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362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066974" cy="77897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01285" y="2940998"/>
            <a:ext cx="4655828" cy="15360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873AB0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1">
                <a:solidFill>
                  <a:srgbClr val="2020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873AB0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00" b="1" i="0">
                <a:solidFill>
                  <a:srgbClr val="873AB0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44996" y="1977175"/>
            <a:ext cx="4768406" cy="1082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500" b="1" i="0">
                <a:solidFill>
                  <a:srgbClr val="873AB0"/>
                </a:solidFill>
                <a:latin typeface="Gill Sans MT"/>
                <a:cs typeface="Gill Sans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37618" y="2653291"/>
            <a:ext cx="7983163" cy="298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1">
                <a:solidFill>
                  <a:srgbClr val="202020"/>
                </a:solidFill>
                <a:latin typeface="Century Gothic"/>
                <a:cs typeface="Century Goth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242048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41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../media/image40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openxmlformats.org/officeDocument/2006/relationships/image" Target="../media/image128.png"/><Relationship Id="rId18" Type="http://schemas.openxmlformats.org/officeDocument/2006/relationships/image" Target="../media/image133.png"/><Relationship Id="rId26" Type="http://schemas.openxmlformats.org/officeDocument/2006/relationships/image" Target="../media/image141.png"/><Relationship Id="rId3" Type="http://schemas.openxmlformats.org/officeDocument/2006/relationships/image" Target="../media/image118.png"/><Relationship Id="rId21" Type="http://schemas.openxmlformats.org/officeDocument/2006/relationships/image" Target="../media/image136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17" Type="http://schemas.openxmlformats.org/officeDocument/2006/relationships/image" Target="../media/image132.png"/><Relationship Id="rId25" Type="http://schemas.openxmlformats.org/officeDocument/2006/relationships/image" Target="../media/image140.png"/><Relationship Id="rId33" Type="http://schemas.openxmlformats.org/officeDocument/2006/relationships/image" Target="../media/image148.png"/><Relationship Id="rId2" Type="http://schemas.openxmlformats.org/officeDocument/2006/relationships/image" Target="../media/image117.png"/><Relationship Id="rId16" Type="http://schemas.openxmlformats.org/officeDocument/2006/relationships/image" Target="../media/image131.png"/><Relationship Id="rId20" Type="http://schemas.openxmlformats.org/officeDocument/2006/relationships/image" Target="../media/image135.png"/><Relationship Id="rId29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24" Type="http://schemas.openxmlformats.org/officeDocument/2006/relationships/image" Target="../media/image139.png"/><Relationship Id="rId32" Type="http://schemas.openxmlformats.org/officeDocument/2006/relationships/image" Target="../media/image147.png"/><Relationship Id="rId5" Type="http://schemas.openxmlformats.org/officeDocument/2006/relationships/image" Target="../media/image120.png"/><Relationship Id="rId15" Type="http://schemas.openxmlformats.org/officeDocument/2006/relationships/image" Target="../media/image130.png"/><Relationship Id="rId23" Type="http://schemas.openxmlformats.org/officeDocument/2006/relationships/image" Target="../media/image138.png"/><Relationship Id="rId28" Type="http://schemas.openxmlformats.org/officeDocument/2006/relationships/image" Target="../media/image143.png"/><Relationship Id="rId10" Type="http://schemas.openxmlformats.org/officeDocument/2006/relationships/image" Target="../media/image125.png"/><Relationship Id="rId19" Type="http://schemas.openxmlformats.org/officeDocument/2006/relationships/image" Target="../media/image134.png"/><Relationship Id="rId31" Type="http://schemas.openxmlformats.org/officeDocument/2006/relationships/image" Target="../media/image146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Relationship Id="rId14" Type="http://schemas.openxmlformats.org/officeDocument/2006/relationships/image" Target="../media/image129.png"/><Relationship Id="rId22" Type="http://schemas.openxmlformats.org/officeDocument/2006/relationships/image" Target="../media/image137.png"/><Relationship Id="rId27" Type="http://schemas.openxmlformats.org/officeDocument/2006/relationships/image" Target="../media/image142.png"/><Relationship Id="rId30" Type="http://schemas.openxmlformats.org/officeDocument/2006/relationships/image" Target="../media/image1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3" Type="http://schemas.openxmlformats.org/officeDocument/2006/relationships/image" Target="../media/image150.png"/><Relationship Id="rId7" Type="http://schemas.openxmlformats.org/officeDocument/2006/relationships/image" Target="../media/image154.png"/><Relationship Id="rId12" Type="http://schemas.openxmlformats.org/officeDocument/2006/relationships/hyperlink" Target="https://semoscloud.com/book-a-demo/#form" TargetMode="External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0" Type="http://schemas.openxmlformats.org/officeDocument/2006/relationships/image" Target="../media/image157.png"/><Relationship Id="rId4" Type="http://schemas.openxmlformats.org/officeDocument/2006/relationships/image" Target="../media/image151.png"/><Relationship Id="rId9" Type="http://schemas.openxmlformats.org/officeDocument/2006/relationships/image" Target="../media/image1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18" Type="http://schemas.openxmlformats.org/officeDocument/2006/relationships/image" Target="../media/image80.png"/><Relationship Id="rId3" Type="http://schemas.openxmlformats.org/officeDocument/2006/relationships/image" Target="../media/image65.png"/><Relationship Id="rId21" Type="http://schemas.openxmlformats.org/officeDocument/2006/relationships/image" Target="../media/image83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image" Target="../media/image64.png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24" Type="http://schemas.openxmlformats.org/officeDocument/2006/relationships/image" Target="../media/image86.png"/><Relationship Id="rId5" Type="http://schemas.openxmlformats.org/officeDocument/2006/relationships/image" Target="../media/image67.png"/><Relationship Id="rId15" Type="http://schemas.openxmlformats.org/officeDocument/2006/relationships/image" Target="../media/image77.png"/><Relationship Id="rId23" Type="http://schemas.openxmlformats.org/officeDocument/2006/relationships/image" Target="../media/image85.png"/><Relationship Id="rId10" Type="http://schemas.openxmlformats.org/officeDocument/2006/relationships/image" Target="../media/image72.png"/><Relationship Id="rId19" Type="http://schemas.openxmlformats.org/officeDocument/2006/relationships/image" Target="../media/image81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Relationship Id="rId22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104457" cy="45591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1037618" y="2653291"/>
            <a:ext cx="7983163" cy="21818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0660" algn="ctr">
              <a:lnSpc>
                <a:spcPts val="5910"/>
              </a:lnSpc>
              <a:spcBef>
                <a:spcPts val="100"/>
              </a:spcBef>
            </a:pPr>
            <a:r>
              <a:rPr lang="en-US" sz="5600" b="1" i="0" spc="-130" dirty="0">
                <a:solidFill>
                  <a:srgbClr val="F1C304"/>
                </a:solidFill>
                <a:latin typeface="Lucida Sans"/>
                <a:cs typeface="Lucida Sans"/>
              </a:rPr>
              <a:t>20 </a:t>
            </a:r>
            <a:r>
              <a:rPr sz="5600" b="1" i="0" spc="-130" dirty="0">
                <a:solidFill>
                  <a:srgbClr val="F1C304"/>
                </a:solidFill>
                <a:latin typeface="Lucida Sans"/>
                <a:cs typeface="Lucida Sans"/>
              </a:rPr>
              <a:t>EMPLOYEE</a:t>
            </a:r>
            <a:endParaRPr sz="5600" dirty="0">
              <a:latin typeface="Lucida Sans"/>
              <a:cs typeface="Lucida Sans"/>
            </a:endParaRPr>
          </a:p>
          <a:p>
            <a:pPr marL="213360" marR="5080" algn="ctr">
              <a:lnSpc>
                <a:spcPct val="75900"/>
              </a:lnSpc>
              <a:spcBef>
                <a:spcPts val="805"/>
              </a:spcBef>
            </a:pPr>
            <a:r>
              <a:rPr sz="5600" b="1" i="0" spc="-175" dirty="0">
                <a:solidFill>
                  <a:srgbClr val="F1C304"/>
                </a:solidFill>
                <a:latin typeface="Lucida Sans"/>
                <a:cs typeface="Lucida Sans"/>
              </a:rPr>
              <a:t>R</a:t>
            </a:r>
            <a:r>
              <a:rPr sz="5600" b="1" i="0" spc="-235" dirty="0">
                <a:solidFill>
                  <a:srgbClr val="F1C304"/>
                </a:solidFill>
                <a:latin typeface="Lucida Sans"/>
                <a:cs typeface="Lucida Sans"/>
              </a:rPr>
              <a:t>E</a:t>
            </a:r>
            <a:r>
              <a:rPr sz="5600" b="1" i="0" spc="-430" dirty="0">
                <a:solidFill>
                  <a:srgbClr val="F1C304"/>
                </a:solidFill>
                <a:latin typeface="Lucida Sans"/>
                <a:cs typeface="Lucida Sans"/>
              </a:rPr>
              <a:t>C</a:t>
            </a:r>
            <a:r>
              <a:rPr sz="5600" b="1" i="0" spc="-160" dirty="0">
                <a:solidFill>
                  <a:srgbClr val="F1C304"/>
                </a:solidFill>
                <a:latin typeface="Lucida Sans"/>
                <a:cs typeface="Lucida Sans"/>
              </a:rPr>
              <a:t>O</a:t>
            </a:r>
            <a:r>
              <a:rPr sz="5600" b="1" i="0" spc="-130" dirty="0">
                <a:solidFill>
                  <a:srgbClr val="F1C304"/>
                </a:solidFill>
                <a:latin typeface="Lucida Sans"/>
                <a:cs typeface="Lucida Sans"/>
              </a:rPr>
              <a:t>G</a:t>
            </a:r>
            <a:r>
              <a:rPr sz="5600" b="1" i="0" spc="240" dirty="0">
                <a:solidFill>
                  <a:srgbClr val="F1C304"/>
                </a:solidFill>
                <a:latin typeface="Lucida Sans"/>
                <a:cs typeface="Lucida Sans"/>
              </a:rPr>
              <a:t>N</a:t>
            </a:r>
            <a:r>
              <a:rPr sz="5600" b="1" i="0" spc="-10" dirty="0">
                <a:solidFill>
                  <a:srgbClr val="F1C304"/>
                </a:solidFill>
                <a:latin typeface="Lucida Sans"/>
                <a:cs typeface="Lucida Sans"/>
              </a:rPr>
              <a:t>I</a:t>
            </a:r>
            <a:r>
              <a:rPr sz="5600" b="1" i="0" spc="-630" dirty="0">
                <a:solidFill>
                  <a:srgbClr val="F1C304"/>
                </a:solidFill>
                <a:latin typeface="Lucida Sans"/>
                <a:cs typeface="Lucida Sans"/>
              </a:rPr>
              <a:t>T</a:t>
            </a:r>
            <a:r>
              <a:rPr sz="5600" b="1" i="0" spc="-10" dirty="0">
                <a:solidFill>
                  <a:srgbClr val="F1C304"/>
                </a:solidFill>
                <a:latin typeface="Lucida Sans"/>
                <a:cs typeface="Lucida Sans"/>
              </a:rPr>
              <a:t>I</a:t>
            </a:r>
            <a:r>
              <a:rPr sz="5600" b="1" i="0" spc="-160" dirty="0">
                <a:solidFill>
                  <a:srgbClr val="F1C304"/>
                </a:solidFill>
                <a:latin typeface="Lucida Sans"/>
                <a:cs typeface="Lucida Sans"/>
              </a:rPr>
              <a:t>O</a:t>
            </a:r>
            <a:r>
              <a:rPr sz="5600" b="1" i="0" spc="150" dirty="0">
                <a:solidFill>
                  <a:srgbClr val="F1C304"/>
                </a:solidFill>
                <a:latin typeface="Lucida Sans"/>
                <a:cs typeface="Lucida Sans"/>
              </a:rPr>
              <a:t>N  </a:t>
            </a:r>
            <a:r>
              <a:rPr sz="5600" b="1" i="0" spc="-215" dirty="0">
                <a:solidFill>
                  <a:srgbClr val="F1C304"/>
                </a:solidFill>
                <a:latin typeface="Lucida Sans"/>
                <a:cs typeface="Lucida Sans"/>
              </a:rPr>
              <a:t>TEMPLATES</a:t>
            </a:r>
            <a:endParaRPr sz="5600" dirty="0">
              <a:latin typeface="Lucida Sans"/>
              <a:cs typeface="Lucida Sans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955532" y="1125225"/>
            <a:ext cx="220979" cy="256540"/>
          </a:xfrm>
          <a:custGeom>
            <a:avLst/>
            <a:gdLst/>
            <a:ahLst/>
            <a:cxnLst/>
            <a:rect l="l" t="t" r="r" b="b"/>
            <a:pathLst>
              <a:path w="220979" h="256540">
                <a:moveTo>
                  <a:pt x="212184" y="232830"/>
                </a:moveTo>
                <a:lnTo>
                  <a:pt x="190530" y="253699"/>
                </a:lnTo>
                <a:lnTo>
                  <a:pt x="164791" y="256056"/>
                </a:lnTo>
                <a:lnTo>
                  <a:pt x="136536" y="243166"/>
                </a:lnTo>
                <a:lnTo>
                  <a:pt x="107331" y="218289"/>
                </a:lnTo>
                <a:lnTo>
                  <a:pt x="78747" y="184688"/>
                </a:lnTo>
                <a:lnTo>
                  <a:pt x="52349" y="145625"/>
                </a:lnTo>
                <a:lnTo>
                  <a:pt x="29708" y="104363"/>
                </a:lnTo>
                <a:lnTo>
                  <a:pt x="12390" y="64163"/>
                </a:lnTo>
                <a:lnTo>
                  <a:pt x="0" y="0"/>
                </a:lnTo>
                <a:lnTo>
                  <a:pt x="23735" y="35460"/>
                </a:lnTo>
                <a:lnTo>
                  <a:pt x="41644" y="12378"/>
                </a:lnTo>
                <a:lnTo>
                  <a:pt x="108998" y="36159"/>
                </a:lnTo>
                <a:lnTo>
                  <a:pt x="141315" y="62769"/>
                </a:lnTo>
                <a:lnTo>
                  <a:pt x="171764" y="95090"/>
                </a:lnTo>
                <a:lnTo>
                  <a:pt x="197210" y="130688"/>
                </a:lnTo>
                <a:lnTo>
                  <a:pt x="214518" y="167132"/>
                </a:lnTo>
                <a:lnTo>
                  <a:pt x="220554" y="201990"/>
                </a:lnTo>
                <a:lnTo>
                  <a:pt x="212184" y="232830"/>
                </a:lnTo>
                <a:close/>
              </a:path>
              <a:path w="220979" h="256540">
                <a:moveTo>
                  <a:pt x="41644" y="12378"/>
                </a:moveTo>
                <a:lnTo>
                  <a:pt x="23735" y="35460"/>
                </a:lnTo>
                <a:lnTo>
                  <a:pt x="32181" y="14909"/>
                </a:lnTo>
                <a:lnTo>
                  <a:pt x="41644" y="12378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917412" y="1088204"/>
            <a:ext cx="297180" cy="329565"/>
          </a:xfrm>
          <a:custGeom>
            <a:avLst/>
            <a:gdLst/>
            <a:ahLst/>
            <a:cxnLst/>
            <a:rect l="l" t="t" r="r" b="b"/>
            <a:pathLst>
              <a:path w="297179" h="329565">
                <a:moveTo>
                  <a:pt x="270477" y="307864"/>
                </a:moveTo>
                <a:lnTo>
                  <a:pt x="241075" y="326559"/>
                </a:lnTo>
                <a:lnTo>
                  <a:pt x="207008" y="329074"/>
                </a:lnTo>
                <a:lnTo>
                  <a:pt x="171450" y="318638"/>
                </a:lnTo>
                <a:lnTo>
                  <a:pt x="137575" y="298479"/>
                </a:lnTo>
                <a:lnTo>
                  <a:pt x="108557" y="271823"/>
                </a:lnTo>
                <a:lnTo>
                  <a:pt x="75949" y="231559"/>
                </a:lnTo>
                <a:lnTo>
                  <a:pt x="45440" y="185518"/>
                </a:lnTo>
                <a:lnTo>
                  <a:pt x="20380" y="135624"/>
                </a:lnTo>
                <a:lnTo>
                  <a:pt x="4116" y="83799"/>
                </a:lnTo>
                <a:lnTo>
                  <a:pt x="0" y="31968"/>
                </a:lnTo>
                <a:lnTo>
                  <a:pt x="13577" y="5713"/>
                </a:lnTo>
                <a:lnTo>
                  <a:pt x="40328" y="0"/>
                </a:lnTo>
                <a:lnTo>
                  <a:pt x="55645" y="7646"/>
                </a:lnTo>
                <a:lnTo>
                  <a:pt x="41244" y="26206"/>
                </a:lnTo>
                <a:lnTo>
                  <a:pt x="23735" y="67428"/>
                </a:lnTo>
                <a:lnTo>
                  <a:pt x="31786" y="96603"/>
                </a:lnTo>
                <a:lnTo>
                  <a:pt x="56698" y="109293"/>
                </a:lnTo>
                <a:lnTo>
                  <a:pt x="84182" y="103577"/>
                </a:lnTo>
                <a:lnTo>
                  <a:pt x="88500" y="98012"/>
                </a:lnTo>
                <a:lnTo>
                  <a:pt x="94666" y="114041"/>
                </a:lnTo>
                <a:lnTo>
                  <a:pt x="113802" y="148811"/>
                </a:lnTo>
                <a:lnTo>
                  <a:pt x="146720" y="196456"/>
                </a:lnTo>
                <a:lnTo>
                  <a:pt x="171464" y="226098"/>
                </a:lnTo>
                <a:lnTo>
                  <a:pt x="214679" y="253753"/>
                </a:lnTo>
                <a:lnTo>
                  <a:pt x="280538" y="168875"/>
                </a:lnTo>
                <a:lnTo>
                  <a:pt x="283043" y="173042"/>
                </a:lnTo>
                <a:lnTo>
                  <a:pt x="297041" y="220950"/>
                </a:lnTo>
                <a:lnTo>
                  <a:pt x="292041" y="269764"/>
                </a:lnTo>
                <a:lnTo>
                  <a:pt x="270477" y="307864"/>
                </a:lnTo>
                <a:close/>
              </a:path>
              <a:path w="297179" h="329565">
                <a:moveTo>
                  <a:pt x="84182" y="103577"/>
                </a:moveTo>
                <a:lnTo>
                  <a:pt x="56698" y="109293"/>
                </a:lnTo>
                <a:lnTo>
                  <a:pt x="31786" y="96603"/>
                </a:lnTo>
                <a:lnTo>
                  <a:pt x="23735" y="67428"/>
                </a:lnTo>
                <a:lnTo>
                  <a:pt x="41244" y="26206"/>
                </a:lnTo>
                <a:lnTo>
                  <a:pt x="66471" y="14242"/>
                </a:lnTo>
                <a:lnTo>
                  <a:pt x="76207" y="42088"/>
                </a:lnTo>
                <a:lnTo>
                  <a:pt x="80584" y="77435"/>
                </a:lnTo>
                <a:lnTo>
                  <a:pt x="88132" y="97055"/>
                </a:lnTo>
                <a:lnTo>
                  <a:pt x="84182" y="103577"/>
                </a:lnTo>
                <a:close/>
              </a:path>
              <a:path w="297179" h="329565">
                <a:moveTo>
                  <a:pt x="66471" y="14242"/>
                </a:moveTo>
                <a:lnTo>
                  <a:pt x="41244" y="26206"/>
                </a:lnTo>
                <a:lnTo>
                  <a:pt x="55645" y="7646"/>
                </a:lnTo>
                <a:lnTo>
                  <a:pt x="65967" y="12800"/>
                </a:lnTo>
                <a:lnTo>
                  <a:pt x="66471" y="14242"/>
                </a:lnTo>
                <a:close/>
              </a:path>
              <a:path w="297179" h="329565">
                <a:moveTo>
                  <a:pt x="88132" y="97055"/>
                </a:moveTo>
                <a:lnTo>
                  <a:pt x="80584" y="77435"/>
                </a:lnTo>
                <a:lnTo>
                  <a:pt x="76207" y="42088"/>
                </a:lnTo>
                <a:lnTo>
                  <a:pt x="66471" y="14242"/>
                </a:lnTo>
                <a:lnTo>
                  <a:pt x="73305" y="11002"/>
                </a:lnTo>
                <a:lnTo>
                  <a:pt x="112922" y="15195"/>
                </a:lnTo>
                <a:lnTo>
                  <a:pt x="130907" y="22791"/>
                </a:lnTo>
                <a:lnTo>
                  <a:pt x="84726" y="82308"/>
                </a:lnTo>
                <a:lnTo>
                  <a:pt x="90492" y="85762"/>
                </a:lnTo>
                <a:lnTo>
                  <a:pt x="94621" y="86339"/>
                </a:lnTo>
                <a:lnTo>
                  <a:pt x="88132" y="97055"/>
                </a:lnTo>
                <a:close/>
              </a:path>
              <a:path w="297179" h="329565">
                <a:moveTo>
                  <a:pt x="94621" y="86339"/>
                </a:moveTo>
                <a:lnTo>
                  <a:pt x="90492" y="85762"/>
                </a:lnTo>
                <a:lnTo>
                  <a:pt x="84726" y="82308"/>
                </a:lnTo>
                <a:lnTo>
                  <a:pt x="89064" y="77709"/>
                </a:lnTo>
                <a:lnTo>
                  <a:pt x="96480" y="75080"/>
                </a:lnTo>
                <a:lnTo>
                  <a:pt x="99952" y="77536"/>
                </a:lnTo>
                <a:lnTo>
                  <a:pt x="94621" y="86339"/>
                </a:lnTo>
                <a:close/>
              </a:path>
              <a:path w="297179" h="329565">
                <a:moveTo>
                  <a:pt x="280538" y="168875"/>
                </a:moveTo>
                <a:lnTo>
                  <a:pt x="214679" y="253753"/>
                </a:lnTo>
                <a:lnTo>
                  <a:pt x="220054" y="224405"/>
                </a:lnTo>
                <a:lnTo>
                  <a:pt x="206792" y="191682"/>
                </a:lnTo>
                <a:lnTo>
                  <a:pt x="164303" y="138370"/>
                </a:lnTo>
                <a:lnTo>
                  <a:pt x="123978" y="102916"/>
                </a:lnTo>
                <a:lnTo>
                  <a:pt x="103552" y="91290"/>
                </a:lnTo>
                <a:lnTo>
                  <a:pt x="96570" y="86611"/>
                </a:lnTo>
                <a:lnTo>
                  <a:pt x="94621" y="86339"/>
                </a:lnTo>
                <a:lnTo>
                  <a:pt x="99952" y="77536"/>
                </a:lnTo>
                <a:lnTo>
                  <a:pt x="96480" y="75080"/>
                </a:lnTo>
                <a:lnTo>
                  <a:pt x="89064" y="77709"/>
                </a:lnTo>
                <a:lnTo>
                  <a:pt x="84726" y="82308"/>
                </a:lnTo>
                <a:lnTo>
                  <a:pt x="130907" y="22791"/>
                </a:lnTo>
                <a:lnTo>
                  <a:pt x="153100" y="32165"/>
                </a:lnTo>
                <a:lnTo>
                  <a:pt x="186843" y="55291"/>
                </a:lnTo>
                <a:lnTo>
                  <a:pt x="221966" y="88159"/>
                </a:lnTo>
                <a:lnTo>
                  <a:pt x="256025" y="128094"/>
                </a:lnTo>
                <a:lnTo>
                  <a:pt x="280538" y="168875"/>
                </a:lnTo>
                <a:close/>
              </a:path>
              <a:path w="297179" h="329565">
                <a:moveTo>
                  <a:pt x="88500" y="98012"/>
                </a:moveTo>
                <a:lnTo>
                  <a:pt x="84182" y="103577"/>
                </a:lnTo>
                <a:lnTo>
                  <a:pt x="88132" y="97055"/>
                </a:lnTo>
                <a:lnTo>
                  <a:pt x="88500" y="98012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30840" y="712063"/>
            <a:ext cx="148662" cy="2331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292731" y="677917"/>
            <a:ext cx="224790" cy="301625"/>
          </a:xfrm>
          <a:custGeom>
            <a:avLst/>
            <a:gdLst/>
            <a:ahLst/>
            <a:cxnLst/>
            <a:rect l="l" t="t" r="r" b="b"/>
            <a:pathLst>
              <a:path w="224790" h="301625">
                <a:moveTo>
                  <a:pt x="21094" y="104332"/>
                </a:moveTo>
                <a:lnTo>
                  <a:pt x="8280" y="97815"/>
                </a:lnTo>
                <a:lnTo>
                  <a:pt x="0" y="68618"/>
                </a:lnTo>
                <a:lnTo>
                  <a:pt x="14003" y="26680"/>
                </a:lnTo>
                <a:lnTo>
                  <a:pt x="39367" y="4439"/>
                </a:lnTo>
                <a:lnTo>
                  <a:pt x="64655" y="975"/>
                </a:lnTo>
                <a:lnTo>
                  <a:pt x="29714" y="46006"/>
                </a:lnTo>
                <a:lnTo>
                  <a:pt x="19524" y="88927"/>
                </a:lnTo>
                <a:lnTo>
                  <a:pt x="21094" y="104332"/>
                </a:lnTo>
                <a:close/>
              </a:path>
              <a:path w="224790" h="301625">
                <a:moveTo>
                  <a:pt x="60675" y="104805"/>
                </a:moveTo>
                <a:lnTo>
                  <a:pt x="33268" y="110523"/>
                </a:lnTo>
                <a:lnTo>
                  <a:pt x="21094" y="104332"/>
                </a:lnTo>
                <a:lnTo>
                  <a:pt x="19524" y="88927"/>
                </a:lnTo>
                <a:lnTo>
                  <a:pt x="29714" y="46006"/>
                </a:lnTo>
                <a:lnTo>
                  <a:pt x="52579" y="25374"/>
                </a:lnTo>
                <a:lnTo>
                  <a:pt x="80946" y="27040"/>
                </a:lnTo>
                <a:lnTo>
                  <a:pt x="91696" y="36719"/>
                </a:lnTo>
                <a:lnTo>
                  <a:pt x="63908" y="72532"/>
                </a:lnTo>
                <a:lnTo>
                  <a:pt x="67256" y="74339"/>
                </a:lnTo>
                <a:lnTo>
                  <a:pt x="75606" y="79751"/>
                </a:lnTo>
                <a:lnTo>
                  <a:pt x="60675" y="104805"/>
                </a:lnTo>
                <a:close/>
              </a:path>
              <a:path w="224790" h="301625">
                <a:moveTo>
                  <a:pt x="217344" y="164882"/>
                </a:moveTo>
                <a:lnTo>
                  <a:pt x="166947" y="229833"/>
                </a:lnTo>
                <a:lnTo>
                  <a:pt x="156130" y="221084"/>
                </a:lnTo>
                <a:lnTo>
                  <a:pt x="147494" y="211289"/>
                </a:lnTo>
                <a:lnTo>
                  <a:pt x="146105" y="192660"/>
                </a:lnTo>
                <a:lnTo>
                  <a:pt x="135518" y="162735"/>
                </a:lnTo>
                <a:lnTo>
                  <a:pt x="119897" y="134577"/>
                </a:lnTo>
                <a:lnTo>
                  <a:pt x="102576" y="110101"/>
                </a:lnTo>
                <a:lnTo>
                  <a:pt x="96658" y="102345"/>
                </a:lnTo>
                <a:lnTo>
                  <a:pt x="100816" y="75330"/>
                </a:lnTo>
                <a:lnTo>
                  <a:pt x="101472" y="45520"/>
                </a:lnTo>
                <a:lnTo>
                  <a:pt x="80946" y="27040"/>
                </a:lnTo>
                <a:lnTo>
                  <a:pt x="52579" y="25374"/>
                </a:lnTo>
                <a:lnTo>
                  <a:pt x="29714" y="46006"/>
                </a:lnTo>
                <a:lnTo>
                  <a:pt x="64655" y="975"/>
                </a:lnTo>
                <a:lnTo>
                  <a:pt x="106926" y="11464"/>
                </a:lnTo>
                <a:lnTo>
                  <a:pt x="140498" y="36937"/>
                </a:lnTo>
                <a:lnTo>
                  <a:pt x="168663" y="69600"/>
                </a:lnTo>
                <a:lnTo>
                  <a:pt x="194140" y="108234"/>
                </a:lnTo>
                <a:lnTo>
                  <a:pt x="213836" y="150634"/>
                </a:lnTo>
                <a:lnTo>
                  <a:pt x="217344" y="164882"/>
                </a:lnTo>
                <a:close/>
              </a:path>
              <a:path w="224790" h="301625">
                <a:moveTo>
                  <a:pt x="207491" y="278416"/>
                </a:moveTo>
                <a:lnTo>
                  <a:pt x="181758" y="298924"/>
                </a:lnTo>
                <a:lnTo>
                  <a:pt x="150351" y="301138"/>
                </a:lnTo>
                <a:lnTo>
                  <a:pt x="117292" y="286754"/>
                </a:lnTo>
                <a:lnTo>
                  <a:pt x="86602" y="257468"/>
                </a:lnTo>
                <a:lnTo>
                  <a:pt x="61737" y="221553"/>
                </a:lnTo>
                <a:lnTo>
                  <a:pt x="39576" y="179575"/>
                </a:lnTo>
                <a:lnTo>
                  <a:pt x="24158" y="134408"/>
                </a:lnTo>
                <a:lnTo>
                  <a:pt x="21094" y="104332"/>
                </a:lnTo>
                <a:lnTo>
                  <a:pt x="33268" y="110523"/>
                </a:lnTo>
                <a:lnTo>
                  <a:pt x="60675" y="104805"/>
                </a:lnTo>
                <a:lnTo>
                  <a:pt x="78439" y="81912"/>
                </a:lnTo>
                <a:lnTo>
                  <a:pt x="86824" y="90203"/>
                </a:lnTo>
                <a:lnTo>
                  <a:pt x="95207" y="100443"/>
                </a:lnTo>
                <a:lnTo>
                  <a:pt x="96658" y="102345"/>
                </a:lnTo>
                <a:lnTo>
                  <a:pt x="96583" y="102834"/>
                </a:lnTo>
                <a:lnTo>
                  <a:pt x="103486" y="133396"/>
                </a:lnTo>
                <a:lnTo>
                  <a:pt x="130868" y="187244"/>
                </a:lnTo>
                <a:lnTo>
                  <a:pt x="147494" y="211289"/>
                </a:lnTo>
                <a:lnTo>
                  <a:pt x="148325" y="222439"/>
                </a:lnTo>
                <a:lnTo>
                  <a:pt x="146148" y="238383"/>
                </a:lnTo>
                <a:lnTo>
                  <a:pt x="154178" y="228035"/>
                </a:lnTo>
                <a:lnTo>
                  <a:pt x="166947" y="229833"/>
                </a:lnTo>
                <a:lnTo>
                  <a:pt x="217344" y="164882"/>
                </a:lnTo>
                <a:lnTo>
                  <a:pt x="224662" y="194597"/>
                </a:lnTo>
                <a:lnTo>
                  <a:pt x="223527" y="237920"/>
                </a:lnTo>
                <a:lnTo>
                  <a:pt x="207491" y="278416"/>
                </a:lnTo>
                <a:close/>
              </a:path>
              <a:path w="224790" h="301625">
                <a:moveTo>
                  <a:pt x="75606" y="79751"/>
                </a:moveTo>
                <a:lnTo>
                  <a:pt x="67256" y="74339"/>
                </a:lnTo>
                <a:lnTo>
                  <a:pt x="63908" y="72532"/>
                </a:lnTo>
                <a:lnTo>
                  <a:pt x="65756" y="72184"/>
                </a:lnTo>
                <a:lnTo>
                  <a:pt x="70220" y="71709"/>
                </a:lnTo>
                <a:lnTo>
                  <a:pt x="74716" y="69517"/>
                </a:lnTo>
                <a:lnTo>
                  <a:pt x="79124" y="65881"/>
                </a:lnTo>
                <a:lnTo>
                  <a:pt x="79437" y="67612"/>
                </a:lnTo>
                <a:lnTo>
                  <a:pt x="77764" y="72598"/>
                </a:lnTo>
                <a:lnTo>
                  <a:pt x="76216" y="78726"/>
                </a:lnTo>
                <a:lnTo>
                  <a:pt x="75606" y="79751"/>
                </a:lnTo>
                <a:close/>
              </a:path>
              <a:path w="224790" h="301625">
                <a:moveTo>
                  <a:pt x="96658" y="102345"/>
                </a:moveTo>
                <a:lnTo>
                  <a:pt x="95207" y="100443"/>
                </a:lnTo>
                <a:lnTo>
                  <a:pt x="86824" y="90203"/>
                </a:lnTo>
                <a:lnTo>
                  <a:pt x="77487" y="80971"/>
                </a:lnTo>
                <a:lnTo>
                  <a:pt x="75606" y="79751"/>
                </a:lnTo>
                <a:lnTo>
                  <a:pt x="76216" y="78726"/>
                </a:lnTo>
                <a:lnTo>
                  <a:pt x="77764" y="72598"/>
                </a:lnTo>
                <a:lnTo>
                  <a:pt x="79437" y="67612"/>
                </a:lnTo>
                <a:lnTo>
                  <a:pt x="79124" y="65881"/>
                </a:lnTo>
                <a:lnTo>
                  <a:pt x="74716" y="69517"/>
                </a:lnTo>
                <a:lnTo>
                  <a:pt x="70220" y="71709"/>
                </a:lnTo>
                <a:lnTo>
                  <a:pt x="65756" y="72184"/>
                </a:lnTo>
                <a:lnTo>
                  <a:pt x="63908" y="72532"/>
                </a:lnTo>
                <a:lnTo>
                  <a:pt x="91696" y="36719"/>
                </a:lnTo>
                <a:lnTo>
                  <a:pt x="101472" y="45520"/>
                </a:lnTo>
                <a:lnTo>
                  <a:pt x="100816" y="75330"/>
                </a:lnTo>
                <a:lnTo>
                  <a:pt x="96658" y="102345"/>
                </a:lnTo>
                <a:close/>
              </a:path>
              <a:path w="224790" h="301625">
                <a:moveTo>
                  <a:pt x="78439" y="81912"/>
                </a:moveTo>
                <a:lnTo>
                  <a:pt x="60675" y="104805"/>
                </a:lnTo>
                <a:lnTo>
                  <a:pt x="75606" y="79751"/>
                </a:lnTo>
                <a:lnTo>
                  <a:pt x="77487" y="80971"/>
                </a:lnTo>
                <a:lnTo>
                  <a:pt x="78439" y="81912"/>
                </a:lnTo>
                <a:close/>
              </a:path>
              <a:path w="224790" h="301625">
                <a:moveTo>
                  <a:pt x="146148" y="238383"/>
                </a:moveTo>
                <a:lnTo>
                  <a:pt x="148325" y="222439"/>
                </a:lnTo>
                <a:lnTo>
                  <a:pt x="147494" y="211289"/>
                </a:lnTo>
                <a:lnTo>
                  <a:pt x="156130" y="221084"/>
                </a:lnTo>
                <a:lnTo>
                  <a:pt x="157548" y="222231"/>
                </a:lnTo>
                <a:lnTo>
                  <a:pt x="147247" y="235507"/>
                </a:lnTo>
                <a:lnTo>
                  <a:pt x="146148" y="238383"/>
                </a:lnTo>
                <a:close/>
              </a:path>
              <a:path w="224790" h="301625">
                <a:moveTo>
                  <a:pt x="154178" y="228035"/>
                </a:moveTo>
                <a:lnTo>
                  <a:pt x="146148" y="238383"/>
                </a:lnTo>
                <a:lnTo>
                  <a:pt x="147247" y="235507"/>
                </a:lnTo>
                <a:lnTo>
                  <a:pt x="153541" y="227945"/>
                </a:lnTo>
                <a:lnTo>
                  <a:pt x="154178" y="228035"/>
                </a:lnTo>
                <a:close/>
              </a:path>
              <a:path w="224790" h="301625">
                <a:moveTo>
                  <a:pt x="166947" y="229833"/>
                </a:moveTo>
                <a:lnTo>
                  <a:pt x="153541" y="227945"/>
                </a:lnTo>
                <a:lnTo>
                  <a:pt x="147247" y="235507"/>
                </a:lnTo>
                <a:lnTo>
                  <a:pt x="157548" y="222231"/>
                </a:lnTo>
                <a:lnTo>
                  <a:pt x="166947" y="229833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66342" y="1429503"/>
            <a:ext cx="226910" cy="2450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023519" y="1106095"/>
            <a:ext cx="129539" cy="266065"/>
          </a:xfrm>
          <a:custGeom>
            <a:avLst/>
            <a:gdLst/>
            <a:ahLst/>
            <a:cxnLst/>
            <a:rect l="l" t="t" r="r" b="b"/>
            <a:pathLst>
              <a:path w="129540" h="266065">
                <a:moveTo>
                  <a:pt x="4764" y="27986"/>
                </a:moveTo>
                <a:lnTo>
                  <a:pt x="0" y="29547"/>
                </a:lnTo>
                <a:lnTo>
                  <a:pt x="5849" y="0"/>
                </a:lnTo>
                <a:lnTo>
                  <a:pt x="4703" y="27382"/>
                </a:lnTo>
                <a:lnTo>
                  <a:pt x="4764" y="27986"/>
                </a:lnTo>
                <a:close/>
              </a:path>
              <a:path w="129540" h="266065">
                <a:moveTo>
                  <a:pt x="123443" y="244670"/>
                </a:moveTo>
                <a:lnTo>
                  <a:pt x="102267" y="265626"/>
                </a:lnTo>
                <a:lnTo>
                  <a:pt x="81593" y="262560"/>
                </a:lnTo>
                <a:lnTo>
                  <a:pt x="62075" y="240610"/>
                </a:lnTo>
                <a:lnTo>
                  <a:pt x="44366" y="204913"/>
                </a:lnTo>
                <a:lnTo>
                  <a:pt x="29121" y="160604"/>
                </a:lnTo>
                <a:lnTo>
                  <a:pt x="16993" y="112821"/>
                </a:lnTo>
                <a:lnTo>
                  <a:pt x="8636" y="66702"/>
                </a:lnTo>
                <a:lnTo>
                  <a:pt x="4764" y="27986"/>
                </a:lnTo>
                <a:lnTo>
                  <a:pt x="21566" y="22481"/>
                </a:lnTo>
                <a:lnTo>
                  <a:pt x="76312" y="78483"/>
                </a:lnTo>
                <a:lnTo>
                  <a:pt x="101719" y="125383"/>
                </a:lnTo>
                <a:lnTo>
                  <a:pt x="120634" y="174103"/>
                </a:lnTo>
                <a:lnTo>
                  <a:pt x="129170" y="216560"/>
                </a:lnTo>
                <a:lnTo>
                  <a:pt x="123443" y="244670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983697" y="1069394"/>
            <a:ext cx="207645" cy="342900"/>
          </a:xfrm>
          <a:custGeom>
            <a:avLst/>
            <a:gdLst/>
            <a:ahLst/>
            <a:cxnLst/>
            <a:rect l="l" t="t" r="r" b="b"/>
            <a:pathLst>
              <a:path w="207645" h="342900">
                <a:moveTo>
                  <a:pt x="6481" y="51355"/>
                </a:moveTo>
                <a:lnTo>
                  <a:pt x="7553" y="31648"/>
                </a:lnTo>
                <a:lnTo>
                  <a:pt x="23776" y="5697"/>
                </a:lnTo>
                <a:lnTo>
                  <a:pt x="40857" y="2176"/>
                </a:lnTo>
                <a:lnTo>
                  <a:pt x="9436" y="42671"/>
                </a:lnTo>
                <a:lnTo>
                  <a:pt x="6481" y="51355"/>
                </a:lnTo>
                <a:close/>
              </a:path>
              <a:path w="207645" h="342900">
                <a:moveTo>
                  <a:pt x="53268" y="97532"/>
                </a:moveTo>
                <a:lnTo>
                  <a:pt x="41861" y="102723"/>
                </a:lnTo>
                <a:lnTo>
                  <a:pt x="14633" y="93329"/>
                </a:lnTo>
                <a:lnTo>
                  <a:pt x="7952" y="82858"/>
                </a:lnTo>
                <a:lnTo>
                  <a:pt x="6272" y="55184"/>
                </a:lnTo>
                <a:lnTo>
                  <a:pt x="6481" y="51355"/>
                </a:lnTo>
                <a:lnTo>
                  <a:pt x="9436" y="42671"/>
                </a:lnTo>
                <a:lnTo>
                  <a:pt x="34254" y="25220"/>
                </a:lnTo>
                <a:lnTo>
                  <a:pt x="60843" y="22145"/>
                </a:lnTo>
                <a:lnTo>
                  <a:pt x="80405" y="28731"/>
                </a:lnTo>
                <a:lnTo>
                  <a:pt x="83812" y="41751"/>
                </a:lnTo>
                <a:lnTo>
                  <a:pt x="82972" y="58475"/>
                </a:lnTo>
                <a:lnTo>
                  <a:pt x="52924" y="97200"/>
                </a:lnTo>
                <a:lnTo>
                  <a:pt x="53268" y="97532"/>
                </a:lnTo>
                <a:close/>
              </a:path>
              <a:path w="207645" h="342900">
                <a:moveTo>
                  <a:pt x="80405" y="28731"/>
                </a:moveTo>
                <a:lnTo>
                  <a:pt x="60843" y="22145"/>
                </a:lnTo>
                <a:lnTo>
                  <a:pt x="34254" y="25220"/>
                </a:lnTo>
                <a:lnTo>
                  <a:pt x="9436" y="42671"/>
                </a:lnTo>
                <a:lnTo>
                  <a:pt x="40857" y="2176"/>
                </a:lnTo>
                <a:lnTo>
                  <a:pt x="51421" y="0"/>
                </a:lnTo>
                <a:lnTo>
                  <a:pt x="76197" y="12652"/>
                </a:lnTo>
                <a:lnTo>
                  <a:pt x="80405" y="28731"/>
                </a:lnTo>
                <a:close/>
              </a:path>
              <a:path w="207645" h="342900">
                <a:moveTo>
                  <a:pt x="7952" y="82858"/>
                </a:moveTo>
                <a:lnTo>
                  <a:pt x="0" y="70395"/>
                </a:lnTo>
                <a:lnTo>
                  <a:pt x="6481" y="51355"/>
                </a:lnTo>
                <a:lnTo>
                  <a:pt x="6272" y="55184"/>
                </a:lnTo>
                <a:lnTo>
                  <a:pt x="7952" y="82858"/>
                </a:lnTo>
                <a:close/>
              </a:path>
              <a:path w="207645" h="342900">
                <a:moveTo>
                  <a:pt x="185339" y="316339"/>
                </a:moveTo>
                <a:lnTo>
                  <a:pt x="155981" y="337591"/>
                </a:lnTo>
                <a:lnTo>
                  <a:pt x="128985" y="342454"/>
                </a:lnTo>
                <a:lnTo>
                  <a:pt x="104435" y="333392"/>
                </a:lnTo>
                <a:lnTo>
                  <a:pt x="63013" y="283343"/>
                </a:lnTo>
                <a:lnTo>
                  <a:pt x="46311" y="247284"/>
                </a:lnTo>
                <a:lnTo>
                  <a:pt x="32393" y="207153"/>
                </a:lnTo>
                <a:lnTo>
                  <a:pt x="21346" y="165414"/>
                </a:lnTo>
                <a:lnTo>
                  <a:pt x="13254" y="124531"/>
                </a:lnTo>
                <a:lnTo>
                  <a:pt x="7952" y="82858"/>
                </a:lnTo>
                <a:lnTo>
                  <a:pt x="14633" y="93329"/>
                </a:lnTo>
                <a:lnTo>
                  <a:pt x="41861" y="102723"/>
                </a:lnTo>
                <a:lnTo>
                  <a:pt x="74968" y="122688"/>
                </a:lnTo>
                <a:lnTo>
                  <a:pt x="99099" y="162726"/>
                </a:lnTo>
                <a:lnTo>
                  <a:pt x="104379" y="184736"/>
                </a:lnTo>
                <a:lnTo>
                  <a:pt x="113810" y="218606"/>
                </a:lnTo>
                <a:lnTo>
                  <a:pt x="126197" y="249870"/>
                </a:lnTo>
                <a:lnTo>
                  <a:pt x="130073" y="254224"/>
                </a:lnTo>
                <a:lnTo>
                  <a:pt x="130075" y="255274"/>
                </a:lnTo>
                <a:lnTo>
                  <a:pt x="129478" y="260234"/>
                </a:lnTo>
                <a:lnTo>
                  <a:pt x="129884" y="261889"/>
                </a:lnTo>
                <a:lnTo>
                  <a:pt x="131365" y="259980"/>
                </a:lnTo>
                <a:lnTo>
                  <a:pt x="127065" y="266104"/>
                </a:lnTo>
                <a:lnTo>
                  <a:pt x="126565" y="266969"/>
                </a:lnTo>
                <a:lnTo>
                  <a:pt x="131234" y="265396"/>
                </a:lnTo>
                <a:lnTo>
                  <a:pt x="140908" y="266395"/>
                </a:lnTo>
                <a:lnTo>
                  <a:pt x="198067" y="192729"/>
                </a:lnTo>
                <a:lnTo>
                  <a:pt x="205383" y="225318"/>
                </a:lnTo>
                <a:lnTo>
                  <a:pt x="207062" y="261041"/>
                </a:lnTo>
                <a:lnTo>
                  <a:pt x="200743" y="292086"/>
                </a:lnTo>
                <a:lnTo>
                  <a:pt x="185339" y="316339"/>
                </a:lnTo>
                <a:close/>
              </a:path>
              <a:path w="207645" h="342900">
                <a:moveTo>
                  <a:pt x="198067" y="192729"/>
                </a:moveTo>
                <a:lnTo>
                  <a:pt x="140908" y="266395"/>
                </a:lnTo>
                <a:lnTo>
                  <a:pt x="130073" y="254224"/>
                </a:lnTo>
                <a:lnTo>
                  <a:pt x="130066" y="249451"/>
                </a:lnTo>
                <a:lnTo>
                  <a:pt x="126818" y="233163"/>
                </a:lnTo>
                <a:lnTo>
                  <a:pt x="110326" y="186231"/>
                </a:lnTo>
                <a:lnTo>
                  <a:pt x="99099" y="162726"/>
                </a:lnTo>
                <a:lnTo>
                  <a:pt x="91587" y="131752"/>
                </a:lnTo>
                <a:lnTo>
                  <a:pt x="85557" y="101565"/>
                </a:lnTo>
                <a:lnTo>
                  <a:pt x="82336" y="71131"/>
                </a:lnTo>
                <a:lnTo>
                  <a:pt x="83812" y="41751"/>
                </a:lnTo>
                <a:lnTo>
                  <a:pt x="80405" y="28731"/>
                </a:lnTo>
                <a:lnTo>
                  <a:pt x="114994" y="50654"/>
                </a:lnTo>
                <a:lnTo>
                  <a:pt x="163205" y="111263"/>
                </a:lnTo>
                <a:lnTo>
                  <a:pt x="182368" y="148313"/>
                </a:lnTo>
                <a:lnTo>
                  <a:pt x="196789" y="187037"/>
                </a:lnTo>
                <a:lnTo>
                  <a:pt x="198067" y="192729"/>
                </a:lnTo>
                <a:close/>
              </a:path>
              <a:path w="207645" h="342900">
                <a:moveTo>
                  <a:pt x="56466" y="96078"/>
                </a:moveTo>
                <a:lnTo>
                  <a:pt x="53268" y="97532"/>
                </a:lnTo>
                <a:lnTo>
                  <a:pt x="52924" y="97200"/>
                </a:lnTo>
                <a:lnTo>
                  <a:pt x="55308" y="96279"/>
                </a:lnTo>
                <a:lnTo>
                  <a:pt x="56466" y="96078"/>
                </a:lnTo>
                <a:close/>
              </a:path>
              <a:path w="207645" h="342900">
                <a:moveTo>
                  <a:pt x="82621" y="73826"/>
                </a:moveTo>
                <a:lnTo>
                  <a:pt x="70208" y="89825"/>
                </a:lnTo>
                <a:lnTo>
                  <a:pt x="56466" y="96078"/>
                </a:lnTo>
                <a:lnTo>
                  <a:pt x="55308" y="96279"/>
                </a:lnTo>
                <a:lnTo>
                  <a:pt x="52924" y="97200"/>
                </a:lnTo>
                <a:lnTo>
                  <a:pt x="82972" y="58475"/>
                </a:lnTo>
                <a:lnTo>
                  <a:pt x="82336" y="71131"/>
                </a:lnTo>
                <a:lnTo>
                  <a:pt x="82621" y="73826"/>
                </a:lnTo>
                <a:close/>
              </a:path>
              <a:path w="207645" h="342900">
                <a:moveTo>
                  <a:pt x="99099" y="162726"/>
                </a:moveTo>
                <a:lnTo>
                  <a:pt x="74968" y="122688"/>
                </a:lnTo>
                <a:lnTo>
                  <a:pt x="53268" y="97532"/>
                </a:lnTo>
                <a:lnTo>
                  <a:pt x="56466" y="96078"/>
                </a:lnTo>
                <a:lnTo>
                  <a:pt x="61999" y="95114"/>
                </a:lnTo>
                <a:lnTo>
                  <a:pt x="70208" y="89825"/>
                </a:lnTo>
                <a:lnTo>
                  <a:pt x="82621" y="73826"/>
                </a:lnTo>
                <a:lnTo>
                  <a:pt x="85557" y="101565"/>
                </a:lnTo>
                <a:lnTo>
                  <a:pt x="91587" y="131752"/>
                </a:lnTo>
                <a:lnTo>
                  <a:pt x="99099" y="162726"/>
                </a:lnTo>
                <a:close/>
              </a:path>
              <a:path w="207645" h="342900">
                <a:moveTo>
                  <a:pt x="70208" y="89825"/>
                </a:moveTo>
                <a:lnTo>
                  <a:pt x="61999" y="95114"/>
                </a:lnTo>
                <a:lnTo>
                  <a:pt x="56466" y="96078"/>
                </a:lnTo>
                <a:lnTo>
                  <a:pt x="70208" y="89825"/>
                </a:lnTo>
                <a:close/>
              </a:path>
              <a:path w="207645" h="342900">
                <a:moveTo>
                  <a:pt x="140908" y="266395"/>
                </a:moveTo>
                <a:lnTo>
                  <a:pt x="131234" y="265396"/>
                </a:lnTo>
                <a:lnTo>
                  <a:pt x="126565" y="266969"/>
                </a:lnTo>
                <a:lnTo>
                  <a:pt x="127065" y="266104"/>
                </a:lnTo>
                <a:lnTo>
                  <a:pt x="132902" y="257792"/>
                </a:lnTo>
                <a:lnTo>
                  <a:pt x="129845" y="261731"/>
                </a:lnTo>
                <a:lnTo>
                  <a:pt x="129478" y="260234"/>
                </a:lnTo>
                <a:lnTo>
                  <a:pt x="130075" y="255274"/>
                </a:lnTo>
                <a:lnTo>
                  <a:pt x="130073" y="254224"/>
                </a:lnTo>
                <a:lnTo>
                  <a:pt x="133064" y="257583"/>
                </a:lnTo>
                <a:lnTo>
                  <a:pt x="129884" y="261889"/>
                </a:lnTo>
                <a:lnTo>
                  <a:pt x="133150" y="257680"/>
                </a:lnTo>
                <a:lnTo>
                  <a:pt x="140908" y="266395"/>
                </a:lnTo>
                <a:close/>
              </a:path>
              <a:path w="207645" h="342900">
                <a:moveTo>
                  <a:pt x="131365" y="259980"/>
                </a:moveTo>
                <a:lnTo>
                  <a:pt x="129884" y="261889"/>
                </a:lnTo>
                <a:lnTo>
                  <a:pt x="132902" y="257792"/>
                </a:lnTo>
                <a:lnTo>
                  <a:pt x="131365" y="259980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011208" y="1948079"/>
            <a:ext cx="250253" cy="22651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746096" y="608153"/>
            <a:ext cx="152139" cy="22896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22804" y="1690319"/>
            <a:ext cx="205875" cy="1732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365853" y="715179"/>
            <a:ext cx="196197" cy="22204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474445" y="1283174"/>
            <a:ext cx="182100" cy="1932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087373" y="268418"/>
            <a:ext cx="196159" cy="2370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634517" y="27998"/>
            <a:ext cx="216036" cy="24777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47758" y="2123681"/>
            <a:ext cx="231754" cy="2469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44017" y="354219"/>
            <a:ext cx="182799" cy="18134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20919" y="476444"/>
            <a:ext cx="188872" cy="2154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184172" y="1824974"/>
            <a:ext cx="119702" cy="18203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146063" y="1788108"/>
            <a:ext cx="198120" cy="254635"/>
          </a:xfrm>
          <a:custGeom>
            <a:avLst/>
            <a:gdLst/>
            <a:ahLst/>
            <a:cxnLst/>
            <a:rect l="l" t="t" r="r" b="b"/>
            <a:pathLst>
              <a:path w="198120" h="254635">
                <a:moveTo>
                  <a:pt x="75290" y="6916"/>
                </a:moveTo>
                <a:lnTo>
                  <a:pt x="41650" y="7968"/>
                </a:lnTo>
                <a:lnTo>
                  <a:pt x="18426" y="26229"/>
                </a:lnTo>
                <a:lnTo>
                  <a:pt x="22287" y="12494"/>
                </a:lnTo>
                <a:lnTo>
                  <a:pt x="47256" y="0"/>
                </a:lnTo>
                <a:lnTo>
                  <a:pt x="74703" y="5933"/>
                </a:lnTo>
                <a:lnTo>
                  <a:pt x="75290" y="6916"/>
                </a:lnTo>
                <a:close/>
              </a:path>
              <a:path w="198120" h="254635">
                <a:moveTo>
                  <a:pt x="26955" y="109614"/>
                </a:moveTo>
                <a:lnTo>
                  <a:pt x="10246" y="101277"/>
                </a:lnTo>
                <a:lnTo>
                  <a:pt x="0" y="71998"/>
                </a:lnTo>
                <a:lnTo>
                  <a:pt x="13125" y="30396"/>
                </a:lnTo>
                <a:lnTo>
                  <a:pt x="18426" y="26229"/>
                </a:lnTo>
                <a:lnTo>
                  <a:pt x="14093" y="41638"/>
                </a:lnTo>
                <a:lnTo>
                  <a:pt x="21883" y="89398"/>
                </a:lnTo>
                <a:lnTo>
                  <a:pt x="26955" y="109614"/>
                </a:lnTo>
                <a:close/>
              </a:path>
              <a:path w="198120" h="254635">
                <a:moveTo>
                  <a:pt x="62643" y="108356"/>
                </a:moveTo>
                <a:lnTo>
                  <a:pt x="35890" y="114072"/>
                </a:lnTo>
                <a:lnTo>
                  <a:pt x="26955" y="109614"/>
                </a:lnTo>
                <a:lnTo>
                  <a:pt x="21883" y="89398"/>
                </a:lnTo>
                <a:lnTo>
                  <a:pt x="14093" y="41638"/>
                </a:lnTo>
                <a:lnTo>
                  <a:pt x="18426" y="26229"/>
                </a:lnTo>
                <a:lnTo>
                  <a:pt x="41650" y="7968"/>
                </a:lnTo>
                <a:lnTo>
                  <a:pt x="75290" y="6916"/>
                </a:lnTo>
                <a:lnTo>
                  <a:pt x="90328" y="32074"/>
                </a:lnTo>
                <a:lnTo>
                  <a:pt x="90717" y="34709"/>
                </a:lnTo>
                <a:lnTo>
                  <a:pt x="56119" y="79299"/>
                </a:lnTo>
                <a:lnTo>
                  <a:pt x="56856" y="79327"/>
                </a:lnTo>
                <a:lnTo>
                  <a:pt x="63950" y="84991"/>
                </a:lnTo>
                <a:lnTo>
                  <a:pt x="71211" y="91786"/>
                </a:lnTo>
                <a:lnTo>
                  <a:pt x="62643" y="108356"/>
                </a:lnTo>
                <a:close/>
              </a:path>
              <a:path w="198120" h="254635">
                <a:moveTo>
                  <a:pt x="189333" y="129605"/>
                </a:moveTo>
                <a:lnTo>
                  <a:pt x="147625" y="183358"/>
                </a:lnTo>
                <a:lnTo>
                  <a:pt x="134056" y="172020"/>
                </a:lnTo>
                <a:lnTo>
                  <a:pt x="123898" y="156095"/>
                </a:lnTo>
                <a:lnTo>
                  <a:pt x="103271" y="99856"/>
                </a:lnTo>
                <a:lnTo>
                  <a:pt x="93689" y="54805"/>
                </a:lnTo>
                <a:lnTo>
                  <a:pt x="90328" y="32074"/>
                </a:lnTo>
                <a:lnTo>
                  <a:pt x="75290" y="6916"/>
                </a:lnTo>
                <a:lnTo>
                  <a:pt x="116333" y="29049"/>
                </a:lnTo>
                <a:lnTo>
                  <a:pt x="144812" y="58412"/>
                </a:lnTo>
                <a:lnTo>
                  <a:pt x="169883" y="90771"/>
                </a:lnTo>
                <a:lnTo>
                  <a:pt x="188620" y="126611"/>
                </a:lnTo>
                <a:lnTo>
                  <a:pt x="189333" y="129605"/>
                </a:lnTo>
                <a:close/>
              </a:path>
              <a:path w="198120" h="254635">
                <a:moveTo>
                  <a:pt x="179978" y="230934"/>
                </a:moveTo>
                <a:lnTo>
                  <a:pt x="163201" y="245620"/>
                </a:lnTo>
                <a:lnTo>
                  <a:pt x="139154" y="254298"/>
                </a:lnTo>
                <a:lnTo>
                  <a:pt x="117067" y="252578"/>
                </a:lnTo>
                <a:lnTo>
                  <a:pt x="78187" y="223536"/>
                </a:lnTo>
                <a:lnTo>
                  <a:pt x="52041" y="182849"/>
                </a:lnTo>
                <a:lnTo>
                  <a:pt x="33902" y="137302"/>
                </a:lnTo>
                <a:lnTo>
                  <a:pt x="26955" y="109614"/>
                </a:lnTo>
                <a:lnTo>
                  <a:pt x="35890" y="114072"/>
                </a:lnTo>
                <a:lnTo>
                  <a:pt x="62643" y="108356"/>
                </a:lnTo>
                <a:lnTo>
                  <a:pt x="73629" y="94197"/>
                </a:lnTo>
                <a:lnTo>
                  <a:pt x="80803" y="102623"/>
                </a:lnTo>
                <a:lnTo>
                  <a:pt x="88596" y="112046"/>
                </a:lnTo>
                <a:lnTo>
                  <a:pt x="97252" y="120719"/>
                </a:lnTo>
                <a:lnTo>
                  <a:pt x="109807" y="135441"/>
                </a:lnTo>
                <a:lnTo>
                  <a:pt x="118986" y="154709"/>
                </a:lnTo>
                <a:lnTo>
                  <a:pt x="120478" y="173819"/>
                </a:lnTo>
                <a:lnTo>
                  <a:pt x="109970" y="188071"/>
                </a:lnTo>
                <a:lnTo>
                  <a:pt x="147625" y="183358"/>
                </a:lnTo>
                <a:lnTo>
                  <a:pt x="189333" y="129605"/>
                </a:lnTo>
                <a:lnTo>
                  <a:pt x="198097" y="166416"/>
                </a:lnTo>
                <a:lnTo>
                  <a:pt x="197392" y="188578"/>
                </a:lnTo>
                <a:lnTo>
                  <a:pt x="191364" y="211002"/>
                </a:lnTo>
                <a:lnTo>
                  <a:pt x="179978" y="230934"/>
                </a:lnTo>
                <a:close/>
              </a:path>
              <a:path w="198120" h="254635">
                <a:moveTo>
                  <a:pt x="77125" y="73081"/>
                </a:moveTo>
                <a:lnTo>
                  <a:pt x="66379" y="86930"/>
                </a:lnTo>
                <a:lnTo>
                  <a:pt x="56856" y="79327"/>
                </a:lnTo>
                <a:lnTo>
                  <a:pt x="56119" y="79299"/>
                </a:lnTo>
                <a:lnTo>
                  <a:pt x="70417" y="76142"/>
                </a:lnTo>
                <a:lnTo>
                  <a:pt x="76492" y="70728"/>
                </a:lnTo>
                <a:lnTo>
                  <a:pt x="77404" y="70302"/>
                </a:lnTo>
                <a:lnTo>
                  <a:pt x="77125" y="73081"/>
                </a:lnTo>
                <a:close/>
              </a:path>
              <a:path w="198120" h="254635">
                <a:moveTo>
                  <a:pt x="147625" y="183358"/>
                </a:moveTo>
                <a:lnTo>
                  <a:pt x="109970" y="188071"/>
                </a:lnTo>
                <a:lnTo>
                  <a:pt x="120478" y="173819"/>
                </a:lnTo>
                <a:lnTo>
                  <a:pt x="118986" y="154709"/>
                </a:lnTo>
                <a:lnTo>
                  <a:pt x="109807" y="135441"/>
                </a:lnTo>
                <a:lnTo>
                  <a:pt x="97252" y="120719"/>
                </a:lnTo>
                <a:lnTo>
                  <a:pt x="88596" y="112046"/>
                </a:lnTo>
                <a:lnTo>
                  <a:pt x="80803" y="102623"/>
                </a:lnTo>
                <a:lnTo>
                  <a:pt x="72896" y="93335"/>
                </a:lnTo>
                <a:lnTo>
                  <a:pt x="71211" y="91786"/>
                </a:lnTo>
                <a:lnTo>
                  <a:pt x="76216" y="82106"/>
                </a:lnTo>
                <a:lnTo>
                  <a:pt x="77404" y="70302"/>
                </a:lnTo>
                <a:lnTo>
                  <a:pt x="76492" y="70728"/>
                </a:lnTo>
                <a:lnTo>
                  <a:pt x="70417" y="76142"/>
                </a:lnTo>
                <a:lnTo>
                  <a:pt x="56119" y="79299"/>
                </a:lnTo>
                <a:lnTo>
                  <a:pt x="90717" y="34709"/>
                </a:lnTo>
                <a:lnTo>
                  <a:pt x="93689" y="54805"/>
                </a:lnTo>
                <a:lnTo>
                  <a:pt x="97881" y="77467"/>
                </a:lnTo>
                <a:lnTo>
                  <a:pt x="110225" y="121768"/>
                </a:lnTo>
                <a:lnTo>
                  <a:pt x="134056" y="172020"/>
                </a:lnTo>
                <a:lnTo>
                  <a:pt x="147625" y="183358"/>
                </a:lnTo>
                <a:close/>
              </a:path>
              <a:path w="198120" h="254635">
                <a:moveTo>
                  <a:pt x="71211" y="91786"/>
                </a:moveTo>
                <a:lnTo>
                  <a:pt x="63895" y="85061"/>
                </a:lnTo>
                <a:lnTo>
                  <a:pt x="66379" y="86930"/>
                </a:lnTo>
                <a:lnTo>
                  <a:pt x="77125" y="73081"/>
                </a:lnTo>
                <a:lnTo>
                  <a:pt x="76216" y="82106"/>
                </a:lnTo>
                <a:lnTo>
                  <a:pt x="71211" y="91786"/>
                </a:lnTo>
                <a:close/>
              </a:path>
              <a:path w="198120" h="254635">
                <a:moveTo>
                  <a:pt x="66379" y="86930"/>
                </a:moveTo>
                <a:lnTo>
                  <a:pt x="63895" y="85061"/>
                </a:lnTo>
                <a:lnTo>
                  <a:pt x="66379" y="86930"/>
                </a:lnTo>
                <a:close/>
              </a:path>
              <a:path w="198120" h="254635">
                <a:moveTo>
                  <a:pt x="73629" y="94197"/>
                </a:moveTo>
                <a:lnTo>
                  <a:pt x="62643" y="108356"/>
                </a:lnTo>
                <a:lnTo>
                  <a:pt x="71211" y="91786"/>
                </a:lnTo>
                <a:lnTo>
                  <a:pt x="72896" y="93335"/>
                </a:lnTo>
                <a:lnTo>
                  <a:pt x="73629" y="94197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917916" y="1603337"/>
            <a:ext cx="180623" cy="21003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633334" y="1130702"/>
            <a:ext cx="214614" cy="22505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001844" y="2479897"/>
            <a:ext cx="173865" cy="21848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965389" y="2441013"/>
            <a:ext cx="250190" cy="296545"/>
          </a:xfrm>
          <a:custGeom>
            <a:avLst/>
            <a:gdLst/>
            <a:ahLst/>
            <a:cxnLst/>
            <a:rect l="l" t="t" r="r" b="b"/>
            <a:pathLst>
              <a:path w="250190" h="296544">
                <a:moveTo>
                  <a:pt x="74220" y="225728"/>
                </a:moveTo>
                <a:lnTo>
                  <a:pt x="49703" y="233249"/>
                </a:lnTo>
                <a:lnTo>
                  <a:pt x="25792" y="216531"/>
                </a:lnTo>
                <a:lnTo>
                  <a:pt x="8989" y="179481"/>
                </a:lnTo>
                <a:lnTo>
                  <a:pt x="0" y="138380"/>
                </a:lnTo>
                <a:lnTo>
                  <a:pt x="259" y="96786"/>
                </a:lnTo>
                <a:lnTo>
                  <a:pt x="11200" y="58254"/>
                </a:lnTo>
                <a:lnTo>
                  <a:pt x="34258" y="26342"/>
                </a:lnTo>
                <a:lnTo>
                  <a:pt x="70868" y="4606"/>
                </a:lnTo>
                <a:lnTo>
                  <a:pt x="114415" y="0"/>
                </a:lnTo>
                <a:lnTo>
                  <a:pt x="142260" y="10476"/>
                </a:lnTo>
                <a:lnTo>
                  <a:pt x="79591" y="91243"/>
                </a:lnTo>
                <a:lnTo>
                  <a:pt x="74184" y="117898"/>
                </a:lnTo>
                <a:lnTo>
                  <a:pt x="75700" y="128914"/>
                </a:lnTo>
                <a:lnTo>
                  <a:pt x="56011" y="154288"/>
                </a:lnTo>
                <a:lnTo>
                  <a:pt x="56327" y="184179"/>
                </a:lnTo>
                <a:lnTo>
                  <a:pt x="66545" y="208297"/>
                </a:lnTo>
                <a:lnTo>
                  <a:pt x="74220" y="225728"/>
                </a:lnTo>
                <a:close/>
              </a:path>
              <a:path w="250190" h="296544">
                <a:moveTo>
                  <a:pt x="238731" y="127374"/>
                </a:moveTo>
                <a:lnTo>
                  <a:pt x="166512" y="220449"/>
                </a:lnTo>
                <a:lnTo>
                  <a:pt x="171842" y="201375"/>
                </a:lnTo>
                <a:lnTo>
                  <a:pt x="173151" y="181271"/>
                </a:lnTo>
                <a:lnTo>
                  <a:pt x="163375" y="142808"/>
                </a:lnTo>
                <a:lnTo>
                  <a:pt x="137998" y="100511"/>
                </a:lnTo>
                <a:lnTo>
                  <a:pt x="98891" y="76624"/>
                </a:lnTo>
                <a:lnTo>
                  <a:pt x="79591" y="91243"/>
                </a:lnTo>
                <a:lnTo>
                  <a:pt x="142260" y="10476"/>
                </a:lnTo>
                <a:lnTo>
                  <a:pt x="153107" y="14557"/>
                </a:lnTo>
                <a:lnTo>
                  <a:pt x="186405" y="42381"/>
                </a:lnTo>
                <a:lnTo>
                  <a:pt x="213772" y="77573"/>
                </a:lnTo>
                <a:lnTo>
                  <a:pt x="234673" y="114236"/>
                </a:lnTo>
                <a:lnTo>
                  <a:pt x="238731" y="127374"/>
                </a:lnTo>
                <a:close/>
              </a:path>
              <a:path w="250190" h="296544">
                <a:moveTo>
                  <a:pt x="75560" y="225317"/>
                </a:moveTo>
                <a:lnTo>
                  <a:pt x="74220" y="225728"/>
                </a:lnTo>
                <a:lnTo>
                  <a:pt x="66545" y="208297"/>
                </a:lnTo>
                <a:lnTo>
                  <a:pt x="56327" y="184179"/>
                </a:lnTo>
                <a:lnTo>
                  <a:pt x="56011" y="154288"/>
                </a:lnTo>
                <a:lnTo>
                  <a:pt x="76679" y="136027"/>
                </a:lnTo>
                <a:lnTo>
                  <a:pt x="78244" y="147406"/>
                </a:lnTo>
                <a:lnTo>
                  <a:pt x="87342" y="170582"/>
                </a:lnTo>
                <a:lnTo>
                  <a:pt x="91920" y="201505"/>
                </a:lnTo>
                <a:lnTo>
                  <a:pt x="75560" y="225317"/>
                </a:lnTo>
                <a:close/>
              </a:path>
              <a:path w="250190" h="296544">
                <a:moveTo>
                  <a:pt x="76679" y="136027"/>
                </a:moveTo>
                <a:lnTo>
                  <a:pt x="56011" y="154288"/>
                </a:lnTo>
                <a:lnTo>
                  <a:pt x="75700" y="128914"/>
                </a:lnTo>
                <a:lnTo>
                  <a:pt x="76679" y="136027"/>
                </a:lnTo>
                <a:close/>
              </a:path>
              <a:path w="250190" h="296544">
                <a:moveTo>
                  <a:pt x="128421" y="157191"/>
                </a:moveTo>
                <a:lnTo>
                  <a:pt x="75560" y="225317"/>
                </a:lnTo>
                <a:lnTo>
                  <a:pt x="91920" y="201505"/>
                </a:lnTo>
                <a:lnTo>
                  <a:pt x="87342" y="170582"/>
                </a:lnTo>
                <a:lnTo>
                  <a:pt x="78244" y="147406"/>
                </a:lnTo>
                <a:lnTo>
                  <a:pt x="76679" y="136027"/>
                </a:lnTo>
                <a:lnTo>
                  <a:pt x="105050" y="134659"/>
                </a:lnTo>
                <a:lnTo>
                  <a:pt x="127659" y="155613"/>
                </a:lnTo>
                <a:lnTo>
                  <a:pt x="128421" y="157191"/>
                </a:lnTo>
                <a:close/>
              </a:path>
              <a:path w="250190" h="296544">
                <a:moveTo>
                  <a:pt x="236672" y="252939"/>
                </a:moveTo>
                <a:lnTo>
                  <a:pt x="206363" y="286234"/>
                </a:lnTo>
                <a:lnTo>
                  <a:pt x="181725" y="295465"/>
                </a:lnTo>
                <a:lnTo>
                  <a:pt x="155307" y="296304"/>
                </a:lnTo>
                <a:lnTo>
                  <a:pt x="129711" y="289394"/>
                </a:lnTo>
                <a:lnTo>
                  <a:pt x="107538" y="275374"/>
                </a:lnTo>
                <a:lnTo>
                  <a:pt x="90344" y="255616"/>
                </a:lnTo>
                <a:lnTo>
                  <a:pt x="77282" y="232683"/>
                </a:lnTo>
                <a:lnTo>
                  <a:pt x="74220" y="225728"/>
                </a:lnTo>
                <a:lnTo>
                  <a:pt x="75560" y="225317"/>
                </a:lnTo>
                <a:lnTo>
                  <a:pt x="128421" y="157191"/>
                </a:lnTo>
                <a:lnTo>
                  <a:pt x="134783" y="170368"/>
                </a:lnTo>
                <a:lnTo>
                  <a:pt x="147158" y="194290"/>
                </a:lnTo>
                <a:lnTo>
                  <a:pt x="159497" y="215082"/>
                </a:lnTo>
                <a:lnTo>
                  <a:pt x="166512" y="220449"/>
                </a:lnTo>
                <a:lnTo>
                  <a:pt x="238731" y="127374"/>
                </a:lnTo>
                <a:lnTo>
                  <a:pt x="248051" y="157544"/>
                </a:lnTo>
                <a:lnTo>
                  <a:pt x="249642" y="206910"/>
                </a:lnTo>
                <a:lnTo>
                  <a:pt x="236672" y="252939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503274" y="2119256"/>
            <a:ext cx="194533" cy="226185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757967" y="1657268"/>
            <a:ext cx="195944" cy="216351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825943" y="968420"/>
            <a:ext cx="199392" cy="23074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631916" y="277795"/>
            <a:ext cx="188209" cy="24557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0" y="7375162"/>
            <a:ext cx="330835" cy="196850"/>
          </a:xfrm>
          <a:custGeom>
            <a:avLst/>
            <a:gdLst/>
            <a:ahLst/>
            <a:cxnLst/>
            <a:rect l="l" t="t" r="r" b="b"/>
            <a:pathLst>
              <a:path w="330835" h="196850">
                <a:moveTo>
                  <a:pt x="330508" y="146354"/>
                </a:moveTo>
                <a:lnTo>
                  <a:pt x="321111" y="176315"/>
                </a:lnTo>
                <a:lnTo>
                  <a:pt x="300234" y="192448"/>
                </a:lnTo>
                <a:lnTo>
                  <a:pt x="270316" y="196610"/>
                </a:lnTo>
                <a:lnTo>
                  <a:pt x="233797" y="190658"/>
                </a:lnTo>
                <a:lnTo>
                  <a:pt x="193115" y="176448"/>
                </a:lnTo>
                <a:lnTo>
                  <a:pt x="150711" y="155838"/>
                </a:lnTo>
                <a:lnTo>
                  <a:pt x="109024" y="130682"/>
                </a:lnTo>
                <a:lnTo>
                  <a:pt x="70492" y="102839"/>
                </a:lnTo>
                <a:lnTo>
                  <a:pt x="37555" y="74164"/>
                </a:lnTo>
                <a:lnTo>
                  <a:pt x="0" y="24793"/>
                </a:lnTo>
                <a:lnTo>
                  <a:pt x="0" y="22735"/>
                </a:lnTo>
                <a:lnTo>
                  <a:pt x="40226" y="45153"/>
                </a:lnTo>
                <a:lnTo>
                  <a:pt x="46538" y="11664"/>
                </a:lnTo>
                <a:lnTo>
                  <a:pt x="50503" y="7138"/>
                </a:lnTo>
                <a:lnTo>
                  <a:pt x="75923" y="20"/>
                </a:lnTo>
                <a:lnTo>
                  <a:pt x="110465" y="0"/>
                </a:lnTo>
                <a:lnTo>
                  <a:pt x="150830" y="6455"/>
                </a:lnTo>
                <a:lnTo>
                  <a:pt x="193717" y="18764"/>
                </a:lnTo>
                <a:lnTo>
                  <a:pt x="235827" y="36305"/>
                </a:lnTo>
                <a:lnTo>
                  <a:pt x="273861" y="58456"/>
                </a:lnTo>
                <a:lnTo>
                  <a:pt x="304518" y="84596"/>
                </a:lnTo>
                <a:lnTo>
                  <a:pt x="324501" y="114103"/>
                </a:lnTo>
                <a:lnTo>
                  <a:pt x="330508" y="146354"/>
                </a:lnTo>
                <a:close/>
              </a:path>
              <a:path w="330835" h="196850">
                <a:moveTo>
                  <a:pt x="46538" y="11664"/>
                </a:moveTo>
                <a:lnTo>
                  <a:pt x="40226" y="45153"/>
                </a:lnTo>
                <a:lnTo>
                  <a:pt x="37504" y="21975"/>
                </a:lnTo>
                <a:lnTo>
                  <a:pt x="46538" y="11664"/>
                </a:lnTo>
                <a:close/>
              </a:path>
            </a:pathLst>
          </a:custGeom>
          <a:solidFill>
            <a:srgbClr val="F1C3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7333060"/>
            <a:ext cx="372745" cy="278765"/>
          </a:xfrm>
          <a:custGeom>
            <a:avLst/>
            <a:gdLst/>
            <a:ahLst/>
            <a:cxnLst/>
            <a:rect l="l" t="t" r="r" b="b"/>
            <a:pathLst>
              <a:path w="372745" h="278765">
                <a:moveTo>
                  <a:pt x="14082" y="25454"/>
                </a:moveTo>
                <a:lnTo>
                  <a:pt x="9582" y="28247"/>
                </a:lnTo>
                <a:lnTo>
                  <a:pt x="0" y="47013"/>
                </a:lnTo>
                <a:lnTo>
                  <a:pt x="0" y="25268"/>
                </a:lnTo>
                <a:lnTo>
                  <a:pt x="13726" y="25114"/>
                </a:lnTo>
                <a:lnTo>
                  <a:pt x="14082" y="25454"/>
                </a:lnTo>
                <a:close/>
              </a:path>
              <a:path w="372745" h="278765">
                <a:moveTo>
                  <a:pt x="79191" y="98403"/>
                </a:moveTo>
                <a:lnTo>
                  <a:pt x="61553" y="82568"/>
                </a:lnTo>
                <a:lnTo>
                  <a:pt x="39024" y="49281"/>
                </a:lnTo>
                <a:lnTo>
                  <a:pt x="14082" y="25454"/>
                </a:lnTo>
                <a:lnTo>
                  <a:pt x="39563" y="9639"/>
                </a:lnTo>
                <a:lnTo>
                  <a:pt x="78104" y="811"/>
                </a:lnTo>
                <a:lnTo>
                  <a:pt x="84160" y="691"/>
                </a:lnTo>
                <a:lnTo>
                  <a:pt x="68208" y="85330"/>
                </a:lnTo>
                <a:lnTo>
                  <a:pt x="75763" y="85828"/>
                </a:lnTo>
                <a:lnTo>
                  <a:pt x="80200" y="84276"/>
                </a:lnTo>
                <a:lnTo>
                  <a:pt x="79191" y="98403"/>
                </a:lnTo>
                <a:close/>
              </a:path>
              <a:path w="372745" h="278765">
                <a:moveTo>
                  <a:pt x="370248" y="216269"/>
                </a:moveTo>
                <a:lnTo>
                  <a:pt x="350353" y="250249"/>
                </a:lnTo>
                <a:lnTo>
                  <a:pt x="317477" y="270366"/>
                </a:lnTo>
                <a:lnTo>
                  <a:pt x="276460" y="278228"/>
                </a:lnTo>
                <a:lnTo>
                  <a:pt x="232141" y="275442"/>
                </a:lnTo>
                <a:lnTo>
                  <a:pt x="189359" y="263616"/>
                </a:lnTo>
                <a:lnTo>
                  <a:pt x="145066" y="244385"/>
                </a:lnTo>
                <a:lnTo>
                  <a:pt x="99672" y="220344"/>
                </a:lnTo>
                <a:lnTo>
                  <a:pt x="55694" y="191611"/>
                </a:lnTo>
                <a:lnTo>
                  <a:pt x="15647" y="158304"/>
                </a:lnTo>
                <a:lnTo>
                  <a:pt x="0" y="140721"/>
                </a:lnTo>
                <a:lnTo>
                  <a:pt x="0" y="102506"/>
                </a:lnTo>
                <a:lnTo>
                  <a:pt x="22449" y="127037"/>
                </a:lnTo>
                <a:lnTo>
                  <a:pt x="53946" y="126938"/>
                </a:lnTo>
                <a:lnTo>
                  <a:pt x="78577" y="107001"/>
                </a:lnTo>
                <a:lnTo>
                  <a:pt x="80052" y="99176"/>
                </a:lnTo>
                <a:lnTo>
                  <a:pt x="94461" y="112112"/>
                </a:lnTo>
                <a:lnTo>
                  <a:pt x="131496" y="137200"/>
                </a:lnTo>
                <a:lnTo>
                  <a:pt x="166403" y="157121"/>
                </a:lnTo>
                <a:lnTo>
                  <a:pt x="228986" y="185156"/>
                </a:lnTo>
                <a:lnTo>
                  <a:pt x="267751" y="196559"/>
                </a:lnTo>
                <a:lnTo>
                  <a:pt x="286519" y="190658"/>
                </a:lnTo>
                <a:lnTo>
                  <a:pt x="308870" y="72064"/>
                </a:lnTo>
                <a:lnTo>
                  <a:pt x="328169" y="86719"/>
                </a:lnTo>
                <a:lnTo>
                  <a:pt x="357108" y="122989"/>
                </a:lnTo>
                <a:lnTo>
                  <a:pt x="372322" y="166820"/>
                </a:lnTo>
                <a:lnTo>
                  <a:pt x="370248" y="216269"/>
                </a:lnTo>
                <a:close/>
              </a:path>
              <a:path w="372745" h="278765">
                <a:moveTo>
                  <a:pt x="308870" y="72064"/>
                </a:moveTo>
                <a:lnTo>
                  <a:pt x="286519" y="190658"/>
                </a:lnTo>
                <a:lnTo>
                  <a:pt x="276849" y="158369"/>
                </a:lnTo>
                <a:lnTo>
                  <a:pt x="246756" y="132307"/>
                </a:lnTo>
                <a:lnTo>
                  <a:pt x="209111" y="112914"/>
                </a:lnTo>
                <a:lnTo>
                  <a:pt x="157976" y="94633"/>
                </a:lnTo>
                <a:lnTo>
                  <a:pt x="118150" y="85791"/>
                </a:lnTo>
                <a:lnTo>
                  <a:pt x="98434" y="84554"/>
                </a:lnTo>
                <a:lnTo>
                  <a:pt x="91698" y="84645"/>
                </a:lnTo>
                <a:lnTo>
                  <a:pt x="82295" y="83544"/>
                </a:lnTo>
                <a:lnTo>
                  <a:pt x="80200" y="84276"/>
                </a:lnTo>
                <a:lnTo>
                  <a:pt x="81029" y="72671"/>
                </a:lnTo>
                <a:lnTo>
                  <a:pt x="76288" y="71994"/>
                </a:lnTo>
                <a:lnTo>
                  <a:pt x="70198" y="78466"/>
                </a:lnTo>
                <a:lnTo>
                  <a:pt x="68208" y="85330"/>
                </a:lnTo>
                <a:lnTo>
                  <a:pt x="84160" y="691"/>
                </a:lnTo>
                <a:lnTo>
                  <a:pt x="156759" y="5443"/>
                </a:lnTo>
                <a:lnTo>
                  <a:pt x="199801" y="17373"/>
                </a:lnTo>
                <a:lnTo>
                  <a:pt x="245436" y="34502"/>
                </a:lnTo>
                <a:lnTo>
                  <a:pt x="289585" y="57420"/>
                </a:lnTo>
                <a:lnTo>
                  <a:pt x="308870" y="72064"/>
                </a:lnTo>
                <a:close/>
              </a:path>
              <a:path w="372745" h="278765">
                <a:moveTo>
                  <a:pt x="286519" y="190658"/>
                </a:moveTo>
                <a:lnTo>
                  <a:pt x="228986" y="185156"/>
                </a:lnTo>
                <a:lnTo>
                  <a:pt x="188959" y="168120"/>
                </a:lnTo>
                <a:lnTo>
                  <a:pt x="131496" y="137200"/>
                </a:lnTo>
                <a:lnTo>
                  <a:pt x="94461" y="112112"/>
                </a:lnTo>
                <a:lnTo>
                  <a:pt x="79191" y="98403"/>
                </a:lnTo>
                <a:lnTo>
                  <a:pt x="80200" y="84276"/>
                </a:lnTo>
                <a:lnTo>
                  <a:pt x="82295" y="83544"/>
                </a:lnTo>
                <a:lnTo>
                  <a:pt x="91698" y="84645"/>
                </a:lnTo>
                <a:lnTo>
                  <a:pt x="98434" y="84554"/>
                </a:lnTo>
                <a:lnTo>
                  <a:pt x="138214" y="89419"/>
                </a:lnTo>
                <a:lnTo>
                  <a:pt x="176786" y="100628"/>
                </a:lnTo>
                <a:lnTo>
                  <a:pt x="246756" y="132307"/>
                </a:lnTo>
                <a:lnTo>
                  <a:pt x="276849" y="158369"/>
                </a:lnTo>
                <a:lnTo>
                  <a:pt x="286519" y="190658"/>
                </a:lnTo>
                <a:close/>
              </a:path>
              <a:path w="372745" h="278765">
                <a:moveTo>
                  <a:pt x="80052" y="99176"/>
                </a:moveTo>
                <a:lnTo>
                  <a:pt x="78577" y="107001"/>
                </a:lnTo>
                <a:lnTo>
                  <a:pt x="79191" y="98403"/>
                </a:lnTo>
                <a:lnTo>
                  <a:pt x="80052" y="99176"/>
                </a:lnTo>
                <a:close/>
              </a:path>
            </a:pathLst>
          </a:custGeom>
          <a:solidFill>
            <a:srgbClr val="F1C3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76228" y="6770458"/>
            <a:ext cx="241006" cy="19026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34604" y="6729314"/>
            <a:ext cx="323850" cy="271780"/>
          </a:xfrm>
          <a:custGeom>
            <a:avLst/>
            <a:gdLst/>
            <a:ahLst/>
            <a:cxnLst/>
            <a:rect l="l" t="t" r="r" b="b"/>
            <a:pathLst>
              <a:path w="323850" h="271779">
                <a:moveTo>
                  <a:pt x="46959" y="137704"/>
                </a:moveTo>
                <a:lnTo>
                  <a:pt x="30764" y="137766"/>
                </a:lnTo>
                <a:lnTo>
                  <a:pt x="7476" y="112679"/>
                </a:lnTo>
                <a:lnTo>
                  <a:pt x="0" y="63273"/>
                </a:lnTo>
                <a:lnTo>
                  <a:pt x="14024" y="27812"/>
                </a:lnTo>
                <a:lnTo>
                  <a:pt x="37609" y="11273"/>
                </a:lnTo>
                <a:lnTo>
                  <a:pt x="25674" y="74598"/>
                </a:lnTo>
                <a:lnTo>
                  <a:pt x="37480" y="123023"/>
                </a:lnTo>
                <a:lnTo>
                  <a:pt x="46959" y="137704"/>
                </a:lnTo>
                <a:close/>
              </a:path>
              <a:path w="323850" h="271779">
                <a:moveTo>
                  <a:pt x="86899" y="117746"/>
                </a:moveTo>
                <a:lnTo>
                  <a:pt x="62345" y="137645"/>
                </a:lnTo>
                <a:lnTo>
                  <a:pt x="46959" y="137704"/>
                </a:lnTo>
                <a:lnTo>
                  <a:pt x="37480" y="123023"/>
                </a:lnTo>
                <a:lnTo>
                  <a:pt x="25674" y="74598"/>
                </a:lnTo>
                <a:lnTo>
                  <a:pt x="38018" y="42045"/>
                </a:lnTo>
                <a:lnTo>
                  <a:pt x="67322" y="29076"/>
                </a:lnTo>
                <a:lnTo>
                  <a:pt x="83071" y="33259"/>
                </a:lnTo>
                <a:lnTo>
                  <a:pt x="73579" y="83621"/>
                </a:lnTo>
                <a:lnTo>
                  <a:pt x="77865" y="83710"/>
                </a:lnTo>
                <a:lnTo>
                  <a:pt x="89016" y="84842"/>
                </a:lnTo>
                <a:lnTo>
                  <a:pt x="86899" y="117746"/>
                </a:lnTo>
                <a:close/>
              </a:path>
              <a:path w="323850" h="271779">
                <a:moveTo>
                  <a:pt x="274854" y="97281"/>
                </a:moveTo>
                <a:lnTo>
                  <a:pt x="257640" y="188619"/>
                </a:lnTo>
                <a:lnTo>
                  <a:pt x="242302" y="185404"/>
                </a:lnTo>
                <a:lnTo>
                  <a:pt x="228613" y="180012"/>
                </a:lnTo>
                <a:lnTo>
                  <a:pt x="217661" y="161995"/>
                </a:lnTo>
                <a:lnTo>
                  <a:pt x="191687" y="137366"/>
                </a:lnTo>
                <a:lnTo>
                  <a:pt x="161572" y="117113"/>
                </a:lnTo>
                <a:lnTo>
                  <a:pt x="131640" y="101440"/>
                </a:lnTo>
                <a:lnTo>
                  <a:pt x="121724" y="96695"/>
                </a:lnTo>
                <a:lnTo>
                  <a:pt x="112031" y="67381"/>
                </a:lnTo>
                <a:lnTo>
                  <a:pt x="97392" y="37063"/>
                </a:lnTo>
                <a:lnTo>
                  <a:pt x="67322" y="29076"/>
                </a:lnTo>
                <a:lnTo>
                  <a:pt x="38018" y="42045"/>
                </a:lnTo>
                <a:lnTo>
                  <a:pt x="25674" y="74598"/>
                </a:lnTo>
                <a:lnTo>
                  <a:pt x="37609" y="11273"/>
                </a:lnTo>
                <a:lnTo>
                  <a:pt x="44252" y="6615"/>
                </a:lnTo>
                <a:lnTo>
                  <a:pt x="85385" y="0"/>
                </a:lnTo>
                <a:lnTo>
                  <a:pt x="132127" y="8284"/>
                </a:lnTo>
                <a:lnTo>
                  <a:pt x="177136" y="26592"/>
                </a:lnTo>
                <a:lnTo>
                  <a:pt x="222512" y="52292"/>
                </a:lnTo>
                <a:lnTo>
                  <a:pt x="264024" y="84764"/>
                </a:lnTo>
                <a:lnTo>
                  <a:pt x="274854" y="97281"/>
                </a:lnTo>
                <a:close/>
              </a:path>
              <a:path w="323850" h="271779">
                <a:moveTo>
                  <a:pt x="323233" y="216546"/>
                </a:moveTo>
                <a:lnTo>
                  <a:pt x="307949" y="250454"/>
                </a:lnTo>
                <a:lnTo>
                  <a:pt x="277586" y="268895"/>
                </a:lnTo>
                <a:lnTo>
                  <a:pt x="237049" y="271497"/>
                </a:lnTo>
                <a:lnTo>
                  <a:pt x="191241" y="257889"/>
                </a:lnTo>
                <a:lnTo>
                  <a:pt x="147874" y="234608"/>
                </a:lnTo>
                <a:lnTo>
                  <a:pt x="104106" y="203833"/>
                </a:lnTo>
                <a:lnTo>
                  <a:pt x="65466" y="166369"/>
                </a:lnTo>
                <a:lnTo>
                  <a:pt x="46959" y="137704"/>
                </a:lnTo>
                <a:lnTo>
                  <a:pt x="62345" y="137645"/>
                </a:lnTo>
                <a:lnTo>
                  <a:pt x="86899" y="117746"/>
                </a:lnTo>
                <a:lnTo>
                  <a:pt x="92966" y="85552"/>
                </a:lnTo>
                <a:lnTo>
                  <a:pt x="105631" y="89561"/>
                </a:lnTo>
                <a:lnTo>
                  <a:pt x="119293" y="95532"/>
                </a:lnTo>
                <a:lnTo>
                  <a:pt x="121724" y="96695"/>
                </a:lnTo>
                <a:lnTo>
                  <a:pt x="121900" y="97227"/>
                </a:lnTo>
                <a:lnTo>
                  <a:pt x="144506" y="124398"/>
                </a:lnTo>
                <a:lnTo>
                  <a:pt x="199600" y="164415"/>
                </a:lnTo>
                <a:lnTo>
                  <a:pt x="228613" y="180012"/>
                </a:lnTo>
                <a:lnTo>
                  <a:pt x="235169" y="190796"/>
                </a:lnTo>
                <a:lnTo>
                  <a:pt x="241168" y="207955"/>
                </a:lnTo>
                <a:lnTo>
                  <a:pt x="243910" y="193402"/>
                </a:lnTo>
                <a:lnTo>
                  <a:pt x="257640" y="188619"/>
                </a:lnTo>
                <a:lnTo>
                  <a:pt x="274854" y="97281"/>
                </a:lnTo>
                <a:lnTo>
                  <a:pt x="297442" y="123388"/>
                </a:lnTo>
                <a:lnTo>
                  <a:pt x="318535" y="167541"/>
                </a:lnTo>
                <a:lnTo>
                  <a:pt x="323233" y="216546"/>
                </a:lnTo>
                <a:close/>
              </a:path>
              <a:path w="323850" h="271779">
                <a:moveTo>
                  <a:pt x="89016" y="84842"/>
                </a:moveTo>
                <a:lnTo>
                  <a:pt x="77865" y="83710"/>
                </a:lnTo>
                <a:lnTo>
                  <a:pt x="73579" y="83621"/>
                </a:lnTo>
                <a:lnTo>
                  <a:pt x="75255" y="82317"/>
                </a:lnTo>
                <a:lnTo>
                  <a:pt x="79487" y="79535"/>
                </a:lnTo>
                <a:lnTo>
                  <a:pt x="82872" y="75009"/>
                </a:lnTo>
                <a:lnTo>
                  <a:pt x="85427" y="69077"/>
                </a:lnTo>
                <a:lnTo>
                  <a:pt x="86629" y="70657"/>
                </a:lnTo>
                <a:lnTo>
                  <a:pt x="87510" y="76534"/>
                </a:lnTo>
                <a:lnTo>
                  <a:pt x="89102" y="83496"/>
                </a:lnTo>
                <a:lnTo>
                  <a:pt x="89016" y="84842"/>
                </a:lnTo>
                <a:close/>
              </a:path>
              <a:path w="323850" h="271779">
                <a:moveTo>
                  <a:pt x="121724" y="96695"/>
                </a:moveTo>
                <a:lnTo>
                  <a:pt x="119293" y="95532"/>
                </a:lnTo>
                <a:lnTo>
                  <a:pt x="105631" y="89561"/>
                </a:lnTo>
                <a:lnTo>
                  <a:pt x="91529" y="85097"/>
                </a:lnTo>
                <a:lnTo>
                  <a:pt x="89016" y="84842"/>
                </a:lnTo>
                <a:lnTo>
                  <a:pt x="89102" y="83496"/>
                </a:lnTo>
                <a:lnTo>
                  <a:pt x="87510" y="76534"/>
                </a:lnTo>
                <a:lnTo>
                  <a:pt x="86629" y="70657"/>
                </a:lnTo>
                <a:lnTo>
                  <a:pt x="85427" y="69077"/>
                </a:lnTo>
                <a:lnTo>
                  <a:pt x="82872" y="75009"/>
                </a:lnTo>
                <a:lnTo>
                  <a:pt x="79487" y="79535"/>
                </a:lnTo>
                <a:lnTo>
                  <a:pt x="75255" y="82317"/>
                </a:lnTo>
                <a:lnTo>
                  <a:pt x="73579" y="83621"/>
                </a:lnTo>
                <a:lnTo>
                  <a:pt x="83071" y="33259"/>
                </a:lnTo>
                <a:lnTo>
                  <a:pt x="97392" y="37063"/>
                </a:lnTo>
                <a:lnTo>
                  <a:pt x="112031" y="67381"/>
                </a:lnTo>
                <a:lnTo>
                  <a:pt x="121724" y="96695"/>
                </a:lnTo>
                <a:close/>
              </a:path>
              <a:path w="323850" h="271779">
                <a:moveTo>
                  <a:pt x="92966" y="85552"/>
                </a:moveTo>
                <a:lnTo>
                  <a:pt x="86899" y="117746"/>
                </a:lnTo>
                <a:lnTo>
                  <a:pt x="89016" y="84842"/>
                </a:lnTo>
                <a:lnTo>
                  <a:pt x="91529" y="85097"/>
                </a:lnTo>
                <a:lnTo>
                  <a:pt x="92966" y="85552"/>
                </a:lnTo>
                <a:close/>
              </a:path>
              <a:path w="323850" h="271779">
                <a:moveTo>
                  <a:pt x="241168" y="207955"/>
                </a:moveTo>
                <a:lnTo>
                  <a:pt x="235169" y="190796"/>
                </a:lnTo>
                <a:lnTo>
                  <a:pt x="228613" y="180012"/>
                </a:lnTo>
                <a:lnTo>
                  <a:pt x="242302" y="185404"/>
                </a:lnTo>
                <a:lnTo>
                  <a:pt x="244312" y="185826"/>
                </a:lnTo>
                <a:lnTo>
                  <a:pt x="240794" y="204495"/>
                </a:lnTo>
                <a:lnTo>
                  <a:pt x="241168" y="207955"/>
                </a:lnTo>
                <a:close/>
              </a:path>
              <a:path w="323850" h="271779">
                <a:moveTo>
                  <a:pt x="243910" y="193402"/>
                </a:moveTo>
                <a:lnTo>
                  <a:pt x="241168" y="207955"/>
                </a:lnTo>
                <a:lnTo>
                  <a:pt x="240794" y="204495"/>
                </a:lnTo>
                <a:lnTo>
                  <a:pt x="243226" y="193641"/>
                </a:lnTo>
                <a:lnTo>
                  <a:pt x="243910" y="193402"/>
                </a:lnTo>
                <a:close/>
              </a:path>
              <a:path w="323850" h="271779">
                <a:moveTo>
                  <a:pt x="257640" y="188619"/>
                </a:moveTo>
                <a:lnTo>
                  <a:pt x="243226" y="193641"/>
                </a:lnTo>
                <a:lnTo>
                  <a:pt x="240794" y="204495"/>
                </a:lnTo>
                <a:lnTo>
                  <a:pt x="244312" y="185826"/>
                </a:lnTo>
                <a:lnTo>
                  <a:pt x="257640" y="188619"/>
                </a:lnTo>
                <a:close/>
              </a:path>
            </a:pathLst>
          </a:custGeom>
          <a:solidFill>
            <a:srgbClr val="F1C3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29340" y="7433807"/>
            <a:ext cx="215608" cy="14322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86767" y="7392753"/>
            <a:ext cx="302260" cy="225425"/>
          </a:xfrm>
          <a:custGeom>
            <a:avLst/>
            <a:gdLst/>
            <a:ahLst/>
            <a:cxnLst/>
            <a:rect l="l" t="t" r="r" b="b"/>
            <a:pathLst>
              <a:path w="302259" h="225425">
                <a:moveTo>
                  <a:pt x="296713" y="172410"/>
                </a:moveTo>
                <a:lnTo>
                  <a:pt x="281910" y="198555"/>
                </a:lnTo>
                <a:lnTo>
                  <a:pt x="259450" y="215586"/>
                </a:lnTo>
                <a:lnTo>
                  <a:pt x="231089" y="224284"/>
                </a:lnTo>
                <a:lnTo>
                  <a:pt x="198583" y="225429"/>
                </a:lnTo>
                <a:lnTo>
                  <a:pt x="163687" y="219803"/>
                </a:lnTo>
                <a:lnTo>
                  <a:pt x="93751" y="191363"/>
                </a:lnTo>
                <a:lnTo>
                  <a:pt x="35327" y="145212"/>
                </a:lnTo>
                <a:lnTo>
                  <a:pt x="2460" y="87601"/>
                </a:lnTo>
                <a:lnTo>
                  <a:pt x="0" y="56450"/>
                </a:lnTo>
                <a:lnTo>
                  <a:pt x="14152" y="31559"/>
                </a:lnTo>
                <a:lnTo>
                  <a:pt x="7725" y="65660"/>
                </a:lnTo>
                <a:lnTo>
                  <a:pt x="8673" y="100814"/>
                </a:lnTo>
                <a:lnTo>
                  <a:pt x="27592" y="130460"/>
                </a:lnTo>
                <a:lnTo>
                  <a:pt x="59114" y="138364"/>
                </a:lnTo>
                <a:lnTo>
                  <a:pt x="87008" y="125690"/>
                </a:lnTo>
                <a:lnTo>
                  <a:pt x="95046" y="93600"/>
                </a:lnTo>
                <a:lnTo>
                  <a:pt x="96732" y="84654"/>
                </a:lnTo>
                <a:lnTo>
                  <a:pt x="99869" y="84097"/>
                </a:lnTo>
                <a:lnTo>
                  <a:pt x="133976" y="111537"/>
                </a:lnTo>
                <a:lnTo>
                  <a:pt x="174723" y="132194"/>
                </a:lnTo>
                <a:lnTo>
                  <a:pt x="213795" y="140939"/>
                </a:lnTo>
                <a:lnTo>
                  <a:pt x="214647" y="140858"/>
                </a:lnTo>
                <a:lnTo>
                  <a:pt x="216113" y="143143"/>
                </a:lnTo>
                <a:lnTo>
                  <a:pt x="217267" y="141514"/>
                </a:lnTo>
                <a:lnTo>
                  <a:pt x="219687" y="140575"/>
                </a:lnTo>
                <a:lnTo>
                  <a:pt x="219741" y="140369"/>
                </a:lnTo>
                <a:lnTo>
                  <a:pt x="238814" y="39166"/>
                </a:lnTo>
                <a:lnTo>
                  <a:pt x="258893" y="53366"/>
                </a:lnTo>
                <a:lnTo>
                  <a:pt x="281718" y="77670"/>
                </a:lnTo>
                <a:lnTo>
                  <a:pt x="296739" y="105485"/>
                </a:lnTo>
                <a:lnTo>
                  <a:pt x="302104" y="136368"/>
                </a:lnTo>
                <a:lnTo>
                  <a:pt x="296713" y="172410"/>
                </a:lnTo>
                <a:close/>
              </a:path>
              <a:path w="302259" h="225425">
                <a:moveTo>
                  <a:pt x="95046" y="93600"/>
                </a:moveTo>
                <a:lnTo>
                  <a:pt x="87008" y="125690"/>
                </a:lnTo>
                <a:lnTo>
                  <a:pt x="59114" y="138364"/>
                </a:lnTo>
                <a:lnTo>
                  <a:pt x="27592" y="130460"/>
                </a:lnTo>
                <a:lnTo>
                  <a:pt x="8673" y="100814"/>
                </a:lnTo>
                <a:lnTo>
                  <a:pt x="7725" y="65660"/>
                </a:lnTo>
                <a:lnTo>
                  <a:pt x="17484" y="38444"/>
                </a:lnTo>
                <a:lnTo>
                  <a:pt x="29640" y="25567"/>
                </a:lnTo>
                <a:lnTo>
                  <a:pt x="46634" y="22864"/>
                </a:lnTo>
                <a:lnTo>
                  <a:pt x="74886" y="38848"/>
                </a:lnTo>
                <a:lnTo>
                  <a:pt x="85166" y="72484"/>
                </a:lnTo>
                <a:lnTo>
                  <a:pt x="88267" y="72274"/>
                </a:lnTo>
                <a:lnTo>
                  <a:pt x="90860" y="74727"/>
                </a:lnTo>
                <a:lnTo>
                  <a:pt x="88538" y="87046"/>
                </a:lnTo>
                <a:lnTo>
                  <a:pt x="93047" y="85309"/>
                </a:lnTo>
                <a:lnTo>
                  <a:pt x="93618" y="85208"/>
                </a:lnTo>
                <a:lnTo>
                  <a:pt x="94406" y="89981"/>
                </a:lnTo>
                <a:lnTo>
                  <a:pt x="95046" y="93600"/>
                </a:lnTo>
                <a:close/>
              </a:path>
              <a:path w="302259" h="225425">
                <a:moveTo>
                  <a:pt x="29640" y="25567"/>
                </a:moveTo>
                <a:lnTo>
                  <a:pt x="17484" y="38444"/>
                </a:lnTo>
                <a:lnTo>
                  <a:pt x="7725" y="65660"/>
                </a:lnTo>
                <a:lnTo>
                  <a:pt x="14152" y="31559"/>
                </a:lnTo>
                <a:lnTo>
                  <a:pt x="16357" y="27681"/>
                </a:lnTo>
                <a:lnTo>
                  <a:pt x="29640" y="25567"/>
                </a:lnTo>
                <a:close/>
              </a:path>
              <a:path w="302259" h="225425">
                <a:moveTo>
                  <a:pt x="238814" y="39166"/>
                </a:moveTo>
                <a:lnTo>
                  <a:pt x="219741" y="140369"/>
                </a:lnTo>
                <a:lnTo>
                  <a:pt x="214647" y="140858"/>
                </a:lnTo>
                <a:lnTo>
                  <a:pt x="203304" y="123177"/>
                </a:lnTo>
                <a:lnTo>
                  <a:pt x="182989" y="107441"/>
                </a:lnTo>
                <a:lnTo>
                  <a:pt x="136524" y="88911"/>
                </a:lnTo>
                <a:lnTo>
                  <a:pt x="103521" y="83448"/>
                </a:lnTo>
                <a:lnTo>
                  <a:pt x="99869" y="84097"/>
                </a:lnTo>
                <a:lnTo>
                  <a:pt x="94829" y="78483"/>
                </a:lnTo>
                <a:lnTo>
                  <a:pt x="88267" y="72274"/>
                </a:lnTo>
                <a:lnTo>
                  <a:pt x="85166" y="72484"/>
                </a:lnTo>
                <a:lnTo>
                  <a:pt x="74886" y="38848"/>
                </a:lnTo>
                <a:lnTo>
                  <a:pt x="46634" y="22864"/>
                </a:lnTo>
                <a:lnTo>
                  <a:pt x="29640" y="25567"/>
                </a:lnTo>
                <a:lnTo>
                  <a:pt x="36100" y="18724"/>
                </a:lnTo>
                <a:lnTo>
                  <a:pt x="61722" y="6057"/>
                </a:lnTo>
                <a:lnTo>
                  <a:pt x="92497" y="0"/>
                </a:lnTo>
                <a:lnTo>
                  <a:pt x="126575" y="109"/>
                </a:lnTo>
                <a:lnTo>
                  <a:pt x="162105" y="5944"/>
                </a:lnTo>
                <a:lnTo>
                  <a:pt x="197235" y="17060"/>
                </a:lnTo>
                <a:lnTo>
                  <a:pt x="230115" y="33015"/>
                </a:lnTo>
                <a:lnTo>
                  <a:pt x="238814" y="39166"/>
                </a:lnTo>
                <a:close/>
              </a:path>
              <a:path w="302259" h="225425">
                <a:moveTo>
                  <a:pt x="93618" y="85208"/>
                </a:moveTo>
                <a:lnTo>
                  <a:pt x="93047" y="85309"/>
                </a:lnTo>
                <a:lnTo>
                  <a:pt x="88538" y="87046"/>
                </a:lnTo>
                <a:lnTo>
                  <a:pt x="89030" y="86551"/>
                </a:lnTo>
                <a:lnTo>
                  <a:pt x="91705" y="84085"/>
                </a:lnTo>
                <a:lnTo>
                  <a:pt x="93746" y="79912"/>
                </a:lnTo>
                <a:lnTo>
                  <a:pt x="93253" y="82999"/>
                </a:lnTo>
                <a:lnTo>
                  <a:pt x="93618" y="85208"/>
                </a:lnTo>
                <a:close/>
              </a:path>
              <a:path w="302259" h="225425">
                <a:moveTo>
                  <a:pt x="99869" y="84097"/>
                </a:moveTo>
                <a:lnTo>
                  <a:pt x="93618" y="85208"/>
                </a:lnTo>
                <a:lnTo>
                  <a:pt x="93253" y="82999"/>
                </a:lnTo>
                <a:lnTo>
                  <a:pt x="93746" y="79912"/>
                </a:lnTo>
                <a:lnTo>
                  <a:pt x="91705" y="84085"/>
                </a:lnTo>
                <a:lnTo>
                  <a:pt x="89030" y="86551"/>
                </a:lnTo>
                <a:lnTo>
                  <a:pt x="88538" y="87046"/>
                </a:lnTo>
                <a:lnTo>
                  <a:pt x="90860" y="74727"/>
                </a:lnTo>
                <a:lnTo>
                  <a:pt x="94876" y="78534"/>
                </a:lnTo>
                <a:lnTo>
                  <a:pt x="99869" y="84097"/>
                </a:lnTo>
                <a:close/>
              </a:path>
              <a:path w="302259" h="225425">
                <a:moveTo>
                  <a:pt x="96732" y="84654"/>
                </a:moveTo>
                <a:lnTo>
                  <a:pt x="95046" y="93600"/>
                </a:lnTo>
                <a:lnTo>
                  <a:pt x="94406" y="89981"/>
                </a:lnTo>
                <a:lnTo>
                  <a:pt x="93618" y="85208"/>
                </a:lnTo>
                <a:lnTo>
                  <a:pt x="96732" y="84654"/>
                </a:lnTo>
                <a:close/>
              </a:path>
              <a:path w="302259" h="225425">
                <a:moveTo>
                  <a:pt x="219741" y="140369"/>
                </a:moveTo>
                <a:lnTo>
                  <a:pt x="219687" y="140575"/>
                </a:lnTo>
                <a:lnTo>
                  <a:pt x="217267" y="141514"/>
                </a:lnTo>
                <a:lnTo>
                  <a:pt x="216113" y="143143"/>
                </a:lnTo>
                <a:lnTo>
                  <a:pt x="214647" y="140858"/>
                </a:lnTo>
                <a:lnTo>
                  <a:pt x="219741" y="140369"/>
                </a:lnTo>
                <a:close/>
              </a:path>
            </a:pathLst>
          </a:custGeom>
          <a:solidFill>
            <a:srgbClr val="F1C3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65381" y="6823292"/>
            <a:ext cx="243492" cy="22470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24558" y="6783349"/>
            <a:ext cx="327660" cy="308610"/>
          </a:xfrm>
          <a:custGeom>
            <a:avLst/>
            <a:gdLst/>
            <a:ahLst/>
            <a:cxnLst/>
            <a:rect l="l" t="t" r="r" b="b"/>
            <a:pathLst>
              <a:path w="327659" h="308609">
                <a:moveTo>
                  <a:pt x="9112" y="75428"/>
                </a:moveTo>
                <a:lnTo>
                  <a:pt x="0" y="54541"/>
                </a:lnTo>
                <a:lnTo>
                  <a:pt x="2953" y="20067"/>
                </a:lnTo>
                <a:lnTo>
                  <a:pt x="18278" y="7708"/>
                </a:lnTo>
                <a:lnTo>
                  <a:pt x="7545" y="64654"/>
                </a:lnTo>
                <a:lnTo>
                  <a:pt x="9112" y="75428"/>
                </a:lnTo>
                <a:close/>
              </a:path>
              <a:path w="327659" h="308609">
                <a:moveTo>
                  <a:pt x="79657" y="97197"/>
                </a:moveTo>
                <a:lnTo>
                  <a:pt x="70880" y="108306"/>
                </a:lnTo>
                <a:lnTo>
                  <a:pt x="38752" y="112916"/>
                </a:lnTo>
                <a:lnTo>
                  <a:pt x="26445" y="105697"/>
                </a:lnTo>
                <a:lnTo>
                  <a:pt x="25799" y="104739"/>
                </a:lnTo>
                <a:lnTo>
                  <a:pt x="9681" y="76733"/>
                </a:lnTo>
                <a:lnTo>
                  <a:pt x="9112" y="75428"/>
                </a:lnTo>
                <a:lnTo>
                  <a:pt x="7545" y="64654"/>
                </a:lnTo>
                <a:lnTo>
                  <a:pt x="21902" y="36127"/>
                </a:lnTo>
                <a:lnTo>
                  <a:pt x="44200" y="19241"/>
                </a:lnTo>
                <a:lnTo>
                  <a:pt x="70849" y="13191"/>
                </a:lnTo>
                <a:lnTo>
                  <a:pt x="81666" y="25331"/>
                </a:lnTo>
                <a:lnTo>
                  <a:pt x="89406" y="42584"/>
                </a:lnTo>
                <a:lnTo>
                  <a:pt x="79142" y="97041"/>
                </a:lnTo>
                <a:lnTo>
                  <a:pt x="79657" y="97197"/>
                </a:lnTo>
                <a:close/>
              </a:path>
              <a:path w="327659" h="308609">
                <a:moveTo>
                  <a:pt x="70849" y="13191"/>
                </a:moveTo>
                <a:lnTo>
                  <a:pt x="44200" y="19241"/>
                </a:lnTo>
                <a:lnTo>
                  <a:pt x="21902" y="36127"/>
                </a:lnTo>
                <a:lnTo>
                  <a:pt x="7545" y="64654"/>
                </a:lnTo>
                <a:lnTo>
                  <a:pt x="18278" y="7708"/>
                </a:lnTo>
                <a:lnTo>
                  <a:pt x="27755" y="66"/>
                </a:lnTo>
                <a:lnTo>
                  <a:pt x="59096" y="0"/>
                </a:lnTo>
                <a:lnTo>
                  <a:pt x="70849" y="13191"/>
                </a:lnTo>
                <a:close/>
              </a:path>
              <a:path w="327659" h="308609">
                <a:moveTo>
                  <a:pt x="26445" y="105697"/>
                </a:moveTo>
                <a:lnTo>
                  <a:pt x="12307" y="97406"/>
                </a:lnTo>
                <a:lnTo>
                  <a:pt x="9112" y="75428"/>
                </a:lnTo>
                <a:lnTo>
                  <a:pt x="9681" y="76733"/>
                </a:lnTo>
                <a:lnTo>
                  <a:pt x="25799" y="104739"/>
                </a:lnTo>
                <a:lnTo>
                  <a:pt x="26445" y="105697"/>
                </a:lnTo>
                <a:close/>
              </a:path>
              <a:path w="327659" h="308609">
                <a:moveTo>
                  <a:pt x="324397" y="249060"/>
                </a:moveTo>
                <a:lnTo>
                  <a:pt x="307516" y="283439"/>
                </a:lnTo>
                <a:lnTo>
                  <a:pt x="285400" y="302575"/>
                </a:lnTo>
                <a:lnTo>
                  <a:pt x="259108" y="308383"/>
                </a:lnTo>
                <a:lnTo>
                  <a:pt x="229496" y="302679"/>
                </a:lnTo>
                <a:lnTo>
                  <a:pt x="165792" y="264981"/>
                </a:lnTo>
                <a:lnTo>
                  <a:pt x="133410" y="236618"/>
                </a:lnTo>
                <a:lnTo>
                  <a:pt x="102159" y="204499"/>
                </a:lnTo>
                <a:lnTo>
                  <a:pt x="73099" y="170536"/>
                </a:lnTo>
                <a:lnTo>
                  <a:pt x="47292" y="136645"/>
                </a:lnTo>
                <a:lnTo>
                  <a:pt x="26445" y="105697"/>
                </a:lnTo>
                <a:lnTo>
                  <a:pt x="38752" y="112916"/>
                </a:lnTo>
                <a:lnTo>
                  <a:pt x="70880" y="108306"/>
                </a:lnTo>
                <a:lnTo>
                  <a:pt x="79657" y="97197"/>
                </a:lnTo>
                <a:lnTo>
                  <a:pt x="93468" y="101390"/>
                </a:lnTo>
                <a:lnTo>
                  <a:pt x="100590" y="104416"/>
                </a:lnTo>
                <a:lnTo>
                  <a:pt x="149603" y="132244"/>
                </a:lnTo>
                <a:lnTo>
                  <a:pt x="175667" y="158509"/>
                </a:lnTo>
                <a:lnTo>
                  <a:pt x="202506" y="187702"/>
                </a:lnTo>
                <a:lnTo>
                  <a:pt x="230973" y="212747"/>
                </a:lnTo>
                <a:lnTo>
                  <a:pt x="237094" y="215125"/>
                </a:lnTo>
                <a:lnTo>
                  <a:pt x="237635" y="216180"/>
                </a:lnTo>
                <a:lnTo>
                  <a:pt x="239582" y="221477"/>
                </a:lnTo>
                <a:lnTo>
                  <a:pt x="240838" y="222931"/>
                </a:lnTo>
                <a:lnTo>
                  <a:pt x="241344" y="220246"/>
                </a:lnTo>
                <a:lnTo>
                  <a:pt x="240174" y="228625"/>
                </a:lnTo>
                <a:lnTo>
                  <a:pt x="240116" y="229754"/>
                </a:lnTo>
                <a:lnTo>
                  <a:pt x="243992" y="225762"/>
                </a:lnTo>
                <a:lnTo>
                  <a:pt x="254207" y="221771"/>
                </a:lnTo>
                <a:lnTo>
                  <a:pt x="273737" y="118147"/>
                </a:lnTo>
                <a:lnTo>
                  <a:pt x="278972" y="123395"/>
                </a:lnTo>
                <a:lnTo>
                  <a:pt x="303221" y="155236"/>
                </a:lnTo>
                <a:lnTo>
                  <a:pt x="320015" y="187616"/>
                </a:lnTo>
                <a:lnTo>
                  <a:pt x="327644" y="219302"/>
                </a:lnTo>
                <a:lnTo>
                  <a:pt x="324397" y="249060"/>
                </a:lnTo>
                <a:close/>
              </a:path>
              <a:path w="327659" h="308609">
                <a:moveTo>
                  <a:pt x="273737" y="118147"/>
                </a:moveTo>
                <a:lnTo>
                  <a:pt x="254207" y="221771"/>
                </a:lnTo>
                <a:lnTo>
                  <a:pt x="237094" y="215125"/>
                </a:lnTo>
                <a:lnTo>
                  <a:pt x="234638" y="210329"/>
                </a:lnTo>
                <a:lnTo>
                  <a:pt x="223023" y="195626"/>
                </a:lnTo>
                <a:lnTo>
                  <a:pt x="182399" y="156942"/>
                </a:lnTo>
                <a:lnTo>
                  <a:pt x="159077" y="139100"/>
                </a:lnTo>
                <a:lnTo>
                  <a:pt x="135649" y="111828"/>
                </a:lnTo>
                <a:lnTo>
                  <a:pt x="114110" y="84583"/>
                </a:lnTo>
                <a:lnTo>
                  <a:pt x="95262" y="55640"/>
                </a:lnTo>
                <a:lnTo>
                  <a:pt x="81666" y="25331"/>
                </a:lnTo>
                <a:lnTo>
                  <a:pt x="70849" y="13191"/>
                </a:lnTo>
                <a:lnTo>
                  <a:pt x="141643" y="26100"/>
                </a:lnTo>
                <a:lnTo>
                  <a:pt x="178603" y="43447"/>
                </a:lnTo>
                <a:lnTo>
                  <a:pt x="214952" y="66267"/>
                </a:lnTo>
                <a:lnTo>
                  <a:pt x="248978" y="93328"/>
                </a:lnTo>
                <a:lnTo>
                  <a:pt x="273737" y="118147"/>
                </a:lnTo>
                <a:close/>
              </a:path>
              <a:path w="327659" h="308609">
                <a:moveTo>
                  <a:pt x="82118" y="94084"/>
                </a:moveTo>
                <a:lnTo>
                  <a:pt x="79657" y="97197"/>
                </a:lnTo>
                <a:lnTo>
                  <a:pt x="79142" y="97041"/>
                </a:lnTo>
                <a:lnTo>
                  <a:pt x="81060" y="94884"/>
                </a:lnTo>
                <a:lnTo>
                  <a:pt x="82118" y="94084"/>
                </a:lnTo>
                <a:close/>
              </a:path>
              <a:path w="327659" h="308609">
                <a:moveTo>
                  <a:pt x="96932" y="58203"/>
                </a:moveTo>
                <a:lnTo>
                  <a:pt x="92691" y="80701"/>
                </a:lnTo>
                <a:lnTo>
                  <a:pt x="82118" y="94084"/>
                </a:lnTo>
                <a:lnTo>
                  <a:pt x="81060" y="94884"/>
                </a:lnTo>
                <a:lnTo>
                  <a:pt x="79142" y="97041"/>
                </a:lnTo>
                <a:lnTo>
                  <a:pt x="89406" y="42584"/>
                </a:lnTo>
                <a:lnTo>
                  <a:pt x="95262" y="55640"/>
                </a:lnTo>
                <a:lnTo>
                  <a:pt x="96932" y="58203"/>
                </a:lnTo>
                <a:close/>
              </a:path>
              <a:path w="327659" h="308609">
                <a:moveTo>
                  <a:pt x="159077" y="139100"/>
                </a:moveTo>
                <a:lnTo>
                  <a:pt x="114329" y="111293"/>
                </a:lnTo>
                <a:lnTo>
                  <a:pt x="79657" y="97197"/>
                </a:lnTo>
                <a:lnTo>
                  <a:pt x="82118" y="94084"/>
                </a:lnTo>
                <a:lnTo>
                  <a:pt x="87173" y="90258"/>
                </a:lnTo>
                <a:lnTo>
                  <a:pt x="92691" y="80701"/>
                </a:lnTo>
                <a:lnTo>
                  <a:pt x="96932" y="58203"/>
                </a:lnTo>
                <a:lnTo>
                  <a:pt x="114110" y="84583"/>
                </a:lnTo>
                <a:lnTo>
                  <a:pt x="135649" y="111828"/>
                </a:lnTo>
                <a:lnTo>
                  <a:pt x="159077" y="139100"/>
                </a:lnTo>
                <a:close/>
              </a:path>
              <a:path w="327659" h="308609">
                <a:moveTo>
                  <a:pt x="92691" y="80701"/>
                </a:moveTo>
                <a:lnTo>
                  <a:pt x="87173" y="90258"/>
                </a:lnTo>
                <a:lnTo>
                  <a:pt x="82118" y="94084"/>
                </a:lnTo>
                <a:lnTo>
                  <a:pt x="92691" y="80701"/>
                </a:lnTo>
                <a:close/>
              </a:path>
              <a:path w="327659" h="308609">
                <a:moveTo>
                  <a:pt x="254207" y="221771"/>
                </a:moveTo>
                <a:lnTo>
                  <a:pt x="243992" y="225762"/>
                </a:lnTo>
                <a:lnTo>
                  <a:pt x="240116" y="229754"/>
                </a:lnTo>
                <a:lnTo>
                  <a:pt x="240174" y="228625"/>
                </a:lnTo>
                <a:lnTo>
                  <a:pt x="241762" y="217253"/>
                </a:lnTo>
                <a:lnTo>
                  <a:pt x="240718" y="222792"/>
                </a:lnTo>
                <a:lnTo>
                  <a:pt x="239582" y="221477"/>
                </a:lnTo>
                <a:lnTo>
                  <a:pt x="237635" y="216180"/>
                </a:lnTo>
                <a:lnTo>
                  <a:pt x="237094" y="215125"/>
                </a:lnTo>
                <a:lnTo>
                  <a:pt x="241818" y="216959"/>
                </a:lnTo>
                <a:lnTo>
                  <a:pt x="240838" y="222931"/>
                </a:lnTo>
                <a:lnTo>
                  <a:pt x="241954" y="217012"/>
                </a:lnTo>
                <a:lnTo>
                  <a:pt x="254207" y="221771"/>
                </a:lnTo>
                <a:close/>
              </a:path>
              <a:path w="327659" h="308609">
                <a:moveTo>
                  <a:pt x="241344" y="220246"/>
                </a:moveTo>
                <a:lnTo>
                  <a:pt x="240838" y="222931"/>
                </a:lnTo>
                <a:lnTo>
                  <a:pt x="241762" y="217253"/>
                </a:lnTo>
                <a:lnTo>
                  <a:pt x="241344" y="220246"/>
                </a:lnTo>
                <a:close/>
              </a:path>
            </a:pathLst>
          </a:custGeom>
          <a:solidFill>
            <a:srgbClr val="F1C3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46126" y="7644510"/>
            <a:ext cx="220550" cy="12788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05642" y="7602967"/>
            <a:ext cx="304800" cy="169545"/>
          </a:xfrm>
          <a:custGeom>
            <a:avLst/>
            <a:gdLst/>
            <a:ahLst/>
            <a:cxnLst/>
            <a:rect l="l" t="t" r="r" b="b"/>
            <a:pathLst>
              <a:path w="304800" h="169545">
                <a:moveTo>
                  <a:pt x="64676" y="169432"/>
                </a:moveTo>
                <a:lnTo>
                  <a:pt x="47507" y="169432"/>
                </a:lnTo>
                <a:lnTo>
                  <a:pt x="21407" y="155648"/>
                </a:lnTo>
                <a:lnTo>
                  <a:pt x="0" y="128199"/>
                </a:lnTo>
                <a:lnTo>
                  <a:pt x="3918" y="96262"/>
                </a:lnTo>
                <a:lnTo>
                  <a:pt x="26124" y="74518"/>
                </a:lnTo>
                <a:lnTo>
                  <a:pt x="43436" y="76138"/>
                </a:lnTo>
                <a:lnTo>
                  <a:pt x="42326" y="82025"/>
                </a:lnTo>
                <a:lnTo>
                  <a:pt x="43565" y="124079"/>
                </a:lnTo>
                <a:lnTo>
                  <a:pt x="61645" y="167365"/>
                </a:lnTo>
                <a:lnTo>
                  <a:pt x="64676" y="169432"/>
                </a:lnTo>
                <a:close/>
              </a:path>
              <a:path w="304800" h="169545">
                <a:moveTo>
                  <a:pt x="138728" y="152688"/>
                </a:moveTo>
                <a:lnTo>
                  <a:pt x="126357" y="169432"/>
                </a:lnTo>
                <a:lnTo>
                  <a:pt x="64676" y="169432"/>
                </a:lnTo>
                <a:lnTo>
                  <a:pt x="61645" y="167365"/>
                </a:lnTo>
                <a:lnTo>
                  <a:pt x="43565" y="124079"/>
                </a:lnTo>
                <a:lnTo>
                  <a:pt x="42326" y="82025"/>
                </a:lnTo>
                <a:lnTo>
                  <a:pt x="44633" y="76250"/>
                </a:lnTo>
                <a:lnTo>
                  <a:pt x="59579" y="77649"/>
                </a:lnTo>
                <a:lnTo>
                  <a:pt x="80395" y="89074"/>
                </a:lnTo>
                <a:lnTo>
                  <a:pt x="101458" y="100088"/>
                </a:lnTo>
                <a:lnTo>
                  <a:pt x="122829" y="110485"/>
                </a:lnTo>
                <a:lnTo>
                  <a:pt x="131708" y="114394"/>
                </a:lnTo>
                <a:lnTo>
                  <a:pt x="133207" y="118410"/>
                </a:lnTo>
                <a:lnTo>
                  <a:pt x="138728" y="152688"/>
                </a:lnTo>
                <a:close/>
              </a:path>
              <a:path w="304800" h="169545">
                <a:moveTo>
                  <a:pt x="44633" y="76250"/>
                </a:moveTo>
                <a:lnTo>
                  <a:pt x="42326" y="82025"/>
                </a:lnTo>
                <a:lnTo>
                  <a:pt x="43436" y="76138"/>
                </a:lnTo>
                <a:lnTo>
                  <a:pt x="44633" y="76250"/>
                </a:lnTo>
                <a:close/>
              </a:path>
              <a:path w="304800" h="169545">
                <a:moveTo>
                  <a:pt x="131708" y="114394"/>
                </a:moveTo>
                <a:lnTo>
                  <a:pt x="122829" y="110485"/>
                </a:lnTo>
                <a:lnTo>
                  <a:pt x="101458" y="100088"/>
                </a:lnTo>
                <a:lnTo>
                  <a:pt x="80395" y="89074"/>
                </a:lnTo>
                <a:lnTo>
                  <a:pt x="59579" y="77649"/>
                </a:lnTo>
                <a:lnTo>
                  <a:pt x="44633" y="76250"/>
                </a:lnTo>
                <a:lnTo>
                  <a:pt x="57154" y="44904"/>
                </a:lnTo>
                <a:lnTo>
                  <a:pt x="87274" y="16421"/>
                </a:lnTo>
                <a:lnTo>
                  <a:pt x="131913" y="277"/>
                </a:lnTo>
                <a:lnTo>
                  <a:pt x="145924" y="195"/>
                </a:lnTo>
                <a:lnTo>
                  <a:pt x="126853" y="101386"/>
                </a:lnTo>
                <a:lnTo>
                  <a:pt x="131708" y="114394"/>
                </a:lnTo>
                <a:close/>
              </a:path>
              <a:path w="304800" h="169545">
                <a:moveTo>
                  <a:pt x="244001" y="27285"/>
                </a:moveTo>
                <a:lnTo>
                  <a:pt x="222914" y="139168"/>
                </a:lnTo>
                <a:lnTo>
                  <a:pt x="219194" y="139580"/>
                </a:lnTo>
                <a:lnTo>
                  <a:pt x="218585" y="139588"/>
                </a:lnTo>
                <a:lnTo>
                  <a:pt x="217827" y="131888"/>
                </a:lnTo>
                <a:lnTo>
                  <a:pt x="216497" y="124668"/>
                </a:lnTo>
                <a:lnTo>
                  <a:pt x="190155" y="93018"/>
                </a:lnTo>
                <a:lnTo>
                  <a:pt x="164355" y="84978"/>
                </a:lnTo>
                <a:lnTo>
                  <a:pt x="144873" y="85199"/>
                </a:lnTo>
                <a:lnTo>
                  <a:pt x="131556" y="90492"/>
                </a:lnTo>
                <a:lnTo>
                  <a:pt x="126853" y="101386"/>
                </a:lnTo>
                <a:lnTo>
                  <a:pt x="145924" y="195"/>
                </a:lnTo>
                <a:lnTo>
                  <a:pt x="179612" y="0"/>
                </a:lnTo>
                <a:lnTo>
                  <a:pt x="224883" y="14091"/>
                </a:lnTo>
                <a:lnTo>
                  <a:pt x="244001" y="27285"/>
                </a:lnTo>
                <a:close/>
              </a:path>
              <a:path w="304800" h="169545">
                <a:moveTo>
                  <a:pt x="144856" y="120170"/>
                </a:moveTo>
                <a:lnTo>
                  <a:pt x="138728" y="152688"/>
                </a:lnTo>
                <a:lnTo>
                  <a:pt x="133207" y="118410"/>
                </a:lnTo>
                <a:lnTo>
                  <a:pt x="131708" y="114394"/>
                </a:lnTo>
                <a:lnTo>
                  <a:pt x="144856" y="120170"/>
                </a:lnTo>
                <a:close/>
              </a:path>
              <a:path w="304800" h="169545">
                <a:moveTo>
                  <a:pt x="301884" y="169183"/>
                </a:moveTo>
                <a:lnTo>
                  <a:pt x="301765" y="169432"/>
                </a:lnTo>
                <a:lnTo>
                  <a:pt x="126357" y="169432"/>
                </a:lnTo>
                <a:lnTo>
                  <a:pt x="138728" y="152688"/>
                </a:lnTo>
                <a:lnTo>
                  <a:pt x="144856" y="120170"/>
                </a:lnTo>
                <a:lnTo>
                  <a:pt x="162986" y="127322"/>
                </a:lnTo>
                <a:lnTo>
                  <a:pt x="186810" y="135476"/>
                </a:lnTo>
                <a:lnTo>
                  <a:pt x="209100" y="140699"/>
                </a:lnTo>
                <a:lnTo>
                  <a:pt x="218581" y="139648"/>
                </a:lnTo>
                <a:lnTo>
                  <a:pt x="218561" y="139942"/>
                </a:lnTo>
                <a:lnTo>
                  <a:pt x="217409" y="146055"/>
                </a:lnTo>
                <a:lnTo>
                  <a:pt x="218227" y="144710"/>
                </a:lnTo>
                <a:lnTo>
                  <a:pt x="218372" y="143944"/>
                </a:lnTo>
                <a:lnTo>
                  <a:pt x="222914" y="139168"/>
                </a:lnTo>
                <a:lnTo>
                  <a:pt x="244001" y="27285"/>
                </a:lnTo>
                <a:lnTo>
                  <a:pt x="263549" y="40775"/>
                </a:lnTo>
                <a:lnTo>
                  <a:pt x="291432" y="78272"/>
                </a:lnTo>
                <a:lnTo>
                  <a:pt x="304357" y="124806"/>
                </a:lnTo>
                <a:lnTo>
                  <a:pt x="301884" y="169183"/>
                </a:lnTo>
                <a:close/>
              </a:path>
              <a:path w="304800" h="169545">
                <a:moveTo>
                  <a:pt x="222914" y="139168"/>
                </a:moveTo>
                <a:lnTo>
                  <a:pt x="218372" y="143944"/>
                </a:lnTo>
                <a:lnTo>
                  <a:pt x="218581" y="139648"/>
                </a:lnTo>
                <a:lnTo>
                  <a:pt x="222914" y="139168"/>
                </a:lnTo>
                <a:close/>
              </a:path>
              <a:path w="304800" h="169545">
                <a:moveTo>
                  <a:pt x="218273" y="144047"/>
                </a:moveTo>
                <a:lnTo>
                  <a:pt x="217409" y="146055"/>
                </a:lnTo>
                <a:lnTo>
                  <a:pt x="218561" y="139942"/>
                </a:lnTo>
                <a:lnTo>
                  <a:pt x="218273" y="144047"/>
                </a:lnTo>
                <a:close/>
              </a:path>
              <a:path w="304800" h="169545">
                <a:moveTo>
                  <a:pt x="218372" y="143944"/>
                </a:moveTo>
                <a:lnTo>
                  <a:pt x="218227" y="144710"/>
                </a:lnTo>
                <a:lnTo>
                  <a:pt x="218273" y="144047"/>
                </a:lnTo>
                <a:close/>
              </a:path>
            </a:pathLst>
          </a:custGeom>
          <a:solidFill>
            <a:srgbClr val="F1C3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54351" y="6432824"/>
            <a:ext cx="209163" cy="23760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679829" y="7186963"/>
            <a:ext cx="242968" cy="204277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32941" y="6207910"/>
            <a:ext cx="252243" cy="21390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625841" y="6719626"/>
            <a:ext cx="229060" cy="19254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63503" y="5948921"/>
            <a:ext cx="177155" cy="13966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20495" y="5905984"/>
            <a:ext cx="264160" cy="226060"/>
          </a:xfrm>
          <a:custGeom>
            <a:avLst/>
            <a:gdLst/>
            <a:ahLst/>
            <a:cxnLst/>
            <a:rect l="l" t="t" r="r" b="b"/>
            <a:pathLst>
              <a:path w="264159" h="226060">
                <a:moveTo>
                  <a:pt x="88678" y="181409"/>
                </a:moveTo>
                <a:lnTo>
                  <a:pt x="40001" y="155737"/>
                </a:lnTo>
                <a:lnTo>
                  <a:pt x="6876" y="110943"/>
                </a:lnTo>
                <a:lnTo>
                  <a:pt x="0" y="84384"/>
                </a:lnTo>
                <a:lnTo>
                  <a:pt x="874" y="64101"/>
                </a:lnTo>
                <a:lnTo>
                  <a:pt x="6707" y="44266"/>
                </a:lnTo>
                <a:lnTo>
                  <a:pt x="17546" y="26877"/>
                </a:lnTo>
                <a:lnTo>
                  <a:pt x="33433" y="13935"/>
                </a:lnTo>
                <a:lnTo>
                  <a:pt x="54127" y="7854"/>
                </a:lnTo>
                <a:lnTo>
                  <a:pt x="36899" y="99265"/>
                </a:lnTo>
                <a:lnTo>
                  <a:pt x="43958" y="132589"/>
                </a:lnTo>
                <a:lnTo>
                  <a:pt x="73283" y="168002"/>
                </a:lnTo>
                <a:lnTo>
                  <a:pt x="88678" y="181409"/>
                </a:lnTo>
                <a:close/>
              </a:path>
              <a:path w="264159" h="226060">
                <a:moveTo>
                  <a:pt x="133181" y="137870"/>
                </a:moveTo>
                <a:lnTo>
                  <a:pt x="121839" y="166903"/>
                </a:lnTo>
                <a:lnTo>
                  <a:pt x="94085" y="182910"/>
                </a:lnTo>
                <a:lnTo>
                  <a:pt x="88678" y="181409"/>
                </a:lnTo>
                <a:lnTo>
                  <a:pt x="73283" y="168002"/>
                </a:lnTo>
                <a:lnTo>
                  <a:pt x="43958" y="132589"/>
                </a:lnTo>
                <a:lnTo>
                  <a:pt x="36899" y="99265"/>
                </a:lnTo>
                <a:lnTo>
                  <a:pt x="55430" y="73894"/>
                </a:lnTo>
                <a:lnTo>
                  <a:pt x="82900" y="66496"/>
                </a:lnTo>
                <a:lnTo>
                  <a:pt x="78855" y="87958"/>
                </a:lnTo>
                <a:lnTo>
                  <a:pt x="81277" y="86726"/>
                </a:lnTo>
                <a:lnTo>
                  <a:pt x="92816" y="85927"/>
                </a:lnTo>
                <a:lnTo>
                  <a:pt x="99873" y="93586"/>
                </a:lnTo>
                <a:lnTo>
                  <a:pt x="108670" y="101158"/>
                </a:lnTo>
                <a:lnTo>
                  <a:pt x="117436" y="108089"/>
                </a:lnTo>
                <a:lnTo>
                  <a:pt x="133181" y="137870"/>
                </a:lnTo>
                <a:close/>
              </a:path>
              <a:path w="264159" h="226060">
                <a:moveTo>
                  <a:pt x="206397" y="48222"/>
                </a:moveTo>
                <a:lnTo>
                  <a:pt x="189965" y="135412"/>
                </a:lnTo>
                <a:lnTo>
                  <a:pt x="183630" y="140578"/>
                </a:lnTo>
                <a:lnTo>
                  <a:pt x="168957" y="133548"/>
                </a:lnTo>
                <a:lnTo>
                  <a:pt x="167499" y="131167"/>
                </a:lnTo>
                <a:lnTo>
                  <a:pt x="161234" y="123423"/>
                </a:lnTo>
                <a:lnTo>
                  <a:pt x="153958" y="116597"/>
                </a:lnTo>
                <a:lnTo>
                  <a:pt x="137704" y="104377"/>
                </a:lnTo>
                <a:lnTo>
                  <a:pt x="126657" y="97756"/>
                </a:lnTo>
                <a:lnTo>
                  <a:pt x="115504" y="83631"/>
                </a:lnTo>
                <a:lnTo>
                  <a:pt x="86111" y="65631"/>
                </a:lnTo>
                <a:lnTo>
                  <a:pt x="55424" y="73901"/>
                </a:lnTo>
                <a:lnTo>
                  <a:pt x="36899" y="99265"/>
                </a:lnTo>
                <a:lnTo>
                  <a:pt x="54127" y="7854"/>
                </a:lnTo>
                <a:lnTo>
                  <a:pt x="80860" y="0"/>
                </a:lnTo>
                <a:lnTo>
                  <a:pt x="127680" y="4661"/>
                </a:lnTo>
                <a:lnTo>
                  <a:pt x="130312" y="5060"/>
                </a:lnTo>
                <a:lnTo>
                  <a:pt x="176213" y="24639"/>
                </a:lnTo>
                <a:lnTo>
                  <a:pt x="206397" y="48222"/>
                </a:lnTo>
                <a:close/>
              </a:path>
              <a:path w="264159" h="226060">
                <a:moveTo>
                  <a:pt x="81277" y="86726"/>
                </a:moveTo>
                <a:lnTo>
                  <a:pt x="78855" y="87958"/>
                </a:lnTo>
                <a:lnTo>
                  <a:pt x="80618" y="86772"/>
                </a:lnTo>
                <a:lnTo>
                  <a:pt x="81277" y="86726"/>
                </a:lnTo>
                <a:close/>
              </a:path>
              <a:path w="264159" h="226060">
                <a:moveTo>
                  <a:pt x="80618" y="86772"/>
                </a:moveTo>
                <a:lnTo>
                  <a:pt x="78855" y="87958"/>
                </a:lnTo>
                <a:lnTo>
                  <a:pt x="82900" y="66496"/>
                </a:lnTo>
                <a:lnTo>
                  <a:pt x="84238" y="66136"/>
                </a:lnTo>
                <a:lnTo>
                  <a:pt x="80345" y="86791"/>
                </a:lnTo>
                <a:lnTo>
                  <a:pt x="80618" y="86772"/>
                </a:lnTo>
                <a:close/>
              </a:path>
              <a:path w="264159" h="226060">
                <a:moveTo>
                  <a:pt x="83434" y="84811"/>
                </a:moveTo>
                <a:lnTo>
                  <a:pt x="82935" y="85212"/>
                </a:lnTo>
                <a:lnTo>
                  <a:pt x="80618" y="86772"/>
                </a:lnTo>
                <a:lnTo>
                  <a:pt x="80345" y="86791"/>
                </a:lnTo>
                <a:lnTo>
                  <a:pt x="83434" y="84811"/>
                </a:lnTo>
                <a:close/>
              </a:path>
              <a:path w="264159" h="226060">
                <a:moveTo>
                  <a:pt x="86952" y="66146"/>
                </a:moveTo>
                <a:lnTo>
                  <a:pt x="83434" y="84811"/>
                </a:lnTo>
                <a:lnTo>
                  <a:pt x="80345" y="86791"/>
                </a:lnTo>
                <a:lnTo>
                  <a:pt x="84238" y="66136"/>
                </a:lnTo>
                <a:lnTo>
                  <a:pt x="86111" y="65631"/>
                </a:lnTo>
                <a:lnTo>
                  <a:pt x="86952" y="66146"/>
                </a:lnTo>
                <a:close/>
              </a:path>
              <a:path w="264159" h="226060">
                <a:moveTo>
                  <a:pt x="85747" y="81803"/>
                </a:moveTo>
                <a:lnTo>
                  <a:pt x="83264" y="85715"/>
                </a:lnTo>
                <a:lnTo>
                  <a:pt x="81277" y="86726"/>
                </a:lnTo>
                <a:lnTo>
                  <a:pt x="80618" y="86772"/>
                </a:lnTo>
                <a:lnTo>
                  <a:pt x="82935" y="85212"/>
                </a:lnTo>
                <a:lnTo>
                  <a:pt x="83434" y="84811"/>
                </a:lnTo>
                <a:lnTo>
                  <a:pt x="86952" y="66146"/>
                </a:lnTo>
                <a:lnTo>
                  <a:pt x="88011" y="66794"/>
                </a:lnTo>
                <a:lnTo>
                  <a:pt x="86325" y="76206"/>
                </a:lnTo>
                <a:lnTo>
                  <a:pt x="85747" y="81803"/>
                </a:lnTo>
                <a:close/>
              </a:path>
              <a:path w="264159" h="226060">
                <a:moveTo>
                  <a:pt x="92816" y="85927"/>
                </a:moveTo>
                <a:lnTo>
                  <a:pt x="81277" y="86726"/>
                </a:lnTo>
                <a:lnTo>
                  <a:pt x="83264" y="85715"/>
                </a:lnTo>
                <a:lnTo>
                  <a:pt x="85747" y="81803"/>
                </a:lnTo>
                <a:lnTo>
                  <a:pt x="86762" y="76414"/>
                </a:lnTo>
                <a:lnTo>
                  <a:pt x="87774" y="78811"/>
                </a:lnTo>
                <a:lnTo>
                  <a:pt x="87906" y="78113"/>
                </a:lnTo>
                <a:lnTo>
                  <a:pt x="92109" y="85160"/>
                </a:lnTo>
                <a:lnTo>
                  <a:pt x="92816" y="85927"/>
                </a:lnTo>
                <a:close/>
              </a:path>
              <a:path w="264159" h="226060">
                <a:moveTo>
                  <a:pt x="86762" y="76414"/>
                </a:moveTo>
                <a:lnTo>
                  <a:pt x="85747" y="81803"/>
                </a:lnTo>
                <a:lnTo>
                  <a:pt x="86325" y="76206"/>
                </a:lnTo>
                <a:lnTo>
                  <a:pt x="87806" y="67883"/>
                </a:lnTo>
                <a:lnTo>
                  <a:pt x="87804" y="68453"/>
                </a:lnTo>
                <a:lnTo>
                  <a:pt x="86445" y="75664"/>
                </a:lnTo>
                <a:lnTo>
                  <a:pt x="86762" y="76414"/>
                </a:lnTo>
                <a:close/>
              </a:path>
              <a:path w="264159" h="226060">
                <a:moveTo>
                  <a:pt x="126657" y="97756"/>
                </a:moveTo>
                <a:lnTo>
                  <a:pt x="118254" y="92721"/>
                </a:lnTo>
                <a:lnTo>
                  <a:pt x="98253" y="85551"/>
                </a:lnTo>
                <a:lnTo>
                  <a:pt x="92816" y="85927"/>
                </a:lnTo>
                <a:lnTo>
                  <a:pt x="92109" y="85160"/>
                </a:lnTo>
                <a:lnTo>
                  <a:pt x="87777" y="77896"/>
                </a:lnTo>
                <a:lnTo>
                  <a:pt x="87806" y="67883"/>
                </a:lnTo>
                <a:lnTo>
                  <a:pt x="88011" y="66794"/>
                </a:lnTo>
                <a:lnTo>
                  <a:pt x="115504" y="83631"/>
                </a:lnTo>
                <a:lnTo>
                  <a:pt x="126657" y="97756"/>
                </a:lnTo>
                <a:close/>
              </a:path>
              <a:path w="264159" h="226060">
                <a:moveTo>
                  <a:pt x="87774" y="78811"/>
                </a:moveTo>
                <a:lnTo>
                  <a:pt x="86445" y="75664"/>
                </a:lnTo>
                <a:lnTo>
                  <a:pt x="87777" y="77896"/>
                </a:lnTo>
                <a:lnTo>
                  <a:pt x="87774" y="78811"/>
                </a:lnTo>
                <a:close/>
              </a:path>
              <a:path w="264159" h="226060">
                <a:moveTo>
                  <a:pt x="87777" y="77896"/>
                </a:moveTo>
                <a:lnTo>
                  <a:pt x="86445" y="75664"/>
                </a:lnTo>
                <a:lnTo>
                  <a:pt x="87804" y="68453"/>
                </a:lnTo>
                <a:lnTo>
                  <a:pt x="87777" y="77896"/>
                </a:lnTo>
                <a:close/>
              </a:path>
              <a:path w="264159" h="226060">
                <a:moveTo>
                  <a:pt x="87906" y="78113"/>
                </a:moveTo>
                <a:lnTo>
                  <a:pt x="87774" y="78811"/>
                </a:lnTo>
                <a:lnTo>
                  <a:pt x="87777" y="77896"/>
                </a:lnTo>
                <a:lnTo>
                  <a:pt x="87906" y="78113"/>
                </a:lnTo>
                <a:close/>
              </a:path>
              <a:path w="264159" h="226060">
                <a:moveTo>
                  <a:pt x="138388" y="110243"/>
                </a:moveTo>
                <a:lnTo>
                  <a:pt x="133181" y="137870"/>
                </a:lnTo>
                <a:lnTo>
                  <a:pt x="117436" y="108089"/>
                </a:lnTo>
                <a:lnTo>
                  <a:pt x="108670" y="101158"/>
                </a:lnTo>
                <a:lnTo>
                  <a:pt x="99873" y="93586"/>
                </a:lnTo>
                <a:lnTo>
                  <a:pt x="92816" y="85927"/>
                </a:lnTo>
                <a:lnTo>
                  <a:pt x="98253" y="85551"/>
                </a:lnTo>
                <a:lnTo>
                  <a:pt x="118254" y="92721"/>
                </a:lnTo>
                <a:lnTo>
                  <a:pt x="126657" y="97756"/>
                </a:lnTo>
                <a:lnTo>
                  <a:pt x="129232" y="101019"/>
                </a:lnTo>
                <a:lnTo>
                  <a:pt x="138388" y="110243"/>
                </a:lnTo>
                <a:close/>
              </a:path>
              <a:path w="264159" h="226060">
                <a:moveTo>
                  <a:pt x="259235" y="176335"/>
                </a:moveTo>
                <a:lnTo>
                  <a:pt x="246016" y="199077"/>
                </a:lnTo>
                <a:lnTo>
                  <a:pt x="225744" y="216014"/>
                </a:lnTo>
                <a:lnTo>
                  <a:pt x="200216" y="225859"/>
                </a:lnTo>
                <a:lnTo>
                  <a:pt x="154535" y="223123"/>
                </a:lnTo>
                <a:lnTo>
                  <a:pt x="111183" y="201009"/>
                </a:lnTo>
                <a:lnTo>
                  <a:pt x="88678" y="181409"/>
                </a:lnTo>
                <a:lnTo>
                  <a:pt x="94085" y="182910"/>
                </a:lnTo>
                <a:lnTo>
                  <a:pt x="121839" y="166903"/>
                </a:lnTo>
                <a:lnTo>
                  <a:pt x="133181" y="137870"/>
                </a:lnTo>
                <a:lnTo>
                  <a:pt x="138388" y="110243"/>
                </a:lnTo>
                <a:lnTo>
                  <a:pt x="145416" y="117323"/>
                </a:lnTo>
                <a:lnTo>
                  <a:pt x="163675" y="131018"/>
                </a:lnTo>
                <a:lnTo>
                  <a:pt x="168957" y="133548"/>
                </a:lnTo>
                <a:lnTo>
                  <a:pt x="172700" y="139661"/>
                </a:lnTo>
                <a:lnTo>
                  <a:pt x="173342" y="141087"/>
                </a:lnTo>
                <a:lnTo>
                  <a:pt x="171582" y="150424"/>
                </a:lnTo>
                <a:lnTo>
                  <a:pt x="178542" y="153449"/>
                </a:lnTo>
                <a:lnTo>
                  <a:pt x="180482" y="143157"/>
                </a:lnTo>
                <a:lnTo>
                  <a:pt x="183637" y="140580"/>
                </a:lnTo>
                <a:lnTo>
                  <a:pt x="187823" y="142004"/>
                </a:lnTo>
                <a:lnTo>
                  <a:pt x="189965" y="135412"/>
                </a:lnTo>
                <a:lnTo>
                  <a:pt x="206397" y="48222"/>
                </a:lnTo>
                <a:lnTo>
                  <a:pt x="215497" y="55331"/>
                </a:lnTo>
                <a:lnTo>
                  <a:pt x="233422" y="75463"/>
                </a:lnTo>
                <a:lnTo>
                  <a:pt x="248599" y="97843"/>
                </a:lnTo>
                <a:lnTo>
                  <a:pt x="259251" y="122404"/>
                </a:lnTo>
                <a:lnTo>
                  <a:pt x="263604" y="149079"/>
                </a:lnTo>
                <a:lnTo>
                  <a:pt x="259235" y="176335"/>
                </a:lnTo>
                <a:close/>
              </a:path>
              <a:path w="264159" h="226060">
                <a:moveTo>
                  <a:pt x="183637" y="140580"/>
                </a:moveTo>
                <a:lnTo>
                  <a:pt x="175942" y="146864"/>
                </a:lnTo>
                <a:lnTo>
                  <a:pt x="172700" y="139661"/>
                </a:lnTo>
                <a:lnTo>
                  <a:pt x="168957" y="133548"/>
                </a:lnTo>
                <a:lnTo>
                  <a:pt x="183637" y="140580"/>
                </a:lnTo>
                <a:close/>
              </a:path>
              <a:path w="264159" h="226060">
                <a:moveTo>
                  <a:pt x="175942" y="146864"/>
                </a:moveTo>
                <a:lnTo>
                  <a:pt x="171582" y="150424"/>
                </a:lnTo>
                <a:lnTo>
                  <a:pt x="173342" y="141087"/>
                </a:lnTo>
                <a:lnTo>
                  <a:pt x="175942" y="146864"/>
                </a:lnTo>
                <a:close/>
              </a:path>
              <a:path w="264159" h="226060">
                <a:moveTo>
                  <a:pt x="180482" y="143157"/>
                </a:moveTo>
                <a:lnTo>
                  <a:pt x="178542" y="153449"/>
                </a:lnTo>
                <a:lnTo>
                  <a:pt x="176785" y="148738"/>
                </a:lnTo>
                <a:lnTo>
                  <a:pt x="175942" y="146864"/>
                </a:lnTo>
                <a:lnTo>
                  <a:pt x="180482" y="143157"/>
                </a:lnTo>
                <a:close/>
              </a:path>
            </a:pathLst>
          </a:custGeom>
          <a:solidFill>
            <a:srgbClr val="F1C3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76509" y="5950005"/>
            <a:ext cx="215611" cy="131195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33416" y="5907166"/>
            <a:ext cx="301625" cy="217170"/>
          </a:xfrm>
          <a:custGeom>
            <a:avLst/>
            <a:gdLst/>
            <a:ahLst/>
            <a:cxnLst/>
            <a:rect l="l" t="t" r="r" b="b"/>
            <a:pathLst>
              <a:path w="301625" h="217170">
                <a:moveTo>
                  <a:pt x="9924" y="78912"/>
                </a:moveTo>
                <a:lnTo>
                  <a:pt x="7304" y="75818"/>
                </a:lnTo>
                <a:lnTo>
                  <a:pt x="0" y="42678"/>
                </a:lnTo>
                <a:lnTo>
                  <a:pt x="18350" y="17523"/>
                </a:lnTo>
                <a:lnTo>
                  <a:pt x="12300" y="49627"/>
                </a:lnTo>
                <a:lnTo>
                  <a:pt x="9924" y="78912"/>
                </a:lnTo>
                <a:close/>
              </a:path>
              <a:path w="301625" h="217170">
                <a:moveTo>
                  <a:pt x="93804" y="85775"/>
                </a:moveTo>
                <a:lnTo>
                  <a:pt x="84673" y="112992"/>
                </a:lnTo>
                <a:lnTo>
                  <a:pt x="55836" y="125905"/>
                </a:lnTo>
                <a:lnTo>
                  <a:pt x="51761" y="124838"/>
                </a:lnTo>
                <a:lnTo>
                  <a:pt x="38912" y="113149"/>
                </a:lnTo>
                <a:lnTo>
                  <a:pt x="9924" y="78912"/>
                </a:lnTo>
                <a:lnTo>
                  <a:pt x="12300" y="49627"/>
                </a:lnTo>
                <a:lnTo>
                  <a:pt x="27220" y="23065"/>
                </a:lnTo>
                <a:lnTo>
                  <a:pt x="47710" y="9459"/>
                </a:lnTo>
                <a:lnTo>
                  <a:pt x="49234" y="9046"/>
                </a:lnTo>
                <a:lnTo>
                  <a:pt x="78870" y="26846"/>
                </a:lnTo>
                <a:lnTo>
                  <a:pt x="93604" y="44387"/>
                </a:lnTo>
                <a:lnTo>
                  <a:pt x="85328" y="88297"/>
                </a:lnTo>
                <a:lnTo>
                  <a:pt x="93804" y="85775"/>
                </a:lnTo>
                <a:close/>
              </a:path>
              <a:path w="301625" h="217170">
                <a:moveTo>
                  <a:pt x="47710" y="9459"/>
                </a:moveTo>
                <a:lnTo>
                  <a:pt x="27220" y="23065"/>
                </a:lnTo>
                <a:lnTo>
                  <a:pt x="12300" y="49627"/>
                </a:lnTo>
                <a:lnTo>
                  <a:pt x="18350" y="17523"/>
                </a:lnTo>
                <a:lnTo>
                  <a:pt x="18460" y="17373"/>
                </a:lnTo>
                <a:lnTo>
                  <a:pt x="47710" y="9459"/>
                </a:lnTo>
                <a:close/>
              </a:path>
              <a:path w="301625" h="217170">
                <a:moveTo>
                  <a:pt x="51761" y="124838"/>
                </a:moveTo>
                <a:lnTo>
                  <a:pt x="25281" y="117900"/>
                </a:lnTo>
                <a:lnTo>
                  <a:pt x="9213" y="87677"/>
                </a:lnTo>
                <a:lnTo>
                  <a:pt x="9924" y="78912"/>
                </a:lnTo>
                <a:lnTo>
                  <a:pt x="38912" y="113149"/>
                </a:lnTo>
                <a:lnTo>
                  <a:pt x="51761" y="124838"/>
                </a:lnTo>
                <a:close/>
              </a:path>
              <a:path w="301625" h="217170">
                <a:moveTo>
                  <a:pt x="233223" y="44818"/>
                </a:moveTo>
                <a:lnTo>
                  <a:pt x="217119" y="130263"/>
                </a:lnTo>
                <a:lnTo>
                  <a:pt x="216876" y="129548"/>
                </a:lnTo>
                <a:lnTo>
                  <a:pt x="213241" y="128970"/>
                </a:lnTo>
                <a:lnTo>
                  <a:pt x="204607" y="126180"/>
                </a:lnTo>
                <a:lnTo>
                  <a:pt x="191525" y="120167"/>
                </a:lnTo>
                <a:lnTo>
                  <a:pt x="187788" y="118056"/>
                </a:lnTo>
                <a:lnTo>
                  <a:pt x="178661" y="112317"/>
                </a:lnTo>
                <a:lnTo>
                  <a:pt x="173606" y="109599"/>
                </a:lnTo>
                <a:lnTo>
                  <a:pt x="134470" y="81326"/>
                </a:lnTo>
                <a:lnTo>
                  <a:pt x="94881" y="45909"/>
                </a:lnTo>
                <a:lnTo>
                  <a:pt x="78870" y="26846"/>
                </a:lnTo>
                <a:lnTo>
                  <a:pt x="49234" y="9046"/>
                </a:lnTo>
                <a:lnTo>
                  <a:pt x="47710" y="9459"/>
                </a:lnTo>
                <a:lnTo>
                  <a:pt x="51579" y="6890"/>
                </a:lnTo>
                <a:lnTo>
                  <a:pt x="82982" y="0"/>
                </a:lnTo>
                <a:lnTo>
                  <a:pt x="119034" y="1293"/>
                </a:lnTo>
                <a:lnTo>
                  <a:pt x="157342" y="9668"/>
                </a:lnTo>
                <a:lnTo>
                  <a:pt x="195316" y="23951"/>
                </a:lnTo>
                <a:lnTo>
                  <a:pt x="195721" y="24138"/>
                </a:lnTo>
                <a:lnTo>
                  <a:pt x="231142" y="43258"/>
                </a:lnTo>
                <a:lnTo>
                  <a:pt x="233223" y="44818"/>
                </a:lnTo>
                <a:close/>
              </a:path>
              <a:path w="301625" h="217170">
                <a:moveTo>
                  <a:pt x="301000" y="146510"/>
                </a:moveTo>
                <a:lnTo>
                  <a:pt x="293016" y="172655"/>
                </a:lnTo>
                <a:lnTo>
                  <a:pt x="276859" y="194909"/>
                </a:lnTo>
                <a:lnTo>
                  <a:pt x="254451" y="210523"/>
                </a:lnTo>
                <a:lnTo>
                  <a:pt x="230821" y="216866"/>
                </a:lnTo>
                <a:lnTo>
                  <a:pt x="206188" y="216271"/>
                </a:lnTo>
                <a:lnTo>
                  <a:pt x="159310" y="200911"/>
                </a:lnTo>
                <a:lnTo>
                  <a:pt x="117014" y="176608"/>
                </a:lnTo>
                <a:lnTo>
                  <a:pt x="76181" y="147050"/>
                </a:lnTo>
                <a:lnTo>
                  <a:pt x="51761" y="124838"/>
                </a:lnTo>
                <a:lnTo>
                  <a:pt x="55836" y="125905"/>
                </a:lnTo>
                <a:lnTo>
                  <a:pt x="84673" y="112992"/>
                </a:lnTo>
                <a:lnTo>
                  <a:pt x="93804" y="85775"/>
                </a:lnTo>
                <a:lnTo>
                  <a:pt x="95977" y="85128"/>
                </a:lnTo>
                <a:lnTo>
                  <a:pt x="98518" y="85024"/>
                </a:lnTo>
                <a:lnTo>
                  <a:pt x="109389" y="85693"/>
                </a:lnTo>
                <a:lnTo>
                  <a:pt x="154480" y="100227"/>
                </a:lnTo>
                <a:lnTo>
                  <a:pt x="178960" y="113071"/>
                </a:lnTo>
                <a:lnTo>
                  <a:pt x="187788" y="118056"/>
                </a:lnTo>
                <a:lnTo>
                  <a:pt x="215412" y="143657"/>
                </a:lnTo>
                <a:lnTo>
                  <a:pt x="215676" y="142681"/>
                </a:lnTo>
                <a:lnTo>
                  <a:pt x="234009" y="45408"/>
                </a:lnTo>
                <a:lnTo>
                  <a:pt x="261845" y="66270"/>
                </a:lnTo>
                <a:lnTo>
                  <a:pt x="285225" y="91958"/>
                </a:lnTo>
                <a:lnTo>
                  <a:pt x="298886" y="119220"/>
                </a:lnTo>
                <a:lnTo>
                  <a:pt x="301000" y="146510"/>
                </a:lnTo>
                <a:close/>
              </a:path>
              <a:path w="301625" h="217170">
                <a:moveTo>
                  <a:pt x="95586" y="80462"/>
                </a:moveTo>
                <a:lnTo>
                  <a:pt x="93804" y="85775"/>
                </a:lnTo>
                <a:lnTo>
                  <a:pt x="85328" y="88297"/>
                </a:lnTo>
                <a:lnTo>
                  <a:pt x="87971" y="85969"/>
                </a:lnTo>
                <a:lnTo>
                  <a:pt x="91538" y="81061"/>
                </a:lnTo>
                <a:lnTo>
                  <a:pt x="93626" y="76397"/>
                </a:lnTo>
                <a:lnTo>
                  <a:pt x="94790" y="75142"/>
                </a:lnTo>
                <a:lnTo>
                  <a:pt x="95586" y="80462"/>
                </a:lnTo>
                <a:close/>
              </a:path>
              <a:path w="301625" h="217170">
                <a:moveTo>
                  <a:pt x="100992" y="51783"/>
                </a:moveTo>
                <a:lnTo>
                  <a:pt x="95586" y="80462"/>
                </a:lnTo>
                <a:lnTo>
                  <a:pt x="94790" y="75142"/>
                </a:lnTo>
                <a:lnTo>
                  <a:pt x="93626" y="76397"/>
                </a:lnTo>
                <a:lnTo>
                  <a:pt x="91538" y="81061"/>
                </a:lnTo>
                <a:lnTo>
                  <a:pt x="87971" y="85969"/>
                </a:lnTo>
                <a:lnTo>
                  <a:pt x="85328" y="88297"/>
                </a:lnTo>
                <a:lnTo>
                  <a:pt x="93604" y="44387"/>
                </a:lnTo>
                <a:lnTo>
                  <a:pt x="94881" y="45909"/>
                </a:lnTo>
                <a:lnTo>
                  <a:pt x="100992" y="51783"/>
                </a:lnTo>
                <a:close/>
              </a:path>
              <a:path w="301625" h="217170">
                <a:moveTo>
                  <a:pt x="173606" y="109599"/>
                </a:moveTo>
                <a:lnTo>
                  <a:pt x="131540" y="91467"/>
                </a:lnTo>
                <a:lnTo>
                  <a:pt x="98518" y="85024"/>
                </a:lnTo>
                <a:lnTo>
                  <a:pt x="95977" y="85128"/>
                </a:lnTo>
                <a:lnTo>
                  <a:pt x="93804" y="85775"/>
                </a:lnTo>
                <a:lnTo>
                  <a:pt x="95586" y="80462"/>
                </a:lnTo>
                <a:lnTo>
                  <a:pt x="100992" y="51783"/>
                </a:lnTo>
                <a:lnTo>
                  <a:pt x="113905" y="64198"/>
                </a:lnTo>
                <a:lnTo>
                  <a:pt x="134470" y="81326"/>
                </a:lnTo>
                <a:lnTo>
                  <a:pt x="155106" y="96908"/>
                </a:lnTo>
                <a:lnTo>
                  <a:pt x="166844" y="105213"/>
                </a:lnTo>
                <a:lnTo>
                  <a:pt x="173606" y="109599"/>
                </a:lnTo>
                <a:close/>
              </a:path>
              <a:path w="301625" h="217170">
                <a:moveTo>
                  <a:pt x="214543" y="141223"/>
                </a:moveTo>
                <a:lnTo>
                  <a:pt x="187788" y="118056"/>
                </a:lnTo>
                <a:lnTo>
                  <a:pt x="191525" y="120167"/>
                </a:lnTo>
                <a:lnTo>
                  <a:pt x="204607" y="126180"/>
                </a:lnTo>
                <a:lnTo>
                  <a:pt x="213241" y="128970"/>
                </a:lnTo>
                <a:lnTo>
                  <a:pt x="216332" y="129462"/>
                </a:lnTo>
                <a:lnTo>
                  <a:pt x="215579" y="133459"/>
                </a:lnTo>
                <a:lnTo>
                  <a:pt x="214347" y="140671"/>
                </a:lnTo>
                <a:lnTo>
                  <a:pt x="214543" y="141223"/>
                </a:lnTo>
                <a:close/>
              </a:path>
              <a:path w="301625" h="217170">
                <a:moveTo>
                  <a:pt x="234009" y="45408"/>
                </a:moveTo>
                <a:lnTo>
                  <a:pt x="215676" y="142681"/>
                </a:lnTo>
                <a:lnTo>
                  <a:pt x="214543" y="141223"/>
                </a:lnTo>
                <a:lnTo>
                  <a:pt x="214347" y="140671"/>
                </a:lnTo>
                <a:lnTo>
                  <a:pt x="215579" y="133459"/>
                </a:lnTo>
                <a:lnTo>
                  <a:pt x="217119" y="130263"/>
                </a:lnTo>
                <a:lnTo>
                  <a:pt x="233223" y="44818"/>
                </a:lnTo>
                <a:lnTo>
                  <a:pt x="234009" y="45408"/>
                </a:lnTo>
                <a:close/>
              </a:path>
              <a:path w="301625" h="217170">
                <a:moveTo>
                  <a:pt x="217119" y="130263"/>
                </a:moveTo>
                <a:lnTo>
                  <a:pt x="215579" y="133459"/>
                </a:lnTo>
                <a:lnTo>
                  <a:pt x="216332" y="129462"/>
                </a:lnTo>
                <a:lnTo>
                  <a:pt x="216876" y="129548"/>
                </a:lnTo>
                <a:lnTo>
                  <a:pt x="217119" y="130263"/>
                </a:lnTo>
                <a:close/>
              </a:path>
            </a:pathLst>
          </a:custGeom>
          <a:solidFill>
            <a:srgbClr val="F1C3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2754" y="6373152"/>
            <a:ext cx="230602" cy="18016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36729" y="7343305"/>
            <a:ext cx="236196" cy="197219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57845" y="7059719"/>
            <a:ext cx="185739" cy="10371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17039" y="7020263"/>
            <a:ext cx="269875" cy="187960"/>
          </a:xfrm>
          <a:custGeom>
            <a:avLst/>
            <a:gdLst/>
            <a:ahLst/>
            <a:cxnLst/>
            <a:rect l="l" t="t" r="r" b="b"/>
            <a:pathLst>
              <a:path w="269875" h="187959">
                <a:moveTo>
                  <a:pt x="63659" y="6087"/>
                </a:moveTo>
                <a:lnTo>
                  <a:pt x="39339" y="14439"/>
                </a:lnTo>
                <a:lnTo>
                  <a:pt x="14591" y="34844"/>
                </a:lnTo>
                <a:lnTo>
                  <a:pt x="3387" y="59562"/>
                </a:lnTo>
                <a:lnTo>
                  <a:pt x="0" y="54057"/>
                </a:lnTo>
                <a:lnTo>
                  <a:pt x="1670" y="19995"/>
                </a:lnTo>
                <a:lnTo>
                  <a:pt x="26056" y="173"/>
                </a:lnTo>
                <a:lnTo>
                  <a:pt x="57830" y="0"/>
                </a:lnTo>
                <a:lnTo>
                  <a:pt x="63659" y="6087"/>
                </a:lnTo>
                <a:close/>
              </a:path>
              <a:path w="269875" h="187959">
                <a:moveTo>
                  <a:pt x="71783" y="134247"/>
                </a:moveTo>
                <a:lnTo>
                  <a:pt x="52020" y="143234"/>
                </a:lnTo>
                <a:lnTo>
                  <a:pt x="20426" y="135345"/>
                </a:lnTo>
                <a:lnTo>
                  <a:pt x="1295" y="105756"/>
                </a:lnTo>
                <a:lnTo>
                  <a:pt x="893" y="65064"/>
                </a:lnTo>
                <a:lnTo>
                  <a:pt x="3387" y="59562"/>
                </a:lnTo>
                <a:lnTo>
                  <a:pt x="23867" y="92844"/>
                </a:lnTo>
                <a:lnTo>
                  <a:pt x="60122" y="126550"/>
                </a:lnTo>
                <a:lnTo>
                  <a:pt x="71783" y="134247"/>
                </a:lnTo>
                <a:close/>
              </a:path>
              <a:path w="269875" h="187959">
                <a:moveTo>
                  <a:pt x="87668" y="98542"/>
                </a:moveTo>
                <a:lnTo>
                  <a:pt x="79845" y="130581"/>
                </a:lnTo>
                <a:lnTo>
                  <a:pt x="71783" y="134247"/>
                </a:lnTo>
                <a:lnTo>
                  <a:pt x="60122" y="126550"/>
                </a:lnTo>
                <a:lnTo>
                  <a:pt x="23867" y="92844"/>
                </a:lnTo>
                <a:lnTo>
                  <a:pt x="3387" y="59562"/>
                </a:lnTo>
                <a:lnTo>
                  <a:pt x="14591" y="34844"/>
                </a:lnTo>
                <a:lnTo>
                  <a:pt x="39339" y="14439"/>
                </a:lnTo>
                <a:lnTo>
                  <a:pt x="63659" y="6087"/>
                </a:lnTo>
                <a:lnTo>
                  <a:pt x="81660" y="24881"/>
                </a:lnTo>
                <a:lnTo>
                  <a:pt x="81974" y="23215"/>
                </a:lnTo>
                <a:lnTo>
                  <a:pt x="84624" y="27733"/>
                </a:lnTo>
                <a:lnTo>
                  <a:pt x="87122" y="31457"/>
                </a:lnTo>
                <a:lnTo>
                  <a:pt x="91264" y="36142"/>
                </a:lnTo>
                <a:lnTo>
                  <a:pt x="92421" y="37113"/>
                </a:lnTo>
                <a:lnTo>
                  <a:pt x="82846" y="87918"/>
                </a:lnTo>
                <a:lnTo>
                  <a:pt x="85981" y="87126"/>
                </a:lnTo>
                <a:lnTo>
                  <a:pt x="86228" y="87099"/>
                </a:lnTo>
                <a:lnTo>
                  <a:pt x="86980" y="90373"/>
                </a:lnTo>
                <a:lnTo>
                  <a:pt x="87533" y="95975"/>
                </a:lnTo>
                <a:lnTo>
                  <a:pt x="87668" y="98542"/>
                </a:lnTo>
                <a:close/>
              </a:path>
              <a:path w="269875" h="187959">
                <a:moveTo>
                  <a:pt x="81660" y="24881"/>
                </a:moveTo>
                <a:lnTo>
                  <a:pt x="63659" y="6087"/>
                </a:lnTo>
                <a:lnTo>
                  <a:pt x="72086" y="3193"/>
                </a:lnTo>
                <a:lnTo>
                  <a:pt x="84053" y="2321"/>
                </a:lnTo>
                <a:lnTo>
                  <a:pt x="80507" y="21131"/>
                </a:lnTo>
                <a:lnTo>
                  <a:pt x="81660" y="24881"/>
                </a:lnTo>
                <a:close/>
              </a:path>
              <a:path w="269875" h="187959">
                <a:moveTo>
                  <a:pt x="81974" y="23215"/>
                </a:moveTo>
                <a:lnTo>
                  <a:pt x="81660" y="24881"/>
                </a:lnTo>
                <a:lnTo>
                  <a:pt x="80507" y="21131"/>
                </a:lnTo>
                <a:lnTo>
                  <a:pt x="81974" y="23215"/>
                </a:lnTo>
                <a:close/>
              </a:path>
              <a:path w="269875" h="187959">
                <a:moveTo>
                  <a:pt x="210856" y="30510"/>
                </a:moveTo>
                <a:lnTo>
                  <a:pt x="197186" y="103042"/>
                </a:lnTo>
                <a:lnTo>
                  <a:pt x="194061" y="100753"/>
                </a:lnTo>
                <a:lnTo>
                  <a:pt x="181829" y="97545"/>
                </a:lnTo>
                <a:lnTo>
                  <a:pt x="147621" y="79565"/>
                </a:lnTo>
                <a:lnTo>
                  <a:pt x="112505" y="54262"/>
                </a:lnTo>
                <a:lnTo>
                  <a:pt x="96715" y="40719"/>
                </a:lnTo>
                <a:lnTo>
                  <a:pt x="91264" y="36142"/>
                </a:lnTo>
                <a:lnTo>
                  <a:pt x="87122" y="31457"/>
                </a:lnTo>
                <a:lnTo>
                  <a:pt x="84624" y="27733"/>
                </a:lnTo>
                <a:lnTo>
                  <a:pt x="81957" y="23186"/>
                </a:lnTo>
                <a:lnTo>
                  <a:pt x="80507" y="21131"/>
                </a:lnTo>
                <a:lnTo>
                  <a:pt x="84053" y="2321"/>
                </a:lnTo>
                <a:lnTo>
                  <a:pt x="109780" y="448"/>
                </a:lnTo>
                <a:lnTo>
                  <a:pt x="149371" y="5548"/>
                </a:lnTo>
                <a:lnTo>
                  <a:pt x="187807" y="17837"/>
                </a:lnTo>
                <a:lnTo>
                  <a:pt x="210856" y="30510"/>
                </a:lnTo>
                <a:close/>
              </a:path>
              <a:path w="269875" h="187959">
                <a:moveTo>
                  <a:pt x="266398" y="138288"/>
                </a:moveTo>
                <a:lnTo>
                  <a:pt x="256015" y="159077"/>
                </a:lnTo>
                <a:lnTo>
                  <a:pt x="238880" y="176394"/>
                </a:lnTo>
                <a:lnTo>
                  <a:pt x="216268" y="186466"/>
                </a:lnTo>
                <a:lnTo>
                  <a:pt x="191077" y="187848"/>
                </a:lnTo>
                <a:lnTo>
                  <a:pt x="165709" y="183076"/>
                </a:lnTo>
                <a:lnTo>
                  <a:pt x="142583" y="174690"/>
                </a:lnTo>
                <a:lnTo>
                  <a:pt x="101962" y="154168"/>
                </a:lnTo>
                <a:lnTo>
                  <a:pt x="71783" y="134247"/>
                </a:lnTo>
                <a:lnTo>
                  <a:pt x="79845" y="130581"/>
                </a:lnTo>
                <a:lnTo>
                  <a:pt x="87668" y="98542"/>
                </a:lnTo>
                <a:lnTo>
                  <a:pt x="90012" y="86109"/>
                </a:lnTo>
                <a:lnTo>
                  <a:pt x="98436" y="85844"/>
                </a:lnTo>
                <a:lnTo>
                  <a:pt x="107321" y="86648"/>
                </a:lnTo>
                <a:lnTo>
                  <a:pt x="155139" y="100527"/>
                </a:lnTo>
                <a:lnTo>
                  <a:pt x="185163" y="122799"/>
                </a:lnTo>
                <a:lnTo>
                  <a:pt x="187519" y="110295"/>
                </a:lnTo>
                <a:lnTo>
                  <a:pt x="191010" y="107058"/>
                </a:lnTo>
                <a:lnTo>
                  <a:pt x="197186" y="103042"/>
                </a:lnTo>
                <a:lnTo>
                  <a:pt x="210856" y="30510"/>
                </a:lnTo>
                <a:lnTo>
                  <a:pt x="222038" y="36659"/>
                </a:lnTo>
                <a:lnTo>
                  <a:pt x="249013" y="61355"/>
                </a:lnTo>
                <a:lnTo>
                  <a:pt x="265680" y="91270"/>
                </a:lnTo>
                <a:lnTo>
                  <a:pt x="269722" y="115270"/>
                </a:lnTo>
                <a:lnTo>
                  <a:pt x="266398" y="138288"/>
                </a:lnTo>
                <a:close/>
              </a:path>
              <a:path w="269875" h="187959">
                <a:moveTo>
                  <a:pt x="86220" y="87066"/>
                </a:moveTo>
                <a:lnTo>
                  <a:pt x="82846" y="87918"/>
                </a:lnTo>
                <a:lnTo>
                  <a:pt x="86095" y="86520"/>
                </a:lnTo>
                <a:lnTo>
                  <a:pt x="86220" y="87066"/>
                </a:lnTo>
                <a:close/>
              </a:path>
              <a:path w="269875" h="187959">
                <a:moveTo>
                  <a:pt x="86095" y="86520"/>
                </a:moveTo>
                <a:lnTo>
                  <a:pt x="82846" y="87918"/>
                </a:lnTo>
                <a:lnTo>
                  <a:pt x="92421" y="37113"/>
                </a:lnTo>
                <a:lnTo>
                  <a:pt x="93700" y="38187"/>
                </a:lnTo>
                <a:lnTo>
                  <a:pt x="84483" y="87096"/>
                </a:lnTo>
                <a:lnTo>
                  <a:pt x="85974" y="85994"/>
                </a:lnTo>
                <a:lnTo>
                  <a:pt x="86095" y="86520"/>
                </a:lnTo>
                <a:close/>
              </a:path>
              <a:path w="269875" h="187959">
                <a:moveTo>
                  <a:pt x="86358" y="86407"/>
                </a:moveTo>
                <a:lnTo>
                  <a:pt x="86095" y="86520"/>
                </a:lnTo>
                <a:lnTo>
                  <a:pt x="85974" y="85994"/>
                </a:lnTo>
                <a:lnTo>
                  <a:pt x="84483" y="87096"/>
                </a:lnTo>
                <a:lnTo>
                  <a:pt x="87485" y="78088"/>
                </a:lnTo>
                <a:lnTo>
                  <a:pt x="86358" y="86407"/>
                </a:lnTo>
                <a:close/>
              </a:path>
              <a:path w="269875" h="187959">
                <a:moveTo>
                  <a:pt x="95207" y="39453"/>
                </a:moveTo>
                <a:lnTo>
                  <a:pt x="86358" y="86407"/>
                </a:lnTo>
                <a:lnTo>
                  <a:pt x="87485" y="78088"/>
                </a:lnTo>
                <a:lnTo>
                  <a:pt x="84483" y="87096"/>
                </a:lnTo>
                <a:lnTo>
                  <a:pt x="93700" y="38187"/>
                </a:lnTo>
                <a:lnTo>
                  <a:pt x="95207" y="39453"/>
                </a:lnTo>
                <a:close/>
              </a:path>
              <a:path w="269875" h="187959">
                <a:moveTo>
                  <a:pt x="185163" y="122799"/>
                </a:moveTo>
                <a:lnTo>
                  <a:pt x="135383" y="92789"/>
                </a:lnTo>
                <a:lnTo>
                  <a:pt x="98436" y="85844"/>
                </a:lnTo>
                <a:lnTo>
                  <a:pt x="90012" y="86109"/>
                </a:lnTo>
                <a:lnTo>
                  <a:pt x="86220" y="87066"/>
                </a:lnTo>
                <a:lnTo>
                  <a:pt x="86095" y="86520"/>
                </a:lnTo>
                <a:lnTo>
                  <a:pt x="86358" y="86407"/>
                </a:lnTo>
                <a:lnTo>
                  <a:pt x="95207" y="39453"/>
                </a:lnTo>
                <a:lnTo>
                  <a:pt x="96772" y="40769"/>
                </a:lnTo>
                <a:lnTo>
                  <a:pt x="135476" y="71803"/>
                </a:lnTo>
                <a:lnTo>
                  <a:pt x="169950" y="92329"/>
                </a:lnTo>
                <a:lnTo>
                  <a:pt x="186880" y="98870"/>
                </a:lnTo>
                <a:lnTo>
                  <a:pt x="184135" y="113433"/>
                </a:lnTo>
                <a:lnTo>
                  <a:pt x="185163" y="122799"/>
                </a:lnTo>
                <a:close/>
              </a:path>
              <a:path w="269875" h="187959">
                <a:moveTo>
                  <a:pt x="90012" y="86109"/>
                </a:moveTo>
                <a:lnTo>
                  <a:pt x="87668" y="98542"/>
                </a:lnTo>
                <a:lnTo>
                  <a:pt x="87533" y="95975"/>
                </a:lnTo>
                <a:lnTo>
                  <a:pt x="86980" y="90373"/>
                </a:lnTo>
                <a:lnTo>
                  <a:pt x="86220" y="87066"/>
                </a:lnTo>
                <a:lnTo>
                  <a:pt x="90012" y="86109"/>
                </a:lnTo>
                <a:close/>
              </a:path>
              <a:path w="269875" h="187959">
                <a:moveTo>
                  <a:pt x="187519" y="110295"/>
                </a:moveTo>
                <a:lnTo>
                  <a:pt x="185163" y="122799"/>
                </a:lnTo>
                <a:lnTo>
                  <a:pt x="184135" y="113433"/>
                </a:lnTo>
                <a:lnTo>
                  <a:pt x="187519" y="110295"/>
                </a:lnTo>
                <a:close/>
              </a:path>
              <a:path w="269875" h="187959">
                <a:moveTo>
                  <a:pt x="197186" y="103042"/>
                </a:moveTo>
                <a:lnTo>
                  <a:pt x="191010" y="107058"/>
                </a:lnTo>
                <a:lnTo>
                  <a:pt x="184135" y="113433"/>
                </a:lnTo>
                <a:lnTo>
                  <a:pt x="186880" y="98870"/>
                </a:lnTo>
                <a:lnTo>
                  <a:pt x="194061" y="100753"/>
                </a:lnTo>
                <a:lnTo>
                  <a:pt x="197186" y="103042"/>
                </a:lnTo>
                <a:close/>
              </a:path>
            </a:pathLst>
          </a:custGeom>
          <a:solidFill>
            <a:srgbClr val="F1C3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125681" y="7601246"/>
            <a:ext cx="171497" cy="12091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082387" y="7558450"/>
            <a:ext cx="259079" cy="207010"/>
          </a:xfrm>
          <a:custGeom>
            <a:avLst/>
            <a:gdLst/>
            <a:ahLst/>
            <a:cxnLst/>
            <a:rect l="l" t="t" r="r" b="b"/>
            <a:pathLst>
              <a:path w="259080" h="207009">
                <a:moveTo>
                  <a:pt x="18963" y="113303"/>
                </a:moveTo>
                <a:lnTo>
                  <a:pt x="14521" y="110277"/>
                </a:lnTo>
                <a:lnTo>
                  <a:pt x="4267" y="89094"/>
                </a:lnTo>
                <a:lnTo>
                  <a:pt x="0" y="66943"/>
                </a:lnTo>
                <a:lnTo>
                  <a:pt x="3218" y="45058"/>
                </a:lnTo>
                <a:lnTo>
                  <a:pt x="15419" y="24670"/>
                </a:lnTo>
                <a:lnTo>
                  <a:pt x="18351" y="22386"/>
                </a:lnTo>
                <a:lnTo>
                  <a:pt x="5739" y="89306"/>
                </a:lnTo>
                <a:lnTo>
                  <a:pt x="18963" y="113303"/>
                </a:lnTo>
                <a:close/>
              </a:path>
              <a:path w="259080" h="207009">
                <a:moveTo>
                  <a:pt x="91615" y="95592"/>
                </a:moveTo>
                <a:lnTo>
                  <a:pt x="72604" y="121327"/>
                </a:lnTo>
                <a:lnTo>
                  <a:pt x="42441" y="129298"/>
                </a:lnTo>
                <a:lnTo>
                  <a:pt x="18963" y="113303"/>
                </a:lnTo>
                <a:lnTo>
                  <a:pt x="5739" y="89306"/>
                </a:lnTo>
                <a:lnTo>
                  <a:pt x="16976" y="60456"/>
                </a:lnTo>
                <a:lnTo>
                  <a:pt x="44876" y="44283"/>
                </a:lnTo>
                <a:lnTo>
                  <a:pt x="77763" y="52796"/>
                </a:lnTo>
                <a:lnTo>
                  <a:pt x="71009" y="88633"/>
                </a:lnTo>
                <a:lnTo>
                  <a:pt x="74468" y="87573"/>
                </a:lnTo>
                <a:lnTo>
                  <a:pt x="78762" y="86637"/>
                </a:lnTo>
                <a:lnTo>
                  <a:pt x="86207" y="85969"/>
                </a:lnTo>
                <a:lnTo>
                  <a:pt x="90094" y="86163"/>
                </a:lnTo>
                <a:lnTo>
                  <a:pt x="91615" y="95592"/>
                </a:lnTo>
                <a:close/>
              </a:path>
              <a:path w="259080" h="207009">
                <a:moveTo>
                  <a:pt x="209980" y="39985"/>
                </a:moveTo>
                <a:lnTo>
                  <a:pt x="194725" y="120922"/>
                </a:lnTo>
                <a:lnTo>
                  <a:pt x="188822" y="119510"/>
                </a:lnTo>
                <a:lnTo>
                  <a:pt x="180850" y="116908"/>
                </a:lnTo>
                <a:lnTo>
                  <a:pt x="131709" y="90564"/>
                </a:lnTo>
                <a:lnTo>
                  <a:pt x="96049" y="66025"/>
                </a:lnTo>
                <a:lnTo>
                  <a:pt x="78739" y="53048"/>
                </a:lnTo>
                <a:lnTo>
                  <a:pt x="44876" y="44283"/>
                </a:lnTo>
                <a:lnTo>
                  <a:pt x="16976" y="60456"/>
                </a:lnTo>
                <a:lnTo>
                  <a:pt x="5739" y="89306"/>
                </a:lnTo>
                <a:lnTo>
                  <a:pt x="18351" y="22386"/>
                </a:lnTo>
                <a:lnTo>
                  <a:pt x="33386" y="10675"/>
                </a:lnTo>
                <a:lnTo>
                  <a:pt x="54575" y="2965"/>
                </a:lnTo>
                <a:lnTo>
                  <a:pt x="77317" y="0"/>
                </a:lnTo>
                <a:lnTo>
                  <a:pt x="99942" y="237"/>
                </a:lnTo>
                <a:lnTo>
                  <a:pt x="145706" y="8100"/>
                </a:lnTo>
                <a:lnTo>
                  <a:pt x="192516" y="26744"/>
                </a:lnTo>
                <a:lnTo>
                  <a:pt x="209980" y="39985"/>
                </a:lnTo>
                <a:close/>
              </a:path>
              <a:path w="259080" h="207009">
                <a:moveTo>
                  <a:pt x="247154" y="180085"/>
                </a:moveTo>
                <a:lnTo>
                  <a:pt x="241509" y="188208"/>
                </a:lnTo>
                <a:lnTo>
                  <a:pt x="220951" y="201340"/>
                </a:lnTo>
                <a:lnTo>
                  <a:pt x="198976" y="206388"/>
                </a:lnTo>
                <a:lnTo>
                  <a:pt x="176044" y="204923"/>
                </a:lnTo>
                <a:lnTo>
                  <a:pt x="117654" y="183143"/>
                </a:lnTo>
                <a:lnTo>
                  <a:pt x="84340" y="163605"/>
                </a:lnTo>
                <a:lnTo>
                  <a:pt x="52475" y="141535"/>
                </a:lnTo>
                <a:lnTo>
                  <a:pt x="21864" y="118567"/>
                </a:lnTo>
                <a:lnTo>
                  <a:pt x="18963" y="113303"/>
                </a:lnTo>
                <a:lnTo>
                  <a:pt x="42441" y="129298"/>
                </a:lnTo>
                <a:lnTo>
                  <a:pt x="72604" y="121327"/>
                </a:lnTo>
                <a:lnTo>
                  <a:pt x="91615" y="95592"/>
                </a:lnTo>
                <a:lnTo>
                  <a:pt x="93362" y="86326"/>
                </a:lnTo>
                <a:lnTo>
                  <a:pt x="96217" y="86469"/>
                </a:lnTo>
                <a:lnTo>
                  <a:pt x="136395" y="96188"/>
                </a:lnTo>
                <a:lnTo>
                  <a:pt x="173611" y="133318"/>
                </a:lnTo>
                <a:lnTo>
                  <a:pt x="174375" y="137667"/>
                </a:lnTo>
                <a:lnTo>
                  <a:pt x="174994" y="137025"/>
                </a:lnTo>
                <a:lnTo>
                  <a:pt x="176114" y="133514"/>
                </a:lnTo>
                <a:lnTo>
                  <a:pt x="178381" y="129253"/>
                </a:lnTo>
                <a:lnTo>
                  <a:pt x="185531" y="123843"/>
                </a:lnTo>
                <a:lnTo>
                  <a:pt x="192304" y="121716"/>
                </a:lnTo>
                <a:lnTo>
                  <a:pt x="194725" y="120922"/>
                </a:lnTo>
                <a:lnTo>
                  <a:pt x="209980" y="39985"/>
                </a:lnTo>
                <a:lnTo>
                  <a:pt x="231606" y="56383"/>
                </a:lnTo>
                <a:lnTo>
                  <a:pt x="254211" y="97230"/>
                </a:lnTo>
                <a:lnTo>
                  <a:pt x="258596" y="119371"/>
                </a:lnTo>
                <a:lnTo>
                  <a:pt x="247154" y="180085"/>
                </a:lnTo>
                <a:close/>
              </a:path>
              <a:path w="259080" h="207009">
                <a:moveTo>
                  <a:pt x="74468" y="87573"/>
                </a:moveTo>
                <a:lnTo>
                  <a:pt x="71009" y="88633"/>
                </a:lnTo>
                <a:lnTo>
                  <a:pt x="72080" y="88093"/>
                </a:lnTo>
                <a:lnTo>
                  <a:pt x="74468" y="87573"/>
                </a:lnTo>
                <a:close/>
              </a:path>
              <a:path w="259080" h="207009">
                <a:moveTo>
                  <a:pt x="76818" y="86812"/>
                </a:moveTo>
                <a:lnTo>
                  <a:pt x="74468" y="87573"/>
                </a:lnTo>
                <a:lnTo>
                  <a:pt x="72080" y="88093"/>
                </a:lnTo>
                <a:lnTo>
                  <a:pt x="71009" y="88633"/>
                </a:lnTo>
                <a:lnTo>
                  <a:pt x="77763" y="52796"/>
                </a:lnTo>
                <a:lnTo>
                  <a:pt x="78739" y="53048"/>
                </a:lnTo>
                <a:lnTo>
                  <a:pt x="81751" y="55307"/>
                </a:lnTo>
                <a:lnTo>
                  <a:pt x="75796" y="86903"/>
                </a:lnTo>
                <a:lnTo>
                  <a:pt x="76818" y="86812"/>
                </a:lnTo>
                <a:close/>
              </a:path>
              <a:path w="259080" h="207009">
                <a:moveTo>
                  <a:pt x="78762" y="86637"/>
                </a:moveTo>
                <a:lnTo>
                  <a:pt x="74468" y="87573"/>
                </a:lnTo>
                <a:lnTo>
                  <a:pt x="76754" y="86872"/>
                </a:lnTo>
                <a:lnTo>
                  <a:pt x="76901" y="86804"/>
                </a:lnTo>
                <a:lnTo>
                  <a:pt x="78762" y="86637"/>
                </a:lnTo>
                <a:close/>
              </a:path>
              <a:path w="259080" h="207009">
                <a:moveTo>
                  <a:pt x="76917" y="86718"/>
                </a:moveTo>
                <a:lnTo>
                  <a:pt x="76765" y="86816"/>
                </a:lnTo>
                <a:lnTo>
                  <a:pt x="75796" y="86903"/>
                </a:lnTo>
                <a:lnTo>
                  <a:pt x="76917" y="86718"/>
                </a:lnTo>
                <a:close/>
              </a:path>
              <a:path w="259080" h="207009">
                <a:moveTo>
                  <a:pt x="83468" y="76885"/>
                </a:moveTo>
                <a:lnTo>
                  <a:pt x="80900" y="82937"/>
                </a:lnTo>
                <a:lnTo>
                  <a:pt x="76917" y="86718"/>
                </a:lnTo>
                <a:lnTo>
                  <a:pt x="75796" y="86903"/>
                </a:lnTo>
                <a:lnTo>
                  <a:pt x="81751" y="55307"/>
                </a:lnTo>
                <a:lnTo>
                  <a:pt x="84505" y="57371"/>
                </a:lnTo>
                <a:lnTo>
                  <a:pt x="84184" y="59076"/>
                </a:lnTo>
                <a:lnTo>
                  <a:pt x="84467" y="62501"/>
                </a:lnTo>
                <a:lnTo>
                  <a:pt x="84904" y="69227"/>
                </a:lnTo>
                <a:lnTo>
                  <a:pt x="83468" y="76885"/>
                </a:lnTo>
                <a:close/>
              </a:path>
              <a:path w="259080" h="207009">
                <a:moveTo>
                  <a:pt x="83077" y="85697"/>
                </a:moveTo>
                <a:lnTo>
                  <a:pt x="78762" y="86637"/>
                </a:lnTo>
                <a:lnTo>
                  <a:pt x="76818" y="86812"/>
                </a:lnTo>
                <a:lnTo>
                  <a:pt x="83077" y="85697"/>
                </a:lnTo>
                <a:close/>
              </a:path>
              <a:path w="259080" h="207009">
                <a:moveTo>
                  <a:pt x="86816" y="65858"/>
                </a:moveTo>
                <a:lnTo>
                  <a:pt x="83077" y="85697"/>
                </a:lnTo>
                <a:lnTo>
                  <a:pt x="76917" y="86718"/>
                </a:lnTo>
                <a:lnTo>
                  <a:pt x="80900" y="82937"/>
                </a:lnTo>
                <a:lnTo>
                  <a:pt x="83468" y="76885"/>
                </a:lnTo>
                <a:lnTo>
                  <a:pt x="86231" y="62229"/>
                </a:lnTo>
                <a:lnTo>
                  <a:pt x="86816" y="65858"/>
                </a:lnTo>
                <a:close/>
              </a:path>
              <a:path w="259080" h="207009">
                <a:moveTo>
                  <a:pt x="90094" y="86163"/>
                </a:moveTo>
                <a:lnTo>
                  <a:pt x="86207" y="85969"/>
                </a:lnTo>
                <a:lnTo>
                  <a:pt x="78762" y="86637"/>
                </a:lnTo>
                <a:lnTo>
                  <a:pt x="83077" y="85697"/>
                </a:lnTo>
                <a:lnTo>
                  <a:pt x="86816" y="65858"/>
                </a:lnTo>
                <a:lnTo>
                  <a:pt x="90094" y="86163"/>
                </a:lnTo>
                <a:close/>
              </a:path>
              <a:path w="259080" h="207009">
                <a:moveTo>
                  <a:pt x="86231" y="62229"/>
                </a:moveTo>
                <a:lnTo>
                  <a:pt x="83468" y="76885"/>
                </a:lnTo>
                <a:lnTo>
                  <a:pt x="84904" y="69227"/>
                </a:lnTo>
                <a:lnTo>
                  <a:pt x="84467" y="62501"/>
                </a:lnTo>
                <a:lnTo>
                  <a:pt x="84184" y="59076"/>
                </a:lnTo>
                <a:lnTo>
                  <a:pt x="86084" y="61322"/>
                </a:lnTo>
                <a:lnTo>
                  <a:pt x="86231" y="62229"/>
                </a:lnTo>
                <a:close/>
              </a:path>
              <a:path w="259080" h="207009">
                <a:moveTo>
                  <a:pt x="194725" y="120922"/>
                </a:moveTo>
                <a:lnTo>
                  <a:pt x="192304" y="121716"/>
                </a:lnTo>
                <a:lnTo>
                  <a:pt x="185531" y="123843"/>
                </a:lnTo>
                <a:lnTo>
                  <a:pt x="178381" y="129253"/>
                </a:lnTo>
                <a:lnTo>
                  <a:pt x="176114" y="133514"/>
                </a:lnTo>
                <a:lnTo>
                  <a:pt x="174994" y="137025"/>
                </a:lnTo>
                <a:lnTo>
                  <a:pt x="174375" y="137667"/>
                </a:lnTo>
                <a:lnTo>
                  <a:pt x="153721" y="105083"/>
                </a:lnTo>
                <a:lnTo>
                  <a:pt x="117539" y="90443"/>
                </a:lnTo>
                <a:lnTo>
                  <a:pt x="90094" y="86163"/>
                </a:lnTo>
                <a:lnTo>
                  <a:pt x="86084" y="61322"/>
                </a:lnTo>
                <a:lnTo>
                  <a:pt x="84184" y="59076"/>
                </a:lnTo>
                <a:lnTo>
                  <a:pt x="84505" y="57371"/>
                </a:lnTo>
                <a:lnTo>
                  <a:pt x="96049" y="66025"/>
                </a:lnTo>
                <a:lnTo>
                  <a:pt x="113663" y="78615"/>
                </a:lnTo>
                <a:lnTo>
                  <a:pt x="150313" y="101619"/>
                </a:lnTo>
                <a:lnTo>
                  <a:pt x="188822" y="119510"/>
                </a:lnTo>
                <a:lnTo>
                  <a:pt x="194725" y="120922"/>
                </a:lnTo>
                <a:close/>
              </a:path>
              <a:path w="259080" h="207009">
                <a:moveTo>
                  <a:pt x="93362" y="86326"/>
                </a:moveTo>
                <a:lnTo>
                  <a:pt x="91615" y="95592"/>
                </a:lnTo>
                <a:lnTo>
                  <a:pt x="90094" y="86163"/>
                </a:lnTo>
                <a:lnTo>
                  <a:pt x="93362" y="86326"/>
                </a:lnTo>
                <a:close/>
              </a:path>
            </a:pathLst>
          </a:custGeom>
          <a:solidFill>
            <a:srgbClr val="F1C3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110852" y="6943993"/>
            <a:ext cx="242190" cy="217605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815594" y="6205049"/>
            <a:ext cx="250656" cy="24582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306777" y="5680591"/>
            <a:ext cx="179293" cy="145309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266483" y="5637481"/>
            <a:ext cx="263525" cy="230504"/>
          </a:xfrm>
          <a:custGeom>
            <a:avLst/>
            <a:gdLst/>
            <a:ahLst/>
            <a:cxnLst/>
            <a:rect l="l" t="t" r="r" b="b"/>
            <a:pathLst>
              <a:path w="263525" h="230504">
                <a:moveTo>
                  <a:pt x="44916" y="109761"/>
                </a:moveTo>
                <a:lnTo>
                  <a:pt x="22256" y="107136"/>
                </a:lnTo>
                <a:lnTo>
                  <a:pt x="0" y="84559"/>
                </a:lnTo>
                <a:lnTo>
                  <a:pt x="1368" y="50145"/>
                </a:lnTo>
                <a:lnTo>
                  <a:pt x="32352" y="13851"/>
                </a:lnTo>
                <a:lnTo>
                  <a:pt x="53904" y="6738"/>
                </a:lnTo>
                <a:lnTo>
                  <a:pt x="39376" y="83823"/>
                </a:lnTo>
                <a:lnTo>
                  <a:pt x="44916" y="109761"/>
                </a:lnTo>
                <a:close/>
              </a:path>
              <a:path w="263525" h="230504">
                <a:moveTo>
                  <a:pt x="80786" y="84947"/>
                </a:moveTo>
                <a:lnTo>
                  <a:pt x="79190" y="88306"/>
                </a:lnTo>
                <a:lnTo>
                  <a:pt x="53524" y="110758"/>
                </a:lnTo>
                <a:lnTo>
                  <a:pt x="44916" y="109761"/>
                </a:lnTo>
                <a:lnTo>
                  <a:pt x="39376" y="83823"/>
                </a:lnTo>
                <a:lnTo>
                  <a:pt x="57894" y="58470"/>
                </a:lnTo>
                <a:lnTo>
                  <a:pt x="84729" y="51244"/>
                </a:lnTo>
                <a:lnTo>
                  <a:pt x="78147" y="86166"/>
                </a:lnTo>
                <a:lnTo>
                  <a:pt x="80786" y="84947"/>
                </a:lnTo>
                <a:close/>
              </a:path>
              <a:path w="263525" h="230504">
                <a:moveTo>
                  <a:pt x="226025" y="71949"/>
                </a:moveTo>
                <a:lnTo>
                  <a:pt x="211733" y="147784"/>
                </a:lnTo>
                <a:lnTo>
                  <a:pt x="211251" y="144072"/>
                </a:lnTo>
                <a:lnTo>
                  <a:pt x="205871" y="144948"/>
                </a:lnTo>
                <a:lnTo>
                  <a:pt x="172067" y="122186"/>
                </a:lnTo>
                <a:lnTo>
                  <a:pt x="142654" y="96288"/>
                </a:lnTo>
                <a:lnTo>
                  <a:pt x="118057" y="68181"/>
                </a:lnTo>
                <a:lnTo>
                  <a:pt x="88601" y="50201"/>
                </a:lnTo>
                <a:lnTo>
                  <a:pt x="57894" y="58470"/>
                </a:lnTo>
                <a:lnTo>
                  <a:pt x="39376" y="83823"/>
                </a:lnTo>
                <a:lnTo>
                  <a:pt x="53904" y="6738"/>
                </a:lnTo>
                <a:lnTo>
                  <a:pt x="74319" y="0"/>
                </a:lnTo>
                <a:lnTo>
                  <a:pt x="120605" y="4283"/>
                </a:lnTo>
                <a:lnTo>
                  <a:pt x="164546" y="22396"/>
                </a:lnTo>
                <a:lnTo>
                  <a:pt x="201392" y="47482"/>
                </a:lnTo>
                <a:lnTo>
                  <a:pt x="226025" y="71949"/>
                </a:lnTo>
                <a:close/>
              </a:path>
              <a:path w="263525" h="230504">
                <a:moveTo>
                  <a:pt x="262983" y="159262"/>
                </a:moveTo>
                <a:lnTo>
                  <a:pt x="254235" y="200263"/>
                </a:lnTo>
                <a:lnTo>
                  <a:pt x="229081" y="224421"/>
                </a:lnTo>
                <a:lnTo>
                  <a:pt x="193743" y="230112"/>
                </a:lnTo>
                <a:lnTo>
                  <a:pt x="154439" y="215714"/>
                </a:lnTo>
                <a:lnTo>
                  <a:pt x="95801" y="171483"/>
                </a:lnTo>
                <a:lnTo>
                  <a:pt x="46483" y="117098"/>
                </a:lnTo>
                <a:lnTo>
                  <a:pt x="44916" y="109761"/>
                </a:lnTo>
                <a:lnTo>
                  <a:pt x="53524" y="110758"/>
                </a:lnTo>
                <a:lnTo>
                  <a:pt x="79190" y="88306"/>
                </a:lnTo>
                <a:lnTo>
                  <a:pt x="80786" y="84947"/>
                </a:lnTo>
                <a:lnTo>
                  <a:pt x="81624" y="84560"/>
                </a:lnTo>
                <a:lnTo>
                  <a:pt x="86559" y="85508"/>
                </a:lnTo>
                <a:lnTo>
                  <a:pt x="90859" y="86177"/>
                </a:lnTo>
                <a:lnTo>
                  <a:pt x="132914" y="104154"/>
                </a:lnTo>
                <a:lnTo>
                  <a:pt x="164887" y="131123"/>
                </a:lnTo>
                <a:lnTo>
                  <a:pt x="176593" y="166473"/>
                </a:lnTo>
                <a:lnTo>
                  <a:pt x="182235" y="158652"/>
                </a:lnTo>
                <a:lnTo>
                  <a:pt x="194598" y="151357"/>
                </a:lnTo>
                <a:lnTo>
                  <a:pt x="204450" y="146374"/>
                </a:lnTo>
                <a:lnTo>
                  <a:pt x="204682" y="145142"/>
                </a:lnTo>
                <a:lnTo>
                  <a:pt x="205871" y="144948"/>
                </a:lnTo>
                <a:lnTo>
                  <a:pt x="211733" y="147784"/>
                </a:lnTo>
                <a:lnTo>
                  <a:pt x="226025" y="71949"/>
                </a:lnTo>
                <a:lnTo>
                  <a:pt x="232348" y="78229"/>
                </a:lnTo>
                <a:lnTo>
                  <a:pt x="254012" y="115276"/>
                </a:lnTo>
                <a:lnTo>
                  <a:pt x="262983" y="159262"/>
                </a:lnTo>
                <a:close/>
              </a:path>
              <a:path w="263525" h="230504">
                <a:moveTo>
                  <a:pt x="89559" y="50786"/>
                </a:moveTo>
                <a:lnTo>
                  <a:pt x="84654" y="76812"/>
                </a:lnTo>
                <a:lnTo>
                  <a:pt x="80788" y="84940"/>
                </a:lnTo>
                <a:lnTo>
                  <a:pt x="78147" y="86166"/>
                </a:lnTo>
                <a:lnTo>
                  <a:pt x="84729" y="51244"/>
                </a:lnTo>
                <a:lnTo>
                  <a:pt x="88601" y="50201"/>
                </a:lnTo>
                <a:lnTo>
                  <a:pt x="89559" y="50786"/>
                </a:lnTo>
                <a:close/>
              </a:path>
              <a:path w="263525" h="230504">
                <a:moveTo>
                  <a:pt x="84654" y="76812"/>
                </a:moveTo>
                <a:lnTo>
                  <a:pt x="81626" y="84550"/>
                </a:lnTo>
                <a:lnTo>
                  <a:pt x="80790" y="84938"/>
                </a:lnTo>
                <a:lnTo>
                  <a:pt x="84654" y="76812"/>
                </a:lnTo>
                <a:close/>
              </a:path>
              <a:path w="263525" h="230504">
                <a:moveTo>
                  <a:pt x="204450" y="146374"/>
                </a:moveTo>
                <a:lnTo>
                  <a:pt x="194598" y="151357"/>
                </a:lnTo>
                <a:lnTo>
                  <a:pt x="182235" y="158652"/>
                </a:lnTo>
                <a:lnTo>
                  <a:pt x="176593" y="166473"/>
                </a:lnTo>
                <a:lnTo>
                  <a:pt x="172712" y="147104"/>
                </a:lnTo>
                <a:lnTo>
                  <a:pt x="132914" y="104154"/>
                </a:lnTo>
                <a:lnTo>
                  <a:pt x="90859" y="86177"/>
                </a:lnTo>
                <a:lnTo>
                  <a:pt x="81628" y="84549"/>
                </a:lnTo>
                <a:lnTo>
                  <a:pt x="84654" y="76812"/>
                </a:lnTo>
                <a:lnTo>
                  <a:pt x="89559" y="50786"/>
                </a:lnTo>
                <a:lnTo>
                  <a:pt x="118057" y="68181"/>
                </a:lnTo>
                <a:lnTo>
                  <a:pt x="129475" y="82468"/>
                </a:lnTo>
                <a:lnTo>
                  <a:pt x="142654" y="96288"/>
                </a:lnTo>
                <a:lnTo>
                  <a:pt x="172173" y="122275"/>
                </a:lnTo>
                <a:lnTo>
                  <a:pt x="202925" y="143524"/>
                </a:lnTo>
                <a:lnTo>
                  <a:pt x="202555" y="145489"/>
                </a:lnTo>
                <a:lnTo>
                  <a:pt x="204450" y="146374"/>
                </a:lnTo>
                <a:close/>
              </a:path>
              <a:path w="263525" h="230504">
                <a:moveTo>
                  <a:pt x="204682" y="145142"/>
                </a:moveTo>
                <a:lnTo>
                  <a:pt x="204450" y="146374"/>
                </a:lnTo>
                <a:lnTo>
                  <a:pt x="202555" y="145489"/>
                </a:lnTo>
                <a:lnTo>
                  <a:pt x="204682" y="145142"/>
                </a:lnTo>
                <a:close/>
              </a:path>
              <a:path w="263525" h="230504">
                <a:moveTo>
                  <a:pt x="205871" y="144948"/>
                </a:moveTo>
                <a:lnTo>
                  <a:pt x="202555" y="145489"/>
                </a:lnTo>
                <a:lnTo>
                  <a:pt x="202925" y="143524"/>
                </a:lnTo>
                <a:lnTo>
                  <a:pt x="205871" y="144948"/>
                </a:lnTo>
                <a:close/>
              </a:path>
            </a:pathLst>
          </a:custGeom>
          <a:solidFill>
            <a:srgbClr val="F1C3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294115" y="5353416"/>
            <a:ext cx="3769075" cy="243033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78606" y="160440"/>
            <a:ext cx="1752599" cy="45719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3022951" y="4939405"/>
            <a:ext cx="4213860" cy="736600"/>
          </a:xfrm>
          <a:prstGeom prst="rect">
            <a:avLst/>
          </a:prstGeom>
        </p:spPr>
        <p:txBody>
          <a:bodyPr vert="horz" wrap="square" lIns="0" tIns="111760" rIns="0" bIns="0" rtlCol="0">
            <a:spAutoFit/>
          </a:bodyPr>
          <a:lstStyle/>
          <a:p>
            <a:pPr marL="906780" marR="5080" indent="-894715">
              <a:lnSpc>
                <a:spcPct val="75700"/>
              </a:lnSpc>
              <a:spcBef>
                <a:spcPts val="880"/>
              </a:spcBef>
              <a:tabLst>
                <a:tab pos="681355" algn="l"/>
                <a:tab pos="3162935" algn="l"/>
              </a:tabLst>
            </a:pPr>
            <a:r>
              <a:rPr sz="2650" spc="-204" dirty="0">
                <a:solidFill>
                  <a:srgbClr val="F1C304"/>
                </a:solidFill>
                <a:latin typeface="Lucida Sans Unicode"/>
                <a:cs typeface="Lucida Sans Unicode"/>
              </a:rPr>
              <a:t>T</a:t>
            </a:r>
            <a:r>
              <a:rPr sz="2650" spc="-495" dirty="0">
                <a:solidFill>
                  <a:srgbClr val="F1C304"/>
                </a:solidFill>
                <a:latin typeface="Lucida Sans Unicode"/>
                <a:cs typeface="Lucida Sans Unicode"/>
              </a:rPr>
              <a:t> </a:t>
            </a:r>
            <a:r>
              <a:rPr sz="2650" spc="10" dirty="0">
                <a:solidFill>
                  <a:srgbClr val="F1C304"/>
                </a:solidFill>
                <a:latin typeface="Lucida Sans Unicode"/>
                <a:cs typeface="Lucida Sans Unicode"/>
              </a:rPr>
              <a:t>O	</a:t>
            </a:r>
            <a:r>
              <a:rPr sz="2650" spc="-150" dirty="0">
                <a:solidFill>
                  <a:srgbClr val="F1C304"/>
                </a:solidFill>
                <a:latin typeface="Lucida Sans Unicode"/>
                <a:cs typeface="Lucida Sans Unicode"/>
              </a:rPr>
              <a:t>A</a:t>
            </a:r>
            <a:r>
              <a:rPr sz="2650" spc="-495" dirty="0">
                <a:solidFill>
                  <a:srgbClr val="F1C304"/>
                </a:solidFill>
                <a:latin typeface="Lucida Sans Unicode"/>
                <a:cs typeface="Lucida Sans Unicode"/>
              </a:rPr>
              <a:t> </a:t>
            </a:r>
            <a:r>
              <a:rPr sz="2650" spc="305" dirty="0">
                <a:solidFill>
                  <a:srgbClr val="F1C304"/>
                </a:solidFill>
                <a:latin typeface="Lucida Sans Unicode"/>
                <a:cs typeface="Lucida Sans Unicode"/>
              </a:rPr>
              <a:t>PPR</a:t>
            </a:r>
            <a:r>
              <a:rPr sz="2650" spc="-490" dirty="0">
                <a:solidFill>
                  <a:srgbClr val="F1C304"/>
                </a:solidFill>
                <a:latin typeface="Lucida Sans Unicode"/>
                <a:cs typeface="Lucida Sans Unicode"/>
              </a:rPr>
              <a:t> </a:t>
            </a:r>
            <a:r>
              <a:rPr sz="2650" spc="40" dirty="0">
                <a:solidFill>
                  <a:srgbClr val="F1C304"/>
                </a:solidFill>
                <a:latin typeface="Lucida Sans Unicode"/>
                <a:cs typeface="Lucida Sans Unicode"/>
              </a:rPr>
              <a:t>E</a:t>
            </a:r>
            <a:r>
              <a:rPr sz="2650" spc="-495" dirty="0">
                <a:solidFill>
                  <a:srgbClr val="F1C304"/>
                </a:solidFill>
                <a:latin typeface="Lucida Sans Unicode"/>
                <a:cs typeface="Lucida Sans Unicode"/>
              </a:rPr>
              <a:t> </a:t>
            </a:r>
            <a:r>
              <a:rPr sz="2650" spc="-160" dirty="0">
                <a:solidFill>
                  <a:srgbClr val="F1C304"/>
                </a:solidFill>
                <a:latin typeface="Lucida Sans Unicode"/>
                <a:cs typeface="Lucida Sans Unicode"/>
              </a:rPr>
              <a:t>C</a:t>
            </a:r>
            <a:r>
              <a:rPr sz="2650" spc="-490" dirty="0">
                <a:solidFill>
                  <a:srgbClr val="F1C304"/>
                </a:solidFill>
                <a:latin typeface="Lucida Sans Unicode"/>
                <a:cs typeface="Lucida Sans Unicode"/>
              </a:rPr>
              <a:t> </a:t>
            </a:r>
            <a:r>
              <a:rPr sz="2650" spc="-25" dirty="0">
                <a:solidFill>
                  <a:srgbClr val="F1C304"/>
                </a:solidFill>
                <a:latin typeface="Lucida Sans Unicode"/>
                <a:cs typeface="Lucida Sans Unicode"/>
              </a:rPr>
              <a:t>I</a:t>
            </a:r>
            <a:r>
              <a:rPr sz="2650" spc="-495" dirty="0">
                <a:solidFill>
                  <a:srgbClr val="F1C304"/>
                </a:solidFill>
                <a:latin typeface="Lucida Sans Unicode"/>
                <a:cs typeface="Lucida Sans Unicode"/>
              </a:rPr>
              <a:t> </a:t>
            </a:r>
            <a:r>
              <a:rPr sz="2650" spc="-150" dirty="0">
                <a:solidFill>
                  <a:srgbClr val="F1C304"/>
                </a:solidFill>
                <a:latin typeface="Lucida Sans Unicode"/>
                <a:cs typeface="Lucida Sans Unicode"/>
              </a:rPr>
              <a:t>A</a:t>
            </a:r>
            <a:r>
              <a:rPr sz="2650" spc="-495" dirty="0">
                <a:solidFill>
                  <a:srgbClr val="F1C304"/>
                </a:solidFill>
                <a:latin typeface="Lucida Sans Unicode"/>
                <a:cs typeface="Lucida Sans Unicode"/>
              </a:rPr>
              <a:t> </a:t>
            </a:r>
            <a:r>
              <a:rPr sz="2650" spc="-204" dirty="0">
                <a:solidFill>
                  <a:srgbClr val="F1C304"/>
                </a:solidFill>
                <a:latin typeface="Lucida Sans Unicode"/>
                <a:cs typeface="Lucida Sans Unicode"/>
              </a:rPr>
              <a:t>T</a:t>
            </a:r>
            <a:r>
              <a:rPr sz="2650" spc="-490" dirty="0">
                <a:solidFill>
                  <a:srgbClr val="F1C304"/>
                </a:solidFill>
                <a:latin typeface="Lucida Sans Unicode"/>
                <a:cs typeface="Lucida Sans Unicode"/>
              </a:rPr>
              <a:t> </a:t>
            </a:r>
            <a:r>
              <a:rPr sz="2650" spc="40" dirty="0">
                <a:solidFill>
                  <a:srgbClr val="F1C304"/>
                </a:solidFill>
                <a:latin typeface="Lucida Sans Unicode"/>
                <a:cs typeface="Lucida Sans Unicode"/>
              </a:rPr>
              <a:t>E	</a:t>
            </a:r>
            <a:r>
              <a:rPr sz="2650" spc="-165" dirty="0">
                <a:solidFill>
                  <a:srgbClr val="F1C304"/>
                </a:solidFill>
                <a:latin typeface="Lucida Sans Unicode"/>
                <a:cs typeface="Lucida Sans Unicode"/>
              </a:rPr>
              <a:t>Y</a:t>
            </a:r>
            <a:r>
              <a:rPr sz="2650" spc="-540" dirty="0">
                <a:solidFill>
                  <a:srgbClr val="F1C304"/>
                </a:solidFill>
                <a:latin typeface="Lucida Sans Unicode"/>
                <a:cs typeface="Lucida Sans Unicode"/>
              </a:rPr>
              <a:t> </a:t>
            </a:r>
            <a:r>
              <a:rPr sz="2650" spc="10" dirty="0">
                <a:solidFill>
                  <a:srgbClr val="F1C304"/>
                </a:solidFill>
                <a:latin typeface="Lucida Sans Unicode"/>
                <a:cs typeface="Lucida Sans Unicode"/>
              </a:rPr>
              <a:t>O</a:t>
            </a:r>
            <a:r>
              <a:rPr sz="2650" spc="-535" dirty="0">
                <a:solidFill>
                  <a:srgbClr val="F1C304"/>
                </a:solidFill>
                <a:latin typeface="Lucida Sans Unicode"/>
                <a:cs typeface="Lucida Sans Unicode"/>
              </a:rPr>
              <a:t> </a:t>
            </a:r>
            <a:r>
              <a:rPr sz="2650" spc="200" dirty="0">
                <a:solidFill>
                  <a:srgbClr val="F1C304"/>
                </a:solidFill>
                <a:latin typeface="Lucida Sans Unicode"/>
                <a:cs typeface="Lucida Sans Unicode"/>
              </a:rPr>
              <a:t>UR  </a:t>
            </a:r>
            <a:r>
              <a:rPr sz="2650" spc="-160" dirty="0">
                <a:solidFill>
                  <a:srgbClr val="F1C304"/>
                </a:solidFill>
                <a:latin typeface="Lucida Sans Unicode"/>
                <a:cs typeface="Lucida Sans Unicode"/>
              </a:rPr>
              <a:t>C</a:t>
            </a:r>
            <a:r>
              <a:rPr sz="2650" spc="-500" dirty="0">
                <a:solidFill>
                  <a:srgbClr val="F1C304"/>
                </a:solidFill>
                <a:latin typeface="Lucida Sans Unicode"/>
                <a:cs typeface="Lucida Sans Unicode"/>
              </a:rPr>
              <a:t> </a:t>
            </a:r>
            <a:r>
              <a:rPr sz="2650" spc="10" dirty="0">
                <a:solidFill>
                  <a:srgbClr val="F1C304"/>
                </a:solidFill>
                <a:latin typeface="Lucida Sans Unicode"/>
                <a:cs typeface="Lucida Sans Unicode"/>
              </a:rPr>
              <a:t>O</a:t>
            </a:r>
            <a:r>
              <a:rPr sz="2650" spc="-500" dirty="0">
                <a:solidFill>
                  <a:srgbClr val="F1C304"/>
                </a:solidFill>
                <a:latin typeface="Lucida Sans Unicode"/>
                <a:cs typeface="Lucida Sans Unicode"/>
              </a:rPr>
              <a:t> </a:t>
            </a:r>
            <a:r>
              <a:rPr sz="2650" spc="270" dirty="0">
                <a:solidFill>
                  <a:srgbClr val="F1C304"/>
                </a:solidFill>
                <a:latin typeface="Lucida Sans Unicode"/>
                <a:cs typeface="Lucida Sans Unicode"/>
              </a:rPr>
              <a:t>WO</a:t>
            </a:r>
            <a:r>
              <a:rPr sz="2650" spc="-495" dirty="0">
                <a:solidFill>
                  <a:srgbClr val="F1C304"/>
                </a:solidFill>
                <a:latin typeface="Lucida Sans Unicode"/>
                <a:cs typeface="Lucida Sans Unicode"/>
              </a:rPr>
              <a:t> </a:t>
            </a:r>
            <a:r>
              <a:rPr sz="2650" spc="-35" dirty="0">
                <a:solidFill>
                  <a:srgbClr val="F1C304"/>
                </a:solidFill>
                <a:latin typeface="Lucida Sans Unicode"/>
                <a:cs typeface="Lucida Sans Unicode"/>
              </a:rPr>
              <a:t>R</a:t>
            </a:r>
            <a:r>
              <a:rPr sz="2650" spc="-500" dirty="0">
                <a:solidFill>
                  <a:srgbClr val="F1C304"/>
                </a:solidFill>
                <a:latin typeface="Lucida Sans Unicode"/>
                <a:cs typeface="Lucida Sans Unicode"/>
              </a:rPr>
              <a:t> </a:t>
            </a:r>
            <a:r>
              <a:rPr sz="2650" spc="-100" dirty="0">
                <a:solidFill>
                  <a:srgbClr val="F1C304"/>
                </a:solidFill>
                <a:latin typeface="Lucida Sans Unicode"/>
                <a:cs typeface="Lucida Sans Unicode"/>
              </a:rPr>
              <a:t>K</a:t>
            </a:r>
            <a:r>
              <a:rPr sz="2650" spc="-495" dirty="0">
                <a:solidFill>
                  <a:srgbClr val="F1C304"/>
                </a:solidFill>
                <a:latin typeface="Lucida Sans Unicode"/>
                <a:cs typeface="Lucida Sans Unicode"/>
              </a:rPr>
              <a:t> </a:t>
            </a:r>
            <a:r>
              <a:rPr sz="2650" spc="40" dirty="0">
                <a:solidFill>
                  <a:srgbClr val="F1C304"/>
                </a:solidFill>
                <a:latin typeface="Lucida Sans Unicode"/>
                <a:cs typeface="Lucida Sans Unicode"/>
              </a:rPr>
              <a:t>E</a:t>
            </a:r>
            <a:r>
              <a:rPr sz="2650" spc="-500" dirty="0">
                <a:solidFill>
                  <a:srgbClr val="F1C304"/>
                </a:solidFill>
                <a:latin typeface="Lucida Sans Unicode"/>
                <a:cs typeface="Lucida Sans Unicode"/>
              </a:rPr>
              <a:t> </a:t>
            </a:r>
            <a:r>
              <a:rPr sz="2650" spc="-35" dirty="0">
                <a:solidFill>
                  <a:srgbClr val="F1C304"/>
                </a:solidFill>
                <a:latin typeface="Lucida Sans Unicode"/>
                <a:cs typeface="Lucida Sans Unicode"/>
              </a:rPr>
              <a:t>R</a:t>
            </a:r>
            <a:r>
              <a:rPr sz="2650" spc="-495" dirty="0">
                <a:solidFill>
                  <a:srgbClr val="F1C304"/>
                </a:solidFill>
                <a:latin typeface="Lucida Sans Unicode"/>
                <a:cs typeface="Lucida Sans Unicode"/>
              </a:rPr>
              <a:t> </a:t>
            </a:r>
            <a:r>
              <a:rPr sz="2650" spc="30" dirty="0">
                <a:solidFill>
                  <a:srgbClr val="F1C304"/>
                </a:solidFill>
                <a:latin typeface="Lucida Sans Unicode"/>
                <a:cs typeface="Lucida Sans Unicode"/>
              </a:rPr>
              <a:t>S</a:t>
            </a:r>
            <a:endParaRPr sz="2650">
              <a:latin typeface="Lucida Sans Unicode"/>
              <a:cs typeface="Lucida Sans Unicode"/>
            </a:endParaRPr>
          </a:p>
        </p:txBody>
      </p:sp>
      <p:sp>
        <p:nvSpPr>
          <p:cNvPr id="62" name="object 62"/>
          <p:cNvSpPr txBox="1">
            <a:spLocks noGrp="1"/>
          </p:cNvSpPr>
          <p:nvPr>
            <p:ph type="title"/>
          </p:nvPr>
        </p:nvSpPr>
        <p:spPr>
          <a:xfrm>
            <a:off x="1932965" y="1608207"/>
            <a:ext cx="6192520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261870" algn="l"/>
                <a:tab pos="5398135" algn="l"/>
              </a:tabLst>
            </a:pPr>
            <a:r>
              <a:rPr sz="2650" b="1" spc="-105" dirty="0">
                <a:solidFill>
                  <a:srgbClr val="F1C304"/>
                </a:solidFill>
                <a:latin typeface="Lucida Sans"/>
                <a:cs typeface="Lucida Sans"/>
              </a:rPr>
              <a:t>E</a:t>
            </a:r>
            <a:r>
              <a:rPr sz="2650" b="1" spc="-505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240" dirty="0">
                <a:solidFill>
                  <a:srgbClr val="F1C304"/>
                </a:solidFill>
                <a:latin typeface="Lucida Sans"/>
                <a:cs typeface="Lucida Sans"/>
              </a:rPr>
              <a:t>MP</a:t>
            </a:r>
            <a:r>
              <a:rPr sz="2650" b="1" spc="-505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-40" dirty="0">
                <a:solidFill>
                  <a:srgbClr val="F1C304"/>
                </a:solidFill>
                <a:latin typeface="Lucida Sans"/>
                <a:cs typeface="Lucida Sans"/>
              </a:rPr>
              <a:t>L</a:t>
            </a:r>
            <a:r>
              <a:rPr sz="2650" b="1" spc="-500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-70" dirty="0">
                <a:solidFill>
                  <a:srgbClr val="F1C304"/>
                </a:solidFill>
                <a:latin typeface="Lucida Sans"/>
                <a:cs typeface="Lucida Sans"/>
              </a:rPr>
              <a:t>O</a:t>
            </a:r>
            <a:r>
              <a:rPr sz="2650" b="1" spc="-505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-160" dirty="0">
                <a:solidFill>
                  <a:srgbClr val="F1C304"/>
                </a:solidFill>
                <a:latin typeface="Lucida Sans"/>
                <a:cs typeface="Lucida Sans"/>
              </a:rPr>
              <a:t>Y</a:t>
            </a:r>
            <a:r>
              <a:rPr sz="2650" b="1" spc="-505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-105" dirty="0">
                <a:solidFill>
                  <a:srgbClr val="F1C304"/>
                </a:solidFill>
                <a:latin typeface="Lucida Sans"/>
                <a:cs typeface="Lucida Sans"/>
              </a:rPr>
              <a:t>E</a:t>
            </a:r>
            <a:r>
              <a:rPr sz="2650" b="1" spc="-500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-105" dirty="0">
                <a:solidFill>
                  <a:srgbClr val="F1C304"/>
                </a:solidFill>
                <a:latin typeface="Lucida Sans"/>
                <a:cs typeface="Lucida Sans"/>
              </a:rPr>
              <a:t>E	</a:t>
            </a:r>
            <a:r>
              <a:rPr sz="2650" b="1" spc="-120" dirty="0">
                <a:solidFill>
                  <a:srgbClr val="F1C304"/>
                </a:solidFill>
                <a:latin typeface="Lucida Sans"/>
                <a:cs typeface="Lucida Sans"/>
              </a:rPr>
              <a:t>A</a:t>
            </a:r>
            <a:r>
              <a:rPr sz="2650" b="1" spc="-505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40" dirty="0">
                <a:solidFill>
                  <a:srgbClr val="F1C304"/>
                </a:solidFill>
                <a:latin typeface="Lucida Sans"/>
                <a:cs typeface="Lucida Sans"/>
              </a:rPr>
              <a:t>P</a:t>
            </a:r>
            <a:r>
              <a:rPr sz="2650" b="1" spc="-500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40" dirty="0">
                <a:solidFill>
                  <a:srgbClr val="F1C304"/>
                </a:solidFill>
                <a:latin typeface="Lucida Sans"/>
                <a:cs typeface="Lucida Sans"/>
              </a:rPr>
              <a:t>P</a:t>
            </a:r>
            <a:r>
              <a:rPr sz="2650" b="1" spc="-505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-75" dirty="0">
                <a:solidFill>
                  <a:srgbClr val="F1C304"/>
                </a:solidFill>
                <a:latin typeface="Lucida Sans"/>
                <a:cs typeface="Lucida Sans"/>
              </a:rPr>
              <a:t>R</a:t>
            </a:r>
            <a:r>
              <a:rPr sz="2650" b="1" spc="-500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-105" dirty="0">
                <a:solidFill>
                  <a:srgbClr val="F1C304"/>
                </a:solidFill>
                <a:latin typeface="Lucida Sans"/>
                <a:cs typeface="Lucida Sans"/>
              </a:rPr>
              <a:t>E</a:t>
            </a:r>
            <a:r>
              <a:rPr sz="2650" b="1" spc="-505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-195" dirty="0">
                <a:solidFill>
                  <a:srgbClr val="F1C304"/>
                </a:solidFill>
                <a:latin typeface="Lucida Sans"/>
                <a:cs typeface="Lucida Sans"/>
              </a:rPr>
              <a:t>C</a:t>
            </a:r>
            <a:r>
              <a:rPr sz="2650" b="1" spc="-505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dirty="0">
                <a:solidFill>
                  <a:srgbClr val="F1C304"/>
                </a:solidFill>
                <a:latin typeface="Lucida Sans"/>
                <a:cs typeface="Lucida Sans"/>
              </a:rPr>
              <a:t>I</a:t>
            </a:r>
            <a:r>
              <a:rPr sz="2650" b="1" spc="-500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-120" dirty="0">
                <a:solidFill>
                  <a:srgbClr val="F1C304"/>
                </a:solidFill>
                <a:latin typeface="Lucida Sans"/>
                <a:cs typeface="Lucida Sans"/>
              </a:rPr>
              <a:t>A</a:t>
            </a:r>
            <a:r>
              <a:rPr sz="2650" b="1" spc="-505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-290" dirty="0">
                <a:solidFill>
                  <a:srgbClr val="F1C304"/>
                </a:solidFill>
                <a:latin typeface="Lucida Sans"/>
                <a:cs typeface="Lucida Sans"/>
              </a:rPr>
              <a:t>T</a:t>
            </a:r>
            <a:r>
              <a:rPr sz="2650" b="1" spc="-500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dirty="0">
                <a:solidFill>
                  <a:srgbClr val="F1C304"/>
                </a:solidFill>
                <a:latin typeface="Lucida Sans"/>
                <a:cs typeface="Lucida Sans"/>
              </a:rPr>
              <a:t>I</a:t>
            </a:r>
            <a:r>
              <a:rPr sz="2650" b="1" spc="-505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-70" dirty="0">
                <a:solidFill>
                  <a:srgbClr val="F1C304"/>
                </a:solidFill>
                <a:latin typeface="Lucida Sans"/>
                <a:cs typeface="Lucida Sans"/>
              </a:rPr>
              <a:t>O</a:t>
            </a:r>
            <a:r>
              <a:rPr sz="2650" b="1" spc="-505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125" dirty="0">
                <a:solidFill>
                  <a:srgbClr val="F1C304"/>
                </a:solidFill>
                <a:latin typeface="Lucida Sans"/>
                <a:cs typeface="Lucida Sans"/>
              </a:rPr>
              <a:t>N	</a:t>
            </a:r>
            <a:r>
              <a:rPr sz="2650" b="1" spc="-135" dirty="0">
                <a:solidFill>
                  <a:srgbClr val="F1C304"/>
                </a:solidFill>
                <a:latin typeface="Lucida Sans"/>
                <a:cs typeface="Lucida Sans"/>
              </a:rPr>
              <a:t>D</a:t>
            </a:r>
            <a:r>
              <a:rPr sz="2650" b="1" spc="-545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-120" dirty="0">
                <a:solidFill>
                  <a:srgbClr val="F1C304"/>
                </a:solidFill>
                <a:latin typeface="Lucida Sans"/>
                <a:cs typeface="Lucida Sans"/>
              </a:rPr>
              <a:t>A</a:t>
            </a:r>
            <a:r>
              <a:rPr sz="2650" b="1" spc="-545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-160" dirty="0">
                <a:solidFill>
                  <a:srgbClr val="F1C304"/>
                </a:solidFill>
                <a:latin typeface="Lucida Sans"/>
                <a:cs typeface="Lucida Sans"/>
              </a:rPr>
              <a:t>Y</a:t>
            </a:r>
            <a:endParaRPr sz="2650">
              <a:latin typeface="Lucida Sans"/>
              <a:cs typeface="Lucida San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121108" y="1913895"/>
            <a:ext cx="1816735" cy="43116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610360" algn="l"/>
              </a:tabLst>
            </a:pPr>
            <a:r>
              <a:rPr sz="2650" b="1" spc="440" dirty="0">
                <a:solidFill>
                  <a:srgbClr val="F1C304"/>
                </a:solidFill>
                <a:latin typeface="Lucida Sans"/>
                <a:cs typeface="Lucida Sans"/>
              </a:rPr>
              <a:t>M</a:t>
            </a:r>
            <a:r>
              <a:rPr sz="2650" b="1" spc="-120" dirty="0">
                <a:solidFill>
                  <a:srgbClr val="F1C304"/>
                </a:solidFill>
                <a:latin typeface="Lucida Sans"/>
                <a:cs typeface="Lucida Sans"/>
              </a:rPr>
              <a:t>A</a:t>
            </a:r>
            <a:r>
              <a:rPr sz="2650" b="1" spc="-505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-75" dirty="0">
                <a:solidFill>
                  <a:srgbClr val="F1C304"/>
                </a:solidFill>
                <a:latin typeface="Lucida Sans"/>
                <a:cs typeface="Lucida Sans"/>
              </a:rPr>
              <a:t>R</a:t>
            </a:r>
            <a:r>
              <a:rPr sz="2650" b="1" spc="-505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-195" dirty="0">
                <a:solidFill>
                  <a:srgbClr val="F1C304"/>
                </a:solidFill>
                <a:latin typeface="Lucida Sans"/>
                <a:cs typeface="Lucida Sans"/>
              </a:rPr>
              <a:t>C</a:t>
            </a:r>
            <a:r>
              <a:rPr sz="2650" b="1" spc="-505" dirty="0">
                <a:solidFill>
                  <a:srgbClr val="F1C304"/>
                </a:solidFill>
                <a:latin typeface="Lucida Sans"/>
                <a:cs typeface="Lucida Sans"/>
              </a:rPr>
              <a:t> </a:t>
            </a:r>
            <a:r>
              <a:rPr sz="2650" b="1" spc="-35" dirty="0">
                <a:solidFill>
                  <a:srgbClr val="F1C304"/>
                </a:solidFill>
                <a:latin typeface="Lucida Sans"/>
                <a:cs typeface="Lucida Sans"/>
              </a:rPr>
              <a:t>H</a:t>
            </a:r>
            <a:r>
              <a:rPr sz="2650" b="1" dirty="0">
                <a:solidFill>
                  <a:srgbClr val="F1C304"/>
                </a:solidFill>
                <a:latin typeface="Lucida Sans"/>
                <a:cs typeface="Lucida Sans"/>
              </a:rPr>
              <a:t>	</a:t>
            </a:r>
            <a:r>
              <a:rPr sz="2650" b="1" spc="-175" dirty="0">
                <a:solidFill>
                  <a:srgbClr val="F1C304"/>
                </a:solidFill>
                <a:latin typeface="Lucida Sans"/>
                <a:cs typeface="Lucida Sans"/>
              </a:rPr>
              <a:t>6</a:t>
            </a:r>
            <a:endParaRPr sz="265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0"/>
                </a:moveTo>
                <a:lnTo>
                  <a:pt x="10058399" y="0"/>
                </a:lnTo>
                <a:lnTo>
                  <a:pt x="10058399" y="7772399"/>
                </a:lnTo>
                <a:lnTo>
                  <a:pt x="0" y="7772399"/>
                </a:lnTo>
                <a:lnTo>
                  <a:pt x="0" y="0"/>
                </a:lnTo>
                <a:close/>
              </a:path>
            </a:pathLst>
          </a:custGeom>
          <a:solidFill>
            <a:srgbClr val="1758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41670" y="806409"/>
            <a:ext cx="458470" cy="461009"/>
          </a:xfrm>
          <a:custGeom>
            <a:avLst/>
            <a:gdLst/>
            <a:ahLst/>
            <a:cxnLst/>
            <a:rect l="l" t="t" r="r" b="b"/>
            <a:pathLst>
              <a:path w="458469" h="461009">
                <a:moveTo>
                  <a:pt x="230031" y="460695"/>
                </a:moveTo>
                <a:lnTo>
                  <a:pt x="183511" y="456077"/>
                </a:lnTo>
                <a:lnTo>
                  <a:pt x="140148" y="442543"/>
                </a:lnTo>
                <a:lnTo>
                  <a:pt x="100900" y="421063"/>
                </a:lnTo>
                <a:lnTo>
                  <a:pt x="66728" y="392605"/>
                </a:lnTo>
                <a:lnTo>
                  <a:pt x="38592" y="358140"/>
                </a:lnTo>
                <a:lnTo>
                  <a:pt x="17452" y="318637"/>
                </a:lnTo>
                <a:lnTo>
                  <a:pt x="4268" y="275066"/>
                </a:lnTo>
                <a:lnTo>
                  <a:pt x="0" y="228395"/>
                </a:lnTo>
                <a:lnTo>
                  <a:pt x="5093" y="182107"/>
                </a:lnTo>
                <a:lnTo>
                  <a:pt x="18761" y="139090"/>
                </a:lnTo>
                <a:lnTo>
                  <a:pt x="40099" y="100242"/>
                </a:lnTo>
                <a:lnTo>
                  <a:pt x="68200" y="66463"/>
                </a:lnTo>
                <a:lnTo>
                  <a:pt x="102159" y="38650"/>
                </a:lnTo>
                <a:lnTo>
                  <a:pt x="141070" y="17703"/>
                </a:lnTo>
                <a:lnTo>
                  <a:pt x="184028" y="4520"/>
                </a:lnTo>
                <a:lnTo>
                  <a:pt x="230127" y="0"/>
                </a:lnTo>
                <a:lnTo>
                  <a:pt x="276050" y="4790"/>
                </a:lnTo>
                <a:lnTo>
                  <a:pt x="318855" y="18307"/>
                </a:lnTo>
                <a:lnTo>
                  <a:pt x="357615" y="39616"/>
                </a:lnTo>
                <a:lnTo>
                  <a:pt x="391404" y="67780"/>
                </a:lnTo>
                <a:lnTo>
                  <a:pt x="419294" y="101864"/>
                </a:lnTo>
                <a:lnTo>
                  <a:pt x="440358" y="140933"/>
                </a:lnTo>
                <a:lnTo>
                  <a:pt x="453668" y="184051"/>
                </a:lnTo>
                <a:lnTo>
                  <a:pt x="458298" y="230283"/>
                </a:lnTo>
                <a:lnTo>
                  <a:pt x="453638" y="276552"/>
                </a:lnTo>
                <a:lnTo>
                  <a:pt x="440315" y="319688"/>
                </a:lnTo>
                <a:lnTo>
                  <a:pt x="419249" y="358764"/>
                </a:lnTo>
                <a:lnTo>
                  <a:pt x="391363" y="392850"/>
                </a:lnTo>
                <a:lnTo>
                  <a:pt x="357577" y="421015"/>
                </a:lnTo>
                <a:lnTo>
                  <a:pt x="318812" y="442331"/>
                </a:lnTo>
                <a:lnTo>
                  <a:pt x="275989" y="455868"/>
                </a:lnTo>
                <a:lnTo>
                  <a:pt x="230031" y="460695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89985" y="1314918"/>
            <a:ext cx="1365250" cy="912494"/>
          </a:xfrm>
          <a:custGeom>
            <a:avLst/>
            <a:gdLst/>
            <a:ahLst/>
            <a:cxnLst/>
            <a:rect l="l" t="t" r="r" b="b"/>
            <a:pathLst>
              <a:path w="1365250" h="912494">
                <a:moveTo>
                  <a:pt x="106541" y="642354"/>
                </a:moveTo>
                <a:lnTo>
                  <a:pt x="52635" y="616954"/>
                </a:lnTo>
                <a:lnTo>
                  <a:pt x="7902" y="574037"/>
                </a:lnTo>
                <a:lnTo>
                  <a:pt x="0" y="553001"/>
                </a:lnTo>
                <a:lnTo>
                  <a:pt x="4117" y="531052"/>
                </a:lnTo>
                <a:lnTo>
                  <a:pt x="20265" y="506332"/>
                </a:lnTo>
                <a:lnTo>
                  <a:pt x="267607" y="210043"/>
                </a:lnTo>
                <a:lnTo>
                  <a:pt x="326429" y="138826"/>
                </a:lnTo>
                <a:lnTo>
                  <a:pt x="355956" y="103324"/>
                </a:lnTo>
                <a:lnTo>
                  <a:pt x="385918" y="68217"/>
                </a:lnTo>
                <a:lnTo>
                  <a:pt x="416581" y="33749"/>
                </a:lnTo>
                <a:lnTo>
                  <a:pt x="462964" y="4455"/>
                </a:lnTo>
                <a:lnTo>
                  <a:pt x="530336" y="722"/>
                </a:lnTo>
                <a:lnTo>
                  <a:pt x="681883" y="0"/>
                </a:lnTo>
                <a:lnTo>
                  <a:pt x="885361" y="180"/>
                </a:lnTo>
                <a:lnTo>
                  <a:pt x="937252" y="19626"/>
                </a:lnTo>
                <a:lnTo>
                  <a:pt x="1180372" y="309078"/>
                </a:lnTo>
                <a:lnTo>
                  <a:pt x="957165" y="309078"/>
                </a:lnTo>
                <a:lnTo>
                  <a:pt x="957165" y="312242"/>
                </a:lnTo>
                <a:lnTo>
                  <a:pt x="404593" y="312242"/>
                </a:lnTo>
                <a:lnTo>
                  <a:pt x="387271" y="331171"/>
                </a:lnTo>
                <a:lnTo>
                  <a:pt x="380823" y="338291"/>
                </a:lnTo>
                <a:lnTo>
                  <a:pt x="375137" y="344850"/>
                </a:lnTo>
                <a:lnTo>
                  <a:pt x="155248" y="607691"/>
                </a:lnTo>
                <a:lnTo>
                  <a:pt x="129872" y="632704"/>
                </a:lnTo>
                <a:lnTo>
                  <a:pt x="106541" y="642354"/>
                </a:lnTo>
                <a:close/>
              </a:path>
              <a:path w="1365250" h="912494">
                <a:moveTo>
                  <a:pt x="885361" y="180"/>
                </a:moveTo>
                <a:lnTo>
                  <a:pt x="833465" y="180"/>
                </a:lnTo>
                <a:lnTo>
                  <a:pt x="883993" y="32"/>
                </a:lnTo>
                <a:lnTo>
                  <a:pt x="885361" y="180"/>
                </a:lnTo>
                <a:close/>
              </a:path>
              <a:path w="1365250" h="912494">
                <a:moveTo>
                  <a:pt x="1258805" y="642367"/>
                </a:moveTo>
                <a:lnTo>
                  <a:pt x="1235738" y="632842"/>
                </a:lnTo>
                <a:lnTo>
                  <a:pt x="1211036" y="608700"/>
                </a:lnTo>
                <a:lnTo>
                  <a:pt x="986774" y="340625"/>
                </a:lnTo>
                <a:lnTo>
                  <a:pt x="981149" y="334236"/>
                </a:lnTo>
                <a:lnTo>
                  <a:pt x="974675" y="327361"/>
                </a:lnTo>
                <a:lnTo>
                  <a:pt x="957165" y="309078"/>
                </a:lnTo>
                <a:lnTo>
                  <a:pt x="1180372" y="309078"/>
                </a:lnTo>
                <a:lnTo>
                  <a:pt x="1364827" y="529762"/>
                </a:lnTo>
                <a:lnTo>
                  <a:pt x="1364827" y="565816"/>
                </a:lnTo>
                <a:lnTo>
                  <a:pt x="1351495" y="579143"/>
                </a:lnTo>
                <a:lnTo>
                  <a:pt x="1338231" y="592542"/>
                </a:lnTo>
                <a:lnTo>
                  <a:pt x="1324763" y="605699"/>
                </a:lnTo>
                <a:lnTo>
                  <a:pt x="1310818" y="618300"/>
                </a:lnTo>
                <a:lnTo>
                  <a:pt x="1282932" y="637459"/>
                </a:lnTo>
                <a:lnTo>
                  <a:pt x="1258805" y="642367"/>
                </a:lnTo>
                <a:close/>
              </a:path>
              <a:path w="1365250" h="912494">
                <a:moveTo>
                  <a:pt x="902860" y="912040"/>
                </a:moveTo>
                <a:lnTo>
                  <a:pt x="462552" y="912040"/>
                </a:lnTo>
                <a:lnTo>
                  <a:pt x="416734" y="871592"/>
                </a:lnTo>
                <a:lnTo>
                  <a:pt x="403934" y="810488"/>
                </a:lnTo>
                <a:lnTo>
                  <a:pt x="404429" y="760008"/>
                </a:lnTo>
                <a:lnTo>
                  <a:pt x="404755" y="704957"/>
                </a:lnTo>
                <a:lnTo>
                  <a:pt x="404902" y="659038"/>
                </a:lnTo>
                <a:lnTo>
                  <a:pt x="404915" y="565816"/>
                </a:lnTo>
                <a:lnTo>
                  <a:pt x="404677" y="432140"/>
                </a:lnTo>
                <a:lnTo>
                  <a:pt x="404593" y="312242"/>
                </a:lnTo>
                <a:lnTo>
                  <a:pt x="957165" y="312242"/>
                </a:lnTo>
                <a:lnTo>
                  <a:pt x="957074" y="432140"/>
                </a:lnTo>
                <a:lnTo>
                  <a:pt x="956822" y="556057"/>
                </a:lnTo>
                <a:lnTo>
                  <a:pt x="956841" y="659038"/>
                </a:lnTo>
                <a:lnTo>
                  <a:pt x="957003" y="704957"/>
                </a:lnTo>
                <a:lnTo>
                  <a:pt x="957342" y="754588"/>
                </a:lnTo>
                <a:lnTo>
                  <a:pt x="957879" y="804218"/>
                </a:lnTo>
                <a:lnTo>
                  <a:pt x="955550" y="837868"/>
                </a:lnTo>
                <a:lnTo>
                  <a:pt x="946611" y="867166"/>
                </a:lnTo>
                <a:lnTo>
                  <a:pt x="929551" y="891945"/>
                </a:lnTo>
                <a:lnTo>
                  <a:pt x="902860" y="912040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84469" y="806411"/>
            <a:ext cx="458470" cy="461009"/>
          </a:xfrm>
          <a:custGeom>
            <a:avLst/>
            <a:gdLst/>
            <a:ahLst/>
            <a:cxnLst/>
            <a:rect l="l" t="t" r="r" b="b"/>
            <a:pathLst>
              <a:path w="458469" h="461009">
                <a:moveTo>
                  <a:pt x="230031" y="460695"/>
                </a:moveTo>
                <a:lnTo>
                  <a:pt x="183511" y="456077"/>
                </a:lnTo>
                <a:lnTo>
                  <a:pt x="140148" y="442543"/>
                </a:lnTo>
                <a:lnTo>
                  <a:pt x="100900" y="421063"/>
                </a:lnTo>
                <a:lnTo>
                  <a:pt x="66728" y="392605"/>
                </a:lnTo>
                <a:lnTo>
                  <a:pt x="38592" y="358140"/>
                </a:lnTo>
                <a:lnTo>
                  <a:pt x="17452" y="318637"/>
                </a:lnTo>
                <a:lnTo>
                  <a:pt x="4268" y="275066"/>
                </a:lnTo>
                <a:lnTo>
                  <a:pt x="0" y="228395"/>
                </a:lnTo>
                <a:lnTo>
                  <a:pt x="5093" y="182107"/>
                </a:lnTo>
                <a:lnTo>
                  <a:pt x="18761" y="139090"/>
                </a:lnTo>
                <a:lnTo>
                  <a:pt x="40099" y="100242"/>
                </a:lnTo>
                <a:lnTo>
                  <a:pt x="68200" y="66463"/>
                </a:lnTo>
                <a:lnTo>
                  <a:pt x="102159" y="38650"/>
                </a:lnTo>
                <a:lnTo>
                  <a:pt x="141070" y="17703"/>
                </a:lnTo>
                <a:lnTo>
                  <a:pt x="184028" y="4520"/>
                </a:lnTo>
                <a:lnTo>
                  <a:pt x="230127" y="0"/>
                </a:lnTo>
                <a:lnTo>
                  <a:pt x="276050" y="4790"/>
                </a:lnTo>
                <a:lnTo>
                  <a:pt x="318855" y="18307"/>
                </a:lnTo>
                <a:lnTo>
                  <a:pt x="357615" y="39616"/>
                </a:lnTo>
                <a:lnTo>
                  <a:pt x="391404" y="67780"/>
                </a:lnTo>
                <a:lnTo>
                  <a:pt x="419294" y="101864"/>
                </a:lnTo>
                <a:lnTo>
                  <a:pt x="440358" y="140933"/>
                </a:lnTo>
                <a:lnTo>
                  <a:pt x="453668" y="184051"/>
                </a:lnTo>
                <a:lnTo>
                  <a:pt x="458298" y="230283"/>
                </a:lnTo>
                <a:lnTo>
                  <a:pt x="453638" y="276552"/>
                </a:lnTo>
                <a:lnTo>
                  <a:pt x="440315" y="319688"/>
                </a:lnTo>
                <a:lnTo>
                  <a:pt x="419249" y="358764"/>
                </a:lnTo>
                <a:lnTo>
                  <a:pt x="391363" y="392850"/>
                </a:lnTo>
                <a:lnTo>
                  <a:pt x="357577" y="421015"/>
                </a:lnTo>
                <a:lnTo>
                  <a:pt x="318812" y="442331"/>
                </a:lnTo>
                <a:lnTo>
                  <a:pt x="275989" y="455868"/>
                </a:lnTo>
                <a:lnTo>
                  <a:pt x="230031" y="460695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032784" y="1314920"/>
            <a:ext cx="1365250" cy="912494"/>
          </a:xfrm>
          <a:custGeom>
            <a:avLst/>
            <a:gdLst/>
            <a:ahLst/>
            <a:cxnLst/>
            <a:rect l="l" t="t" r="r" b="b"/>
            <a:pathLst>
              <a:path w="1365250" h="912494">
                <a:moveTo>
                  <a:pt x="106541" y="642354"/>
                </a:moveTo>
                <a:lnTo>
                  <a:pt x="52635" y="616954"/>
                </a:lnTo>
                <a:lnTo>
                  <a:pt x="7902" y="574037"/>
                </a:lnTo>
                <a:lnTo>
                  <a:pt x="0" y="553001"/>
                </a:lnTo>
                <a:lnTo>
                  <a:pt x="4117" y="531052"/>
                </a:lnTo>
                <a:lnTo>
                  <a:pt x="20265" y="506332"/>
                </a:lnTo>
                <a:lnTo>
                  <a:pt x="267607" y="210043"/>
                </a:lnTo>
                <a:lnTo>
                  <a:pt x="326429" y="138826"/>
                </a:lnTo>
                <a:lnTo>
                  <a:pt x="355956" y="103324"/>
                </a:lnTo>
                <a:lnTo>
                  <a:pt x="385918" y="68217"/>
                </a:lnTo>
                <a:lnTo>
                  <a:pt x="416581" y="33749"/>
                </a:lnTo>
                <a:lnTo>
                  <a:pt x="462964" y="4455"/>
                </a:lnTo>
                <a:lnTo>
                  <a:pt x="530336" y="722"/>
                </a:lnTo>
                <a:lnTo>
                  <a:pt x="681883" y="0"/>
                </a:lnTo>
                <a:lnTo>
                  <a:pt x="885361" y="180"/>
                </a:lnTo>
                <a:lnTo>
                  <a:pt x="937252" y="19626"/>
                </a:lnTo>
                <a:lnTo>
                  <a:pt x="1180372" y="309078"/>
                </a:lnTo>
                <a:lnTo>
                  <a:pt x="957165" y="309078"/>
                </a:lnTo>
                <a:lnTo>
                  <a:pt x="957165" y="312242"/>
                </a:lnTo>
                <a:lnTo>
                  <a:pt x="404593" y="312242"/>
                </a:lnTo>
                <a:lnTo>
                  <a:pt x="387271" y="331171"/>
                </a:lnTo>
                <a:lnTo>
                  <a:pt x="380823" y="338291"/>
                </a:lnTo>
                <a:lnTo>
                  <a:pt x="375137" y="344850"/>
                </a:lnTo>
                <a:lnTo>
                  <a:pt x="155248" y="607691"/>
                </a:lnTo>
                <a:lnTo>
                  <a:pt x="129872" y="632704"/>
                </a:lnTo>
                <a:lnTo>
                  <a:pt x="106541" y="642354"/>
                </a:lnTo>
                <a:close/>
              </a:path>
              <a:path w="1365250" h="912494">
                <a:moveTo>
                  <a:pt x="885361" y="180"/>
                </a:moveTo>
                <a:lnTo>
                  <a:pt x="833465" y="180"/>
                </a:lnTo>
                <a:lnTo>
                  <a:pt x="883993" y="32"/>
                </a:lnTo>
                <a:lnTo>
                  <a:pt x="885361" y="180"/>
                </a:lnTo>
                <a:close/>
              </a:path>
              <a:path w="1365250" h="912494">
                <a:moveTo>
                  <a:pt x="1258805" y="642367"/>
                </a:moveTo>
                <a:lnTo>
                  <a:pt x="1235738" y="632842"/>
                </a:lnTo>
                <a:lnTo>
                  <a:pt x="1211036" y="608700"/>
                </a:lnTo>
                <a:lnTo>
                  <a:pt x="986774" y="340625"/>
                </a:lnTo>
                <a:lnTo>
                  <a:pt x="981149" y="334236"/>
                </a:lnTo>
                <a:lnTo>
                  <a:pt x="974675" y="327361"/>
                </a:lnTo>
                <a:lnTo>
                  <a:pt x="957165" y="309078"/>
                </a:lnTo>
                <a:lnTo>
                  <a:pt x="1180372" y="309078"/>
                </a:lnTo>
                <a:lnTo>
                  <a:pt x="1364827" y="529762"/>
                </a:lnTo>
                <a:lnTo>
                  <a:pt x="1364827" y="565816"/>
                </a:lnTo>
                <a:lnTo>
                  <a:pt x="1351495" y="579143"/>
                </a:lnTo>
                <a:lnTo>
                  <a:pt x="1338231" y="592542"/>
                </a:lnTo>
                <a:lnTo>
                  <a:pt x="1324763" y="605699"/>
                </a:lnTo>
                <a:lnTo>
                  <a:pt x="1310818" y="618300"/>
                </a:lnTo>
                <a:lnTo>
                  <a:pt x="1282932" y="637459"/>
                </a:lnTo>
                <a:lnTo>
                  <a:pt x="1258805" y="642367"/>
                </a:lnTo>
                <a:close/>
              </a:path>
              <a:path w="1365250" h="912494">
                <a:moveTo>
                  <a:pt x="902860" y="912040"/>
                </a:moveTo>
                <a:lnTo>
                  <a:pt x="462552" y="912040"/>
                </a:lnTo>
                <a:lnTo>
                  <a:pt x="416734" y="871592"/>
                </a:lnTo>
                <a:lnTo>
                  <a:pt x="403934" y="810488"/>
                </a:lnTo>
                <a:lnTo>
                  <a:pt x="404429" y="760008"/>
                </a:lnTo>
                <a:lnTo>
                  <a:pt x="404755" y="704957"/>
                </a:lnTo>
                <a:lnTo>
                  <a:pt x="404902" y="659038"/>
                </a:lnTo>
                <a:lnTo>
                  <a:pt x="404915" y="565816"/>
                </a:lnTo>
                <a:lnTo>
                  <a:pt x="404677" y="432140"/>
                </a:lnTo>
                <a:lnTo>
                  <a:pt x="404593" y="312242"/>
                </a:lnTo>
                <a:lnTo>
                  <a:pt x="957165" y="312242"/>
                </a:lnTo>
                <a:lnTo>
                  <a:pt x="957074" y="432140"/>
                </a:lnTo>
                <a:lnTo>
                  <a:pt x="956822" y="556057"/>
                </a:lnTo>
                <a:lnTo>
                  <a:pt x="956841" y="659038"/>
                </a:lnTo>
                <a:lnTo>
                  <a:pt x="957003" y="704957"/>
                </a:lnTo>
                <a:lnTo>
                  <a:pt x="957342" y="754588"/>
                </a:lnTo>
                <a:lnTo>
                  <a:pt x="957879" y="804218"/>
                </a:lnTo>
                <a:lnTo>
                  <a:pt x="955550" y="837868"/>
                </a:lnTo>
                <a:lnTo>
                  <a:pt x="946611" y="867166"/>
                </a:lnTo>
                <a:lnTo>
                  <a:pt x="929551" y="891945"/>
                </a:lnTo>
                <a:lnTo>
                  <a:pt x="902860" y="912040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43173" y="806411"/>
            <a:ext cx="458470" cy="461009"/>
          </a:xfrm>
          <a:custGeom>
            <a:avLst/>
            <a:gdLst/>
            <a:ahLst/>
            <a:cxnLst/>
            <a:rect l="l" t="t" r="r" b="b"/>
            <a:pathLst>
              <a:path w="458470" h="461009">
                <a:moveTo>
                  <a:pt x="230031" y="460695"/>
                </a:moveTo>
                <a:lnTo>
                  <a:pt x="183511" y="456077"/>
                </a:lnTo>
                <a:lnTo>
                  <a:pt x="140148" y="442543"/>
                </a:lnTo>
                <a:lnTo>
                  <a:pt x="100900" y="421063"/>
                </a:lnTo>
                <a:lnTo>
                  <a:pt x="66728" y="392605"/>
                </a:lnTo>
                <a:lnTo>
                  <a:pt x="38592" y="358140"/>
                </a:lnTo>
                <a:lnTo>
                  <a:pt x="17452" y="318637"/>
                </a:lnTo>
                <a:lnTo>
                  <a:pt x="4268" y="275066"/>
                </a:lnTo>
                <a:lnTo>
                  <a:pt x="0" y="228395"/>
                </a:lnTo>
                <a:lnTo>
                  <a:pt x="5093" y="182107"/>
                </a:lnTo>
                <a:lnTo>
                  <a:pt x="18761" y="139090"/>
                </a:lnTo>
                <a:lnTo>
                  <a:pt x="40099" y="100242"/>
                </a:lnTo>
                <a:lnTo>
                  <a:pt x="68200" y="66463"/>
                </a:lnTo>
                <a:lnTo>
                  <a:pt x="102159" y="38650"/>
                </a:lnTo>
                <a:lnTo>
                  <a:pt x="141070" y="17703"/>
                </a:lnTo>
                <a:lnTo>
                  <a:pt x="184028" y="4520"/>
                </a:lnTo>
                <a:lnTo>
                  <a:pt x="230127" y="0"/>
                </a:lnTo>
                <a:lnTo>
                  <a:pt x="276050" y="4790"/>
                </a:lnTo>
                <a:lnTo>
                  <a:pt x="318855" y="18307"/>
                </a:lnTo>
                <a:lnTo>
                  <a:pt x="357615" y="39616"/>
                </a:lnTo>
                <a:lnTo>
                  <a:pt x="391404" y="67780"/>
                </a:lnTo>
                <a:lnTo>
                  <a:pt x="419294" y="101864"/>
                </a:lnTo>
                <a:lnTo>
                  <a:pt x="440358" y="140933"/>
                </a:lnTo>
                <a:lnTo>
                  <a:pt x="453668" y="184051"/>
                </a:lnTo>
                <a:lnTo>
                  <a:pt x="458298" y="230283"/>
                </a:lnTo>
                <a:lnTo>
                  <a:pt x="453638" y="276552"/>
                </a:lnTo>
                <a:lnTo>
                  <a:pt x="440315" y="319688"/>
                </a:lnTo>
                <a:lnTo>
                  <a:pt x="419249" y="358764"/>
                </a:lnTo>
                <a:lnTo>
                  <a:pt x="391363" y="392850"/>
                </a:lnTo>
                <a:lnTo>
                  <a:pt x="357577" y="421015"/>
                </a:lnTo>
                <a:lnTo>
                  <a:pt x="318812" y="442331"/>
                </a:lnTo>
                <a:lnTo>
                  <a:pt x="275989" y="455868"/>
                </a:lnTo>
                <a:lnTo>
                  <a:pt x="230031" y="460695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91488" y="1314920"/>
            <a:ext cx="1365250" cy="912494"/>
          </a:xfrm>
          <a:custGeom>
            <a:avLst/>
            <a:gdLst/>
            <a:ahLst/>
            <a:cxnLst/>
            <a:rect l="l" t="t" r="r" b="b"/>
            <a:pathLst>
              <a:path w="1365250" h="912494">
                <a:moveTo>
                  <a:pt x="106541" y="642354"/>
                </a:moveTo>
                <a:lnTo>
                  <a:pt x="52635" y="616954"/>
                </a:lnTo>
                <a:lnTo>
                  <a:pt x="7902" y="574037"/>
                </a:lnTo>
                <a:lnTo>
                  <a:pt x="0" y="553001"/>
                </a:lnTo>
                <a:lnTo>
                  <a:pt x="4117" y="531052"/>
                </a:lnTo>
                <a:lnTo>
                  <a:pt x="20265" y="506332"/>
                </a:lnTo>
                <a:lnTo>
                  <a:pt x="267607" y="210043"/>
                </a:lnTo>
                <a:lnTo>
                  <a:pt x="326429" y="138826"/>
                </a:lnTo>
                <a:lnTo>
                  <a:pt x="355956" y="103324"/>
                </a:lnTo>
                <a:lnTo>
                  <a:pt x="385918" y="68217"/>
                </a:lnTo>
                <a:lnTo>
                  <a:pt x="416581" y="33749"/>
                </a:lnTo>
                <a:lnTo>
                  <a:pt x="462964" y="4455"/>
                </a:lnTo>
                <a:lnTo>
                  <a:pt x="530336" y="722"/>
                </a:lnTo>
                <a:lnTo>
                  <a:pt x="681883" y="0"/>
                </a:lnTo>
                <a:lnTo>
                  <a:pt x="885361" y="180"/>
                </a:lnTo>
                <a:lnTo>
                  <a:pt x="937252" y="19626"/>
                </a:lnTo>
                <a:lnTo>
                  <a:pt x="1180372" y="309078"/>
                </a:lnTo>
                <a:lnTo>
                  <a:pt x="957165" y="309078"/>
                </a:lnTo>
                <a:lnTo>
                  <a:pt x="957165" y="312242"/>
                </a:lnTo>
                <a:lnTo>
                  <a:pt x="404593" y="312242"/>
                </a:lnTo>
                <a:lnTo>
                  <a:pt x="387271" y="331171"/>
                </a:lnTo>
                <a:lnTo>
                  <a:pt x="380823" y="338291"/>
                </a:lnTo>
                <a:lnTo>
                  <a:pt x="375137" y="344850"/>
                </a:lnTo>
                <a:lnTo>
                  <a:pt x="155248" y="607691"/>
                </a:lnTo>
                <a:lnTo>
                  <a:pt x="129872" y="632704"/>
                </a:lnTo>
                <a:lnTo>
                  <a:pt x="106541" y="642354"/>
                </a:lnTo>
                <a:close/>
              </a:path>
              <a:path w="1365250" h="912494">
                <a:moveTo>
                  <a:pt x="885361" y="180"/>
                </a:moveTo>
                <a:lnTo>
                  <a:pt x="833465" y="180"/>
                </a:lnTo>
                <a:lnTo>
                  <a:pt x="883993" y="32"/>
                </a:lnTo>
                <a:lnTo>
                  <a:pt x="885361" y="180"/>
                </a:lnTo>
                <a:close/>
              </a:path>
              <a:path w="1365250" h="912494">
                <a:moveTo>
                  <a:pt x="1258805" y="642367"/>
                </a:moveTo>
                <a:lnTo>
                  <a:pt x="1235738" y="632842"/>
                </a:lnTo>
                <a:lnTo>
                  <a:pt x="1211036" y="608700"/>
                </a:lnTo>
                <a:lnTo>
                  <a:pt x="986774" y="340625"/>
                </a:lnTo>
                <a:lnTo>
                  <a:pt x="981149" y="334236"/>
                </a:lnTo>
                <a:lnTo>
                  <a:pt x="974675" y="327361"/>
                </a:lnTo>
                <a:lnTo>
                  <a:pt x="957165" y="309078"/>
                </a:lnTo>
                <a:lnTo>
                  <a:pt x="1180372" y="309078"/>
                </a:lnTo>
                <a:lnTo>
                  <a:pt x="1364827" y="529762"/>
                </a:lnTo>
                <a:lnTo>
                  <a:pt x="1364827" y="565816"/>
                </a:lnTo>
                <a:lnTo>
                  <a:pt x="1351495" y="579143"/>
                </a:lnTo>
                <a:lnTo>
                  <a:pt x="1338231" y="592542"/>
                </a:lnTo>
                <a:lnTo>
                  <a:pt x="1324763" y="605699"/>
                </a:lnTo>
                <a:lnTo>
                  <a:pt x="1310818" y="618300"/>
                </a:lnTo>
                <a:lnTo>
                  <a:pt x="1282932" y="637459"/>
                </a:lnTo>
                <a:lnTo>
                  <a:pt x="1258805" y="642367"/>
                </a:lnTo>
                <a:close/>
              </a:path>
              <a:path w="1365250" h="912494">
                <a:moveTo>
                  <a:pt x="902860" y="912040"/>
                </a:moveTo>
                <a:lnTo>
                  <a:pt x="462552" y="912040"/>
                </a:lnTo>
                <a:lnTo>
                  <a:pt x="416734" y="871592"/>
                </a:lnTo>
                <a:lnTo>
                  <a:pt x="403934" y="810488"/>
                </a:lnTo>
                <a:lnTo>
                  <a:pt x="404429" y="760008"/>
                </a:lnTo>
                <a:lnTo>
                  <a:pt x="404755" y="704957"/>
                </a:lnTo>
                <a:lnTo>
                  <a:pt x="404902" y="659038"/>
                </a:lnTo>
                <a:lnTo>
                  <a:pt x="404915" y="565816"/>
                </a:lnTo>
                <a:lnTo>
                  <a:pt x="404677" y="432140"/>
                </a:lnTo>
                <a:lnTo>
                  <a:pt x="404593" y="312242"/>
                </a:lnTo>
                <a:lnTo>
                  <a:pt x="957165" y="312242"/>
                </a:lnTo>
                <a:lnTo>
                  <a:pt x="957074" y="432140"/>
                </a:lnTo>
                <a:lnTo>
                  <a:pt x="956822" y="556057"/>
                </a:lnTo>
                <a:lnTo>
                  <a:pt x="956841" y="659038"/>
                </a:lnTo>
                <a:lnTo>
                  <a:pt x="957003" y="704957"/>
                </a:lnTo>
                <a:lnTo>
                  <a:pt x="957342" y="754588"/>
                </a:lnTo>
                <a:lnTo>
                  <a:pt x="957879" y="804218"/>
                </a:lnTo>
                <a:lnTo>
                  <a:pt x="955550" y="837868"/>
                </a:lnTo>
                <a:lnTo>
                  <a:pt x="946611" y="867166"/>
                </a:lnTo>
                <a:lnTo>
                  <a:pt x="929551" y="891945"/>
                </a:lnTo>
                <a:lnTo>
                  <a:pt x="902860" y="912040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570066" y="806410"/>
            <a:ext cx="458470" cy="461009"/>
          </a:xfrm>
          <a:custGeom>
            <a:avLst/>
            <a:gdLst/>
            <a:ahLst/>
            <a:cxnLst/>
            <a:rect l="l" t="t" r="r" b="b"/>
            <a:pathLst>
              <a:path w="458470" h="461009">
                <a:moveTo>
                  <a:pt x="230031" y="460695"/>
                </a:moveTo>
                <a:lnTo>
                  <a:pt x="183511" y="456077"/>
                </a:lnTo>
                <a:lnTo>
                  <a:pt x="140148" y="442543"/>
                </a:lnTo>
                <a:lnTo>
                  <a:pt x="100900" y="421063"/>
                </a:lnTo>
                <a:lnTo>
                  <a:pt x="66728" y="392605"/>
                </a:lnTo>
                <a:lnTo>
                  <a:pt x="38592" y="358140"/>
                </a:lnTo>
                <a:lnTo>
                  <a:pt x="17452" y="318637"/>
                </a:lnTo>
                <a:lnTo>
                  <a:pt x="4268" y="275066"/>
                </a:lnTo>
                <a:lnTo>
                  <a:pt x="0" y="228395"/>
                </a:lnTo>
                <a:lnTo>
                  <a:pt x="5093" y="182107"/>
                </a:lnTo>
                <a:lnTo>
                  <a:pt x="18761" y="139090"/>
                </a:lnTo>
                <a:lnTo>
                  <a:pt x="40099" y="100242"/>
                </a:lnTo>
                <a:lnTo>
                  <a:pt x="68200" y="66463"/>
                </a:lnTo>
                <a:lnTo>
                  <a:pt x="102159" y="38650"/>
                </a:lnTo>
                <a:lnTo>
                  <a:pt x="141070" y="17703"/>
                </a:lnTo>
                <a:lnTo>
                  <a:pt x="184028" y="4520"/>
                </a:lnTo>
                <a:lnTo>
                  <a:pt x="230127" y="0"/>
                </a:lnTo>
                <a:lnTo>
                  <a:pt x="276050" y="4790"/>
                </a:lnTo>
                <a:lnTo>
                  <a:pt x="318855" y="18307"/>
                </a:lnTo>
                <a:lnTo>
                  <a:pt x="357615" y="39616"/>
                </a:lnTo>
                <a:lnTo>
                  <a:pt x="391404" y="67780"/>
                </a:lnTo>
                <a:lnTo>
                  <a:pt x="419294" y="101864"/>
                </a:lnTo>
                <a:lnTo>
                  <a:pt x="440358" y="140933"/>
                </a:lnTo>
                <a:lnTo>
                  <a:pt x="453668" y="184051"/>
                </a:lnTo>
                <a:lnTo>
                  <a:pt x="458298" y="230283"/>
                </a:lnTo>
                <a:lnTo>
                  <a:pt x="453638" y="276552"/>
                </a:lnTo>
                <a:lnTo>
                  <a:pt x="440315" y="319688"/>
                </a:lnTo>
                <a:lnTo>
                  <a:pt x="419249" y="358764"/>
                </a:lnTo>
                <a:lnTo>
                  <a:pt x="391363" y="392850"/>
                </a:lnTo>
                <a:lnTo>
                  <a:pt x="357577" y="421015"/>
                </a:lnTo>
                <a:lnTo>
                  <a:pt x="318812" y="442331"/>
                </a:lnTo>
                <a:lnTo>
                  <a:pt x="275989" y="455868"/>
                </a:lnTo>
                <a:lnTo>
                  <a:pt x="230031" y="460695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118380" y="1314920"/>
            <a:ext cx="1365250" cy="912494"/>
          </a:xfrm>
          <a:custGeom>
            <a:avLst/>
            <a:gdLst/>
            <a:ahLst/>
            <a:cxnLst/>
            <a:rect l="l" t="t" r="r" b="b"/>
            <a:pathLst>
              <a:path w="1365250" h="912494">
                <a:moveTo>
                  <a:pt x="106541" y="642354"/>
                </a:moveTo>
                <a:lnTo>
                  <a:pt x="52635" y="616954"/>
                </a:lnTo>
                <a:lnTo>
                  <a:pt x="7902" y="574037"/>
                </a:lnTo>
                <a:lnTo>
                  <a:pt x="0" y="553001"/>
                </a:lnTo>
                <a:lnTo>
                  <a:pt x="4117" y="531052"/>
                </a:lnTo>
                <a:lnTo>
                  <a:pt x="20265" y="506332"/>
                </a:lnTo>
                <a:lnTo>
                  <a:pt x="267607" y="210043"/>
                </a:lnTo>
                <a:lnTo>
                  <a:pt x="326429" y="138826"/>
                </a:lnTo>
                <a:lnTo>
                  <a:pt x="355956" y="103324"/>
                </a:lnTo>
                <a:lnTo>
                  <a:pt x="385918" y="68217"/>
                </a:lnTo>
                <a:lnTo>
                  <a:pt x="416581" y="33749"/>
                </a:lnTo>
                <a:lnTo>
                  <a:pt x="462964" y="4455"/>
                </a:lnTo>
                <a:lnTo>
                  <a:pt x="530336" y="722"/>
                </a:lnTo>
                <a:lnTo>
                  <a:pt x="681883" y="0"/>
                </a:lnTo>
                <a:lnTo>
                  <a:pt x="885361" y="180"/>
                </a:lnTo>
                <a:lnTo>
                  <a:pt x="937252" y="19626"/>
                </a:lnTo>
                <a:lnTo>
                  <a:pt x="1180372" y="309078"/>
                </a:lnTo>
                <a:lnTo>
                  <a:pt x="957165" y="309078"/>
                </a:lnTo>
                <a:lnTo>
                  <a:pt x="957165" y="312242"/>
                </a:lnTo>
                <a:lnTo>
                  <a:pt x="404593" y="312242"/>
                </a:lnTo>
                <a:lnTo>
                  <a:pt x="387271" y="331171"/>
                </a:lnTo>
                <a:lnTo>
                  <a:pt x="380823" y="338291"/>
                </a:lnTo>
                <a:lnTo>
                  <a:pt x="375137" y="344850"/>
                </a:lnTo>
                <a:lnTo>
                  <a:pt x="155248" y="607691"/>
                </a:lnTo>
                <a:lnTo>
                  <a:pt x="129872" y="632704"/>
                </a:lnTo>
                <a:lnTo>
                  <a:pt x="106541" y="642354"/>
                </a:lnTo>
                <a:close/>
              </a:path>
              <a:path w="1365250" h="912494">
                <a:moveTo>
                  <a:pt x="885361" y="180"/>
                </a:moveTo>
                <a:lnTo>
                  <a:pt x="833465" y="180"/>
                </a:lnTo>
                <a:lnTo>
                  <a:pt x="883993" y="32"/>
                </a:lnTo>
                <a:lnTo>
                  <a:pt x="885361" y="180"/>
                </a:lnTo>
                <a:close/>
              </a:path>
              <a:path w="1365250" h="912494">
                <a:moveTo>
                  <a:pt x="1258805" y="642367"/>
                </a:moveTo>
                <a:lnTo>
                  <a:pt x="1235738" y="632842"/>
                </a:lnTo>
                <a:lnTo>
                  <a:pt x="1211036" y="608700"/>
                </a:lnTo>
                <a:lnTo>
                  <a:pt x="986774" y="340625"/>
                </a:lnTo>
                <a:lnTo>
                  <a:pt x="981149" y="334236"/>
                </a:lnTo>
                <a:lnTo>
                  <a:pt x="974675" y="327361"/>
                </a:lnTo>
                <a:lnTo>
                  <a:pt x="957165" y="309078"/>
                </a:lnTo>
                <a:lnTo>
                  <a:pt x="1180372" y="309078"/>
                </a:lnTo>
                <a:lnTo>
                  <a:pt x="1364827" y="529762"/>
                </a:lnTo>
                <a:lnTo>
                  <a:pt x="1364827" y="565816"/>
                </a:lnTo>
                <a:lnTo>
                  <a:pt x="1351495" y="579143"/>
                </a:lnTo>
                <a:lnTo>
                  <a:pt x="1338231" y="592542"/>
                </a:lnTo>
                <a:lnTo>
                  <a:pt x="1324763" y="605699"/>
                </a:lnTo>
                <a:lnTo>
                  <a:pt x="1310818" y="618300"/>
                </a:lnTo>
                <a:lnTo>
                  <a:pt x="1282932" y="637459"/>
                </a:lnTo>
                <a:lnTo>
                  <a:pt x="1258805" y="642367"/>
                </a:lnTo>
                <a:close/>
              </a:path>
              <a:path w="1365250" h="912494">
                <a:moveTo>
                  <a:pt x="902860" y="912040"/>
                </a:moveTo>
                <a:lnTo>
                  <a:pt x="462552" y="912040"/>
                </a:lnTo>
                <a:lnTo>
                  <a:pt x="416734" y="871592"/>
                </a:lnTo>
                <a:lnTo>
                  <a:pt x="403934" y="810488"/>
                </a:lnTo>
                <a:lnTo>
                  <a:pt x="404429" y="760008"/>
                </a:lnTo>
                <a:lnTo>
                  <a:pt x="404755" y="704957"/>
                </a:lnTo>
                <a:lnTo>
                  <a:pt x="404902" y="659038"/>
                </a:lnTo>
                <a:lnTo>
                  <a:pt x="404915" y="565816"/>
                </a:lnTo>
                <a:lnTo>
                  <a:pt x="404677" y="432140"/>
                </a:lnTo>
                <a:lnTo>
                  <a:pt x="404593" y="312242"/>
                </a:lnTo>
                <a:lnTo>
                  <a:pt x="957165" y="312242"/>
                </a:lnTo>
                <a:lnTo>
                  <a:pt x="957074" y="432140"/>
                </a:lnTo>
                <a:lnTo>
                  <a:pt x="956822" y="556057"/>
                </a:lnTo>
                <a:lnTo>
                  <a:pt x="956841" y="659038"/>
                </a:lnTo>
                <a:lnTo>
                  <a:pt x="957003" y="704957"/>
                </a:lnTo>
                <a:lnTo>
                  <a:pt x="957342" y="754588"/>
                </a:lnTo>
                <a:lnTo>
                  <a:pt x="957879" y="804218"/>
                </a:lnTo>
                <a:lnTo>
                  <a:pt x="955550" y="837868"/>
                </a:lnTo>
                <a:lnTo>
                  <a:pt x="946611" y="867166"/>
                </a:lnTo>
                <a:lnTo>
                  <a:pt x="929551" y="891945"/>
                </a:lnTo>
                <a:lnTo>
                  <a:pt x="902860" y="912040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25766" y="2428731"/>
            <a:ext cx="458470" cy="461009"/>
          </a:xfrm>
          <a:custGeom>
            <a:avLst/>
            <a:gdLst/>
            <a:ahLst/>
            <a:cxnLst/>
            <a:rect l="l" t="t" r="r" b="b"/>
            <a:pathLst>
              <a:path w="458469" h="461010">
                <a:moveTo>
                  <a:pt x="230031" y="460695"/>
                </a:moveTo>
                <a:lnTo>
                  <a:pt x="183511" y="456077"/>
                </a:lnTo>
                <a:lnTo>
                  <a:pt x="140148" y="442543"/>
                </a:lnTo>
                <a:lnTo>
                  <a:pt x="100900" y="421063"/>
                </a:lnTo>
                <a:lnTo>
                  <a:pt x="66728" y="392605"/>
                </a:lnTo>
                <a:lnTo>
                  <a:pt x="38592" y="358140"/>
                </a:lnTo>
                <a:lnTo>
                  <a:pt x="17452" y="318637"/>
                </a:lnTo>
                <a:lnTo>
                  <a:pt x="4268" y="275066"/>
                </a:lnTo>
                <a:lnTo>
                  <a:pt x="0" y="228395"/>
                </a:lnTo>
                <a:lnTo>
                  <a:pt x="5093" y="182107"/>
                </a:lnTo>
                <a:lnTo>
                  <a:pt x="18761" y="139090"/>
                </a:lnTo>
                <a:lnTo>
                  <a:pt x="40099" y="100242"/>
                </a:lnTo>
                <a:lnTo>
                  <a:pt x="68200" y="66463"/>
                </a:lnTo>
                <a:lnTo>
                  <a:pt x="102159" y="38650"/>
                </a:lnTo>
                <a:lnTo>
                  <a:pt x="141070" y="17703"/>
                </a:lnTo>
                <a:lnTo>
                  <a:pt x="184028" y="4520"/>
                </a:lnTo>
                <a:lnTo>
                  <a:pt x="230127" y="0"/>
                </a:lnTo>
                <a:lnTo>
                  <a:pt x="276050" y="4790"/>
                </a:lnTo>
                <a:lnTo>
                  <a:pt x="318855" y="18307"/>
                </a:lnTo>
                <a:lnTo>
                  <a:pt x="357615" y="39616"/>
                </a:lnTo>
                <a:lnTo>
                  <a:pt x="391404" y="67780"/>
                </a:lnTo>
                <a:lnTo>
                  <a:pt x="419294" y="101864"/>
                </a:lnTo>
                <a:lnTo>
                  <a:pt x="440358" y="140933"/>
                </a:lnTo>
                <a:lnTo>
                  <a:pt x="453668" y="184051"/>
                </a:lnTo>
                <a:lnTo>
                  <a:pt x="458298" y="230283"/>
                </a:lnTo>
                <a:lnTo>
                  <a:pt x="453638" y="276552"/>
                </a:lnTo>
                <a:lnTo>
                  <a:pt x="440315" y="319688"/>
                </a:lnTo>
                <a:lnTo>
                  <a:pt x="419249" y="358764"/>
                </a:lnTo>
                <a:lnTo>
                  <a:pt x="391363" y="392850"/>
                </a:lnTo>
                <a:lnTo>
                  <a:pt x="357577" y="421015"/>
                </a:lnTo>
                <a:lnTo>
                  <a:pt x="318812" y="442331"/>
                </a:lnTo>
                <a:lnTo>
                  <a:pt x="275989" y="455868"/>
                </a:lnTo>
                <a:lnTo>
                  <a:pt x="230031" y="460695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4080" y="2937241"/>
            <a:ext cx="1365250" cy="912494"/>
          </a:xfrm>
          <a:custGeom>
            <a:avLst/>
            <a:gdLst/>
            <a:ahLst/>
            <a:cxnLst/>
            <a:rect l="l" t="t" r="r" b="b"/>
            <a:pathLst>
              <a:path w="1365250" h="912495">
                <a:moveTo>
                  <a:pt x="106541" y="642354"/>
                </a:moveTo>
                <a:lnTo>
                  <a:pt x="52635" y="616954"/>
                </a:lnTo>
                <a:lnTo>
                  <a:pt x="7902" y="574037"/>
                </a:lnTo>
                <a:lnTo>
                  <a:pt x="0" y="553001"/>
                </a:lnTo>
                <a:lnTo>
                  <a:pt x="4117" y="531052"/>
                </a:lnTo>
                <a:lnTo>
                  <a:pt x="20265" y="506332"/>
                </a:lnTo>
                <a:lnTo>
                  <a:pt x="267607" y="210043"/>
                </a:lnTo>
                <a:lnTo>
                  <a:pt x="326429" y="138826"/>
                </a:lnTo>
                <a:lnTo>
                  <a:pt x="355956" y="103324"/>
                </a:lnTo>
                <a:lnTo>
                  <a:pt x="385918" y="68217"/>
                </a:lnTo>
                <a:lnTo>
                  <a:pt x="416581" y="33749"/>
                </a:lnTo>
                <a:lnTo>
                  <a:pt x="462964" y="4455"/>
                </a:lnTo>
                <a:lnTo>
                  <a:pt x="530336" y="722"/>
                </a:lnTo>
                <a:lnTo>
                  <a:pt x="681883" y="0"/>
                </a:lnTo>
                <a:lnTo>
                  <a:pt x="885361" y="180"/>
                </a:lnTo>
                <a:lnTo>
                  <a:pt x="937252" y="19626"/>
                </a:lnTo>
                <a:lnTo>
                  <a:pt x="1180372" y="309078"/>
                </a:lnTo>
                <a:lnTo>
                  <a:pt x="957165" y="309078"/>
                </a:lnTo>
                <a:lnTo>
                  <a:pt x="957165" y="312242"/>
                </a:lnTo>
                <a:lnTo>
                  <a:pt x="404593" y="312242"/>
                </a:lnTo>
                <a:lnTo>
                  <a:pt x="387271" y="331171"/>
                </a:lnTo>
                <a:lnTo>
                  <a:pt x="380823" y="338291"/>
                </a:lnTo>
                <a:lnTo>
                  <a:pt x="375137" y="344850"/>
                </a:lnTo>
                <a:lnTo>
                  <a:pt x="155248" y="607691"/>
                </a:lnTo>
                <a:lnTo>
                  <a:pt x="129872" y="632704"/>
                </a:lnTo>
                <a:lnTo>
                  <a:pt x="106541" y="642354"/>
                </a:lnTo>
                <a:close/>
              </a:path>
              <a:path w="1365250" h="912495">
                <a:moveTo>
                  <a:pt x="885361" y="180"/>
                </a:moveTo>
                <a:lnTo>
                  <a:pt x="833465" y="180"/>
                </a:lnTo>
                <a:lnTo>
                  <a:pt x="883993" y="32"/>
                </a:lnTo>
                <a:lnTo>
                  <a:pt x="885361" y="180"/>
                </a:lnTo>
                <a:close/>
              </a:path>
              <a:path w="1365250" h="912495">
                <a:moveTo>
                  <a:pt x="1258805" y="642367"/>
                </a:moveTo>
                <a:lnTo>
                  <a:pt x="1235738" y="632842"/>
                </a:lnTo>
                <a:lnTo>
                  <a:pt x="1211036" y="608700"/>
                </a:lnTo>
                <a:lnTo>
                  <a:pt x="986774" y="340625"/>
                </a:lnTo>
                <a:lnTo>
                  <a:pt x="981149" y="334236"/>
                </a:lnTo>
                <a:lnTo>
                  <a:pt x="974675" y="327361"/>
                </a:lnTo>
                <a:lnTo>
                  <a:pt x="957165" y="309078"/>
                </a:lnTo>
                <a:lnTo>
                  <a:pt x="1180372" y="309078"/>
                </a:lnTo>
                <a:lnTo>
                  <a:pt x="1364827" y="529762"/>
                </a:lnTo>
                <a:lnTo>
                  <a:pt x="1364827" y="565816"/>
                </a:lnTo>
                <a:lnTo>
                  <a:pt x="1351495" y="579143"/>
                </a:lnTo>
                <a:lnTo>
                  <a:pt x="1338231" y="592542"/>
                </a:lnTo>
                <a:lnTo>
                  <a:pt x="1324763" y="605699"/>
                </a:lnTo>
                <a:lnTo>
                  <a:pt x="1310818" y="618300"/>
                </a:lnTo>
                <a:lnTo>
                  <a:pt x="1282932" y="637459"/>
                </a:lnTo>
                <a:lnTo>
                  <a:pt x="1258805" y="642367"/>
                </a:lnTo>
                <a:close/>
              </a:path>
              <a:path w="1365250" h="912495">
                <a:moveTo>
                  <a:pt x="902860" y="912040"/>
                </a:moveTo>
                <a:lnTo>
                  <a:pt x="462552" y="912040"/>
                </a:lnTo>
                <a:lnTo>
                  <a:pt x="416734" y="871592"/>
                </a:lnTo>
                <a:lnTo>
                  <a:pt x="403934" y="810488"/>
                </a:lnTo>
                <a:lnTo>
                  <a:pt x="404429" y="760008"/>
                </a:lnTo>
                <a:lnTo>
                  <a:pt x="404755" y="704957"/>
                </a:lnTo>
                <a:lnTo>
                  <a:pt x="404902" y="659038"/>
                </a:lnTo>
                <a:lnTo>
                  <a:pt x="404915" y="565816"/>
                </a:lnTo>
                <a:lnTo>
                  <a:pt x="404677" y="432140"/>
                </a:lnTo>
                <a:lnTo>
                  <a:pt x="404593" y="312242"/>
                </a:lnTo>
                <a:lnTo>
                  <a:pt x="957165" y="312242"/>
                </a:lnTo>
                <a:lnTo>
                  <a:pt x="957074" y="432140"/>
                </a:lnTo>
                <a:lnTo>
                  <a:pt x="956822" y="556057"/>
                </a:lnTo>
                <a:lnTo>
                  <a:pt x="956841" y="659038"/>
                </a:lnTo>
                <a:lnTo>
                  <a:pt x="957003" y="704957"/>
                </a:lnTo>
                <a:lnTo>
                  <a:pt x="957342" y="754588"/>
                </a:lnTo>
                <a:lnTo>
                  <a:pt x="957879" y="804218"/>
                </a:lnTo>
                <a:lnTo>
                  <a:pt x="955550" y="837868"/>
                </a:lnTo>
                <a:lnTo>
                  <a:pt x="946611" y="867166"/>
                </a:lnTo>
                <a:lnTo>
                  <a:pt x="929551" y="891945"/>
                </a:lnTo>
                <a:lnTo>
                  <a:pt x="902860" y="912040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468565" y="2428732"/>
            <a:ext cx="458470" cy="461009"/>
          </a:xfrm>
          <a:custGeom>
            <a:avLst/>
            <a:gdLst/>
            <a:ahLst/>
            <a:cxnLst/>
            <a:rect l="l" t="t" r="r" b="b"/>
            <a:pathLst>
              <a:path w="458469" h="461010">
                <a:moveTo>
                  <a:pt x="230031" y="460695"/>
                </a:moveTo>
                <a:lnTo>
                  <a:pt x="183511" y="456077"/>
                </a:lnTo>
                <a:lnTo>
                  <a:pt x="140148" y="442543"/>
                </a:lnTo>
                <a:lnTo>
                  <a:pt x="100900" y="421063"/>
                </a:lnTo>
                <a:lnTo>
                  <a:pt x="66728" y="392605"/>
                </a:lnTo>
                <a:lnTo>
                  <a:pt x="38592" y="358140"/>
                </a:lnTo>
                <a:lnTo>
                  <a:pt x="17452" y="318637"/>
                </a:lnTo>
                <a:lnTo>
                  <a:pt x="4268" y="275066"/>
                </a:lnTo>
                <a:lnTo>
                  <a:pt x="0" y="228395"/>
                </a:lnTo>
                <a:lnTo>
                  <a:pt x="5093" y="182107"/>
                </a:lnTo>
                <a:lnTo>
                  <a:pt x="18761" y="139090"/>
                </a:lnTo>
                <a:lnTo>
                  <a:pt x="40099" y="100242"/>
                </a:lnTo>
                <a:lnTo>
                  <a:pt x="68200" y="66463"/>
                </a:lnTo>
                <a:lnTo>
                  <a:pt x="102159" y="38650"/>
                </a:lnTo>
                <a:lnTo>
                  <a:pt x="141070" y="17703"/>
                </a:lnTo>
                <a:lnTo>
                  <a:pt x="184028" y="4520"/>
                </a:lnTo>
                <a:lnTo>
                  <a:pt x="230127" y="0"/>
                </a:lnTo>
                <a:lnTo>
                  <a:pt x="276050" y="4790"/>
                </a:lnTo>
                <a:lnTo>
                  <a:pt x="318855" y="18307"/>
                </a:lnTo>
                <a:lnTo>
                  <a:pt x="357615" y="39616"/>
                </a:lnTo>
                <a:lnTo>
                  <a:pt x="391404" y="67780"/>
                </a:lnTo>
                <a:lnTo>
                  <a:pt x="419294" y="101864"/>
                </a:lnTo>
                <a:lnTo>
                  <a:pt x="440358" y="140933"/>
                </a:lnTo>
                <a:lnTo>
                  <a:pt x="453668" y="184051"/>
                </a:lnTo>
                <a:lnTo>
                  <a:pt x="458298" y="230283"/>
                </a:lnTo>
                <a:lnTo>
                  <a:pt x="453638" y="276552"/>
                </a:lnTo>
                <a:lnTo>
                  <a:pt x="440315" y="319688"/>
                </a:lnTo>
                <a:lnTo>
                  <a:pt x="419249" y="358764"/>
                </a:lnTo>
                <a:lnTo>
                  <a:pt x="391363" y="392850"/>
                </a:lnTo>
                <a:lnTo>
                  <a:pt x="357577" y="421015"/>
                </a:lnTo>
                <a:lnTo>
                  <a:pt x="318812" y="442331"/>
                </a:lnTo>
                <a:lnTo>
                  <a:pt x="275989" y="455868"/>
                </a:lnTo>
                <a:lnTo>
                  <a:pt x="230031" y="460695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16879" y="2937242"/>
            <a:ext cx="1365250" cy="912494"/>
          </a:xfrm>
          <a:custGeom>
            <a:avLst/>
            <a:gdLst/>
            <a:ahLst/>
            <a:cxnLst/>
            <a:rect l="l" t="t" r="r" b="b"/>
            <a:pathLst>
              <a:path w="1365250" h="912495">
                <a:moveTo>
                  <a:pt x="106541" y="642354"/>
                </a:moveTo>
                <a:lnTo>
                  <a:pt x="52635" y="616954"/>
                </a:lnTo>
                <a:lnTo>
                  <a:pt x="7902" y="574037"/>
                </a:lnTo>
                <a:lnTo>
                  <a:pt x="0" y="553001"/>
                </a:lnTo>
                <a:lnTo>
                  <a:pt x="4117" y="531052"/>
                </a:lnTo>
                <a:lnTo>
                  <a:pt x="20265" y="506332"/>
                </a:lnTo>
                <a:lnTo>
                  <a:pt x="267607" y="210043"/>
                </a:lnTo>
                <a:lnTo>
                  <a:pt x="326429" y="138826"/>
                </a:lnTo>
                <a:lnTo>
                  <a:pt x="355956" y="103324"/>
                </a:lnTo>
                <a:lnTo>
                  <a:pt x="385918" y="68217"/>
                </a:lnTo>
                <a:lnTo>
                  <a:pt x="416581" y="33749"/>
                </a:lnTo>
                <a:lnTo>
                  <a:pt x="462964" y="4455"/>
                </a:lnTo>
                <a:lnTo>
                  <a:pt x="530336" y="722"/>
                </a:lnTo>
                <a:lnTo>
                  <a:pt x="681883" y="0"/>
                </a:lnTo>
                <a:lnTo>
                  <a:pt x="885361" y="180"/>
                </a:lnTo>
                <a:lnTo>
                  <a:pt x="937252" y="19626"/>
                </a:lnTo>
                <a:lnTo>
                  <a:pt x="1180372" y="309078"/>
                </a:lnTo>
                <a:lnTo>
                  <a:pt x="957165" y="309078"/>
                </a:lnTo>
                <a:lnTo>
                  <a:pt x="957165" y="312242"/>
                </a:lnTo>
                <a:lnTo>
                  <a:pt x="404593" y="312242"/>
                </a:lnTo>
                <a:lnTo>
                  <a:pt x="387271" y="331171"/>
                </a:lnTo>
                <a:lnTo>
                  <a:pt x="380823" y="338291"/>
                </a:lnTo>
                <a:lnTo>
                  <a:pt x="375137" y="344850"/>
                </a:lnTo>
                <a:lnTo>
                  <a:pt x="155248" y="607691"/>
                </a:lnTo>
                <a:lnTo>
                  <a:pt x="129872" y="632704"/>
                </a:lnTo>
                <a:lnTo>
                  <a:pt x="106541" y="642354"/>
                </a:lnTo>
                <a:close/>
              </a:path>
              <a:path w="1365250" h="912495">
                <a:moveTo>
                  <a:pt x="885361" y="180"/>
                </a:moveTo>
                <a:lnTo>
                  <a:pt x="833465" y="180"/>
                </a:lnTo>
                <a:lnTo>
                  <a:pt x="883993" y="32"/>
                </a:lnTo>
                <a:lnTo>
                  <a:pt x="885361" y="180"/>
                </a:lnTo>
                <a:close/>
              </a:path>
              <a:path w="1365250" h="912495">
                <a:moveTo>
                  <a:pt x="1258805" y="642367"/>
                </a:moveTo>
                <a:lnTo>
                  <a:pt x="1235738" y="632842"/>
                </a:lnTo>
                <a:lnTo>
                  <a:pt x="1211036" y="608700"/>
                </a:lnTo>
                <a:lnTo>
                  <a:pt x="986774" y="340625"/>
                </a:lnTo>
                <a:lnTo>
                  <a:pt x="981149" y="334236"/>
                </a:lnTo>
                <a:lnTo>
                  <a:pt x="974675" y="327361"/>
                </a:lnTo>
                <a:lnTo>
                  <a:pt x="957165" y="309078"/>
                </a:lnTo>
                <a:lnTo>
                  <a:pt x="1180372" y="309078"/>
                </a:lnTo>
                <a:lnTo>
                  <a:pt x="1364827" y="529762"/>
                </a:lnTo>
                <a:lnTo>
                  <a:pt x="1364827" y="565816"/>
                </a:lnTo>
                <a:lnTo>
                  <a:pt x="1351495" y="579143"/>
                </a:lnTo>
                <a:lnTo>
                  <a:pt x="1338231" y="592542"/>
                </a:lnTo>
                <a:lnTo>
                  <a:pt x="1324763" y="605699"/>
                </a:lnTo>
                <a:lnTo>
                  <a:pt x="1310818" y="618300"/>
                </a:lnTo>
                <a:lnTo>
                  <a:pt x="1282932" y="637459"/>
                </a:lnTo>
                <a:lnTo>
                  <a:pt x="1258805" y="642367"/>
                </a:lnTo>
                <a:close/>
              </a:path>
              <a:path w="1365250" h="912495">
                <a:moveTo>
                  <a:pt x="902860" y="912040"/>
                </a:moveTo>
                <a:lnTo>
                  <a:pt x="462552" y="912040"/>
                </a:lnTo>
                <a:lnTo>
                  <a:pt x="416734" y="871592"/>
                </a:lnTo>
                <a:lnTo>
                  <a:pt x="403934" y="810488"/>
                </a:lnTo>
                <a:lnTo>
                  <a:pt x="404429" y="760008"/>
                </a:lnTo>
                <a:lnTo>
                  <a:pt x="404755" y="704957"/>
                </a:lnTo>
                <a:lnTo>
                  <a:pt x="404902" y="659038"/>
                </a:lnTo>
                <a:lnTo>
                  <a:pt x="404915" y="565816"/>
                </a:lnTo>
                <a:lnTo>
                  <a:pt x="404677" y="432140"/>
                </a:lnTo>
                <a:lnTo>
                  <a:pt x="404593" y="312242"/>
                </a:lnTo>
                <a:lnTo>
                  <a:pt x="957165" y="312242"/>
                </a:lnTo>
                <a:lnTo>
                  <a:pt x="957074" y="432140"/>
                </a:lnTo>
                <a:lnTo>
                  <a:pt x="956822" y="556057"/>
                </a:lnTo>
                <a:lnTo>
                  <a:pt x="956841" y="659038"/>
                </a:lnTo>
                <a:lnTo>
                  <a:pt x="957003" y="704957"/>
                </a:lnTo>
                <a:lnTo>
                  <a:pt x="957342" y="754588"/>
                </a:lnTo>
                <a:lnTo>
                  <a:pt x="957879" y="804218"/>
                </a:lnTo>
                <a:lnTo>
                  <a:pt x="955550" y="837868"/>
                </a:lnTo>
                <a:lnTo>
                  <a:pt x="946611" y="867166"/>
                </a:lnTo>
                <a:lnTo>
                  <a:pt x="929551" y="891945"/>
                </a:lnTo>
                <a:lnTo>
                  <a:pt x="902860" y="912040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27267" y="2428732"/>
            <a:ext cx="458470" cy="461009"/>
          </a:xfrm>
          <a:custGeom>
            <a:avLst/>
            <a:gdLst/>
            <a:ahLst/>
            <a:cxnLst/>
            <a:rect l="l" t="t" r="r" b="b"/>
            <a:pathLst>
              <a:path w="458470" h="461010">
                <a:moveTo>
                  <a:pt x="230031" y="460695"/>
                </a:moveTo>
                <a:lnTo>
                  <a:pt x="183511" y="456077"/>
                </a:lnTo>
                <a:lnTo>
                  <a:pt x="140148" y="442543"/>
                </a:lnTo>
                <a:lnTo>
                  <a:pt x="100900" y="421063"/>
                </a:lnTo>
                <a:lnTo>
                  <a:pt x="66728" y="392605"/>
                </a:lnTo>
                <a:lnTo>
                  <a:pt x="38592" y="358140"/>
                </a:lnTo>
                <a:lnTo>
                  <a:pt x="17452" y="318637"/>
                </a:lnTo>
                <a:lnTo>
                  <a:pt x="4268" y="275066"/>
                </a:lnTo>
                <a:lnTo>
                  <a:pt x="0" y="228395"/>
                </a:lnTo>
                <a:lnTo>
                  <a:pt x="5093" y="182107"/>
                </a:lnTo>
                <a:lnTo>
                  <a:pt x="18761" y="139090"/>
                </a:lnTo>
                <a:lnTo>
                  <a:pt x="40099" y="100242"/>
                </a:lnTo>
                <a:lnTo>
                  <a:pt x="68200" y="66463"/>
                </a:lnTo>
                <a:lnTo>
                  <a:pt x="102159" y="38650"/>
                </a:lnTo>
                <a:lnTo>
                  <a:pt x="141070" y="17703"/>
                </a:lnTo>
                <a:lnTo>
                  <a:pt x="184028" y="4520"/>
                </a:lnTo>
                <a:lnTo>
                  <a:pt x="230127" y="0"/>
                </a:lnTo>
                <a:lnTo>
                  <a:pt x="276050" y="4790"/>
                </a:lnTo>
                <a:lnTo>
                  <a:pt x="318855" y="18307"/>
                </a:lnTo>
                <a:lnTo>
                  <a:pt x="357615" y="39616"/>
                </a:lnTo>
                <a:lnTo>
                  <a:pt x="391404" y="67780"/>
                </a:lnTo>
                <a:lnTo>
                  <a:pt x="419294" y="101864"/>
                </a:lnTo>
                <a:lnTo>
                  <a:pt x="440358" y="140933"/>
                </a:lnTo>
                <a:lnTo>
                  <a:pt x="453668" y="184051"/>
                </a:lnTo>
                <a:lnTo>
                  <a:pt x="458298" y="230283"/>
                </a:lnTo>
                <a:lnTo>
                  <a:pt x="453638" y="276552"/>
                </a:lnTo>
                <a:lnTo>
                  <a:pt x="440315" y="319688"/>
                </a:lnTo>
                <a:lnTo>
                  <a:pt x="419249" y="358764"/>
                </a:lnTo>
                <a:lnTo>
                  <a:pt x="391363" y="392850"/>
                </a:lnTo>
                <a:lnTo>
                  <a:pt x="357577" y="421015"/>
                </a:lnTo>
                <a:lnTo>
                  <a:pt x="318812" y="442331"/>
                </a:lnTo>
                <a:lnTo>
                  <a:pt x="275989" y="455868"/>
                </a:lnTo>
                <a:lnTo>
                  <a:pt x="230031" y="460695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575582" y="2937242"/>
            <a:ext cx="1365250" cy="912494"/>
          </a:xfrm>
          <a:custGeom>
            <a:avLst/>
            <a:gdLst/>
            <a:ahLst/>
            <a:cxnLst/>
            <a:rect l="l" t="t" r="r" b="b"/>
            <a:pathLst>
              <a:path w="1365250" h="912495">
                <a:moveTo>
                  <a:pt x="106541" y="642354"/>
                </a:moveTo>
                <a:lnTo>
                  <a:pt x="52635" y="616954"/>
                </a:lnTo>
                <a:lnTo>
                  <a:pt x="7902" y="574037"/>
                </a:lnTo>
                <a:lnTo>
                  <a:pt x="0" y="553001"/>
                </a:lnTo>
                <a:lnTo>
                  <a:pt x="4117" y="531052"/>
                </a:lnTo>
                <a:lnTo>
                  <a:pt x="20265" y="506332"/>
                </a:lnTo>
                <a:lnTo>
                  <a:pt x="267607" y="210043"/>
                </a:lnTo>
                <a:lnTo>
                  <a:pt x="326429" y="138826"/>
                </a:lnTo>
                <a:lnTo>
                  <a:pt x="355956" y="103324"/>
                </a:lnTo>
                <a:lnTo>
                  <a:pt x="385918" y="68217"/>
                </a:lnTo>
                <a:lnTo>
                  <a:pt x="416581" y="33749"/>
                </a:lnTo>
                <a:lnTo>
                  <a:pt x="462964" y="4455"/>
                </a:lnTo>
                <a:lnTo>
                  <a:pt x="530336" y="722"/>
                </a:lnTo>
                <a:lnTo>
                  <a:pt x="681883" y="0"/>
                </a:lnTo>
                <a:lnTo>
                  <a:pt x="885361" y="180"/>
                </a:lnTo>
                <a:lnTo>
                  <a:pt x="937252" y="19626"/>
                </a:lnTo>
                <a:lnTo>
                  <a:pt x="1180372" y="309078"/>
                </a:lnTo>
                <a:lnTo>
                  <a:pt x="957165" y="309078"/>
                </a:lnTo>
                <a:lnTo>
                  <a:pt x="957165" y="312242"/>
                </a:lnTo>
                <a:lnTo>
                  <a:pt x="404593" y="312242"/>
                </a:lnTo>
                <a:lnTo>
                  <a:pt x="387271" y="331171"/>
                </a:lnTo>
                <a:lnTo>
                  <a:pt x="380823" y="338291"/>
                </a:lnTo>
                <a:lnTo>
                  <a:pt x="375137" y="344850"/>
                </a:lnTo>
                <a:lnTo>
                  <a:pt x="155248" y="607691"/>
                </a:lnTo>
                <a:lnTo>
                  <a:pt x="129872" y="632704"/>
                </a:lnTo>
                <a:lnTo>
                  <a:pt x="106541" y="642354"/>
                </a:lnTo>
                <a:close/>
              </a:path>
              <a:path w="1365250" h="912495">
                <a:moveTo>
                  <a:pt x="885361" y="180"/>
                </a:moveTo>
                <a:lnTo>
                  <a:pt x="833465" y="180"/>
                </a:lnTo>
                <a:lnTo>
                  <a:pt x="883993" y="32"/>
                </a:lnTo>
                <a:lnTo>
                  <a:pt x="885361" y="180"/>
                </a:lnTo>
                <a:close/>
              </a:path>
              <a:path w="1365250" h="912495">
                <a:moveTo>
                  <a:pt x="1258805" y="642367"/>
                </a:moveTo>
                <a:lnTo>
                  <a:pt x="1235738" y="632842"/>
                </a:lnTo>
                <a:lnTo>
                  <a:pt x="1211036" y="608700"/>
                </a:lnTo>
                <a:lnTo>
                  <a:pt x="986774" y="340625"/>
                </a:lnTo>
                <a:lnTo>
                  <a:pt x="981149" y="334236"/>
                </a:lnTo>
                <a:lnTo>
                  <a:pt x="974675" y="327361"/>
                </a:lnTo>
                <a:lnTo>
                  <a:pt x="957165" y="309078"/>
                </a:lnTo>
                <a:lnTo>
                  <a:pt x="1180372" y="309078"/>
                </a:lnTo>
                <a:lnTo>
                  <a:pt x="1364827" y="529762"/>
                </a:lnTo>
                <a:lnTo>
                  <a:pt x="1364827" y="565816"/>
                </a:lnTo>
                <a:lnTo>
                  <a:pt x="1351495" y="579143"/>
                </a:lnTo>
                <a:lnTo>
                  <a:pt x="1338231" y="592542"/>
                </a:lnTo>
                <a:lnTo>
                  <a:pt x="1324763" y="605699"/>
                </a:lnTo>
                <a:lnTo>
                  <a:pt x="1310818" y="618300"/>
                </a:lnTo>
                <a:lnTo>
                  <a:pt x="1282932" y="637459"/>
                </a:lnTo>
                <a:lnTo>
                  <a:pt x="1258805" y="642367"/>
                </a:lnTo>
                <a:close/>
              </a:path>
              <a:path w="1365250" h="912495">
                <a:moveTo>
                  <a:pt x="902860" y="912040"/>
                </a:moveTo>
                <a:lnTo>
                  <a:pt x="462552" y="912040"/>
                </a:lnTo>
                <a:lnTo>
                  <a:pt x="416734" y="871592"/>
                </a:lnTo>
                <a:lnTo>
                  <a:pt x="403934" y="810488"/>
                </a:lnTo>
                <a:lnTo>
                  <a:pt x="404429" y="760008"/>
                </a:lnTo>
                <a:lnTo>
                  <a:pt x="404755" y="704957"/>
                </a:lnTo>
                <a:lnTo>
                  <a:pt x="404902" y="659038"/>
                </a:lnTo>
                <a:lnTo>
                  <a:pt x="404915" y="565816"/>
                </a:lnTo>
                <a:lnTo>
                  <a:pt x="404677" y="432140"/>
                </a:lnTo>
                <a:lnTo>
                  <a:pt x="404593" y="312242"/>
                </a:lnTo>
                <a:lnTo>
                  <a:pt x="957165" y="312242"/>
                </a:lnTo>
                <a:lnTo>
                  <a:pt x="957074" y="432140"/>
                </a:lnTo>
                <a:lnTo>
                  <a:pt x="956822" y="556057"/>
                </a:lnTo>
                <a:lnTo>
                  <a:pt x="956841" y="659038"/>
                </a:lnTo>
                <a:lnTo>
                  <a:pt x="957003" y="704957"/>
                </a:lnTo>
                <a:lnTo>
                  <a:pt x="957342" y="754588"/>
                </a:lnTo>
                <a:lnTo>
                  <a:pt x="957879" y="804218"/>
                </a:lnTo>
                <a:lnTo>
                  <a:pt x="955550" y="837868"/>
                </a:lnTo>
                <a:lnTo>
                  <a:pt x="946611" y="867166"/>
                </a:lnTo>
                <a:lnTo>
                  <a:pt x="929551" y="891945"/>
                </a:lnTo>
                <a:lnTo>
                  <a:pt x="902860" y="912040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570066" y="2428731"/>
            <a:ext cx="458470" cy="461009"/>
          </a:xfrm>
          <a:custGeom>
            <a:avLst/>
            <a:gdLst/>
            <a:ahLst/>
            <a:cxnLst/>
            <a:rect l="l" t="t" r="r" b="b"/>
            <a:pathLst>
              <a:path w="458470" h="461010">
                <a:moveTo>
                  <a:pt x="230031" y="460695"/>
                </a:moveTo>
                <a:lnTo>
                  <a:pt x="183511" y="456077"/>
                </a:lnTo>
                <a:lnTo>
                  <a:pt x="140148" y="442543"/>
                </a:lnTo>
                <a:lnTo>
                  <a:pt x="100900" y="421063"/>
                </a:lnTo>
                <a:lnTo>
                  <a:pt x="66728" y="392605"/>
                </a:lnTo>
                <a:lnTo>
                  <a:pt x="38592" y="358140"/>
                </a:lnTo>
                <a:lnTo>
                  <a:pt x="17452" y="318637"/>
                </a:lnTo>
                <a:lnTo>
                  <a:pt x="4268" y="275066"/>
                </a:lnTo>
                <a:lnTo>
                  <a:pt x="0" y="228395"/>
                </a:lnTo>
                <a:lnTo>
                  <a:pt x="5093" y="182107"/>
                </a:lnTo>
                <a:lnTo>
                  <a:pt x="18761" y="139090"/>
                </a:lnTo>
                <a:lnTo>
                  <a:pt x="40099" y="100242"/>
                </a:lnTo>
                <a:lnTo>
                  <a:pt x="68200" y="66463"/>
                </a:lnTo>
                <a:lnTo>
                  <a:pt x="102159" y="38650"/>
                </a:lnTo>
                <a:lnTo>
                  <a:pt x="141070" y="17703"/>
                </a:lnTo>
                <a:lnTo>
                  <a:pt x="184028" y="4520"/>
                </a:lnTo>
                <a:lnTo>
                  <a:pt x="230127" y="0"/>
                </a:lnTo>
                <a:lnTo>
                  <a:pt x="276050" y="4790"/>
                </a:lnTo>
                <a:lnTo>
                  <a:pt x="318855" y="18307"/>
                </a:lnTo>
                <a:lnTo>
                  <a:pt x="357615" y="39616"/>
                </a:lnTo>
                <a:lnTo>
                  <a:pt x="391404" y="67780"/>
                </a:lnTo>
                <a:lnTo>
                  <a:pt x="419294" y="101864"/>
                </a:lnTo>
                <a:lnTo>
                  <a:pt x="440358" y="140933"/>
                </a:lnTo>
                <a:lnTo>
                  <a:pt x="453668" y="184051"/>
                </a:lnTo>
                <a:lnTo>
                  <a:pt x="458298" y="230283"/>
                </a:lnTo>
                <a:lnTo>
                  <a:pt x="453638" y="276552"/>
                </a:lnTo>
                <a:lnTo>
                  <a:pt x="440315" y="319688"/>
                </a:lnTo>
                <a:lnTo>
                  <a:pt x="419249" y="358764"/>
                </a:lnTo>
                <a:lnTo>
                  <a:pt x="391363" y="392850"/>
                </a:lnTo>
                <a:lnTo>
                  <a:pt x="357577" y="421015"/>
                </a:lnTo>
                <a:lnTo>
                  <a:pt x="318812" y="442331"/>
                </a:lnTo>
                <a:lnTo>
                  <a:pt x="275989" y="455868"/>
                </a:lnTo>
                <a:lnTo>
                  <a:pt x="230031" y="46069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118380" y="2937241"/>
            <a:ext cx="1365250" cy="912494"/>
          </a:xfrm>
          <a:custGeom>
            <a:avLst/>
            <a:gdLst/>
            <a:ahLst/>
            <a:cxnLst/>
            <a:rect l="l" t="t" r="r" b="b"/>
            <a:pathLst>
              <a:path w="1365250" h="912495">
                <a:moveTo>
                  <a:pt x="106541" y="642354"/>
                </a:moveTo>
                <a:lnTo>
                  <a:pt x="52635" y="616954"/>
                </a:lnTo>
                <a:lnTo>
                  <a:pt x="7902" y="574037"/>
                </a:lnTo>
                <a:lnTo>
                  <a:pt x="0" y="553001"/>
                </a:lnTo>
                <a:lnTo>
                  <a:pt x="4117" y="531052"/>
                </a:lnTo>
                <a:lnTo>
                  <a:pt x="20265" y="506332"/>
                </a:lnTo>
                <a:lnTo>
                  <a:pt x="267607" y="210043"/>
                </a:lnTo>
                <a:lnTo>
                  <a:pt x="326429" y="138826"/>
                </a:lnTo>
                <a:lnTo>
                  <a:pt x="355956" y="103324"/>
                </a:lnTo>
                <a:lnTo>
                  <a:pt x="385918" y="68217"/>
                </a:lnTo>
                <a:lnTo>
                  <a:pt x="416581" y="33749"/>
                </a:lnTo>
                <a:lnTo>
                  <a:pt x="462964" y="4455"/>
                </a:lnTo>
                <a:lnTo>
                  <a:pt x="530336" y="722"/>
                </a:lnTo>
                <a:lnTo>
                  <a:pt x="681883" y="0"/>
                </a:lnTo>
                <a:lnTo>
                  <a:pt x="885361" y="180"/>
                </a:lnTo>
                <a:lnTo>
                  <a:pt x="937252" y="19626"/>
                </a:lnTo>
                <a:lnTo>
                  <a:pt x="1180372" y="309078"/>
                </a:lnTo>
                <a:lnTo>
                  <a:pt x="957165" y="309078"/>
                </a:lnTo>
                <a:lnTo>
                  <a:pt x="957165" y="312242"/>
                </a:lnTo>
                <a:lnTo>
                  <a:pt x="404593" y="312242"/>
                </a:lnTo>
                <a:lnTo>
                  <a:pt x="387271" y="331171"/>
                </a:lnTo>
                <a:lnTo>
                  <a:pt x="380823" y="338291"/>
                </a:lnTo>
                <a:lnTo>
                  <a:pt x="375137" y="344850"/>
                </a:lnTo>
                <a:lnTo>
                  <a:pt x="155248" y="607691"/>
                </a:lnTo>
                <a:lnTo>
                  <a:pt x="129872" y="632704"/>
                </a:lnTo>
                <a:lnTo>
                  <a:pt x="106541" y="642354"/>
                </a:lnTo>
                <a:close/>
              </a:path>
              <a:path w="1365250" h="912495">
                <a:moveTo>
                  <a:pt x="885361" y="180"/>
                </a:moveTo>
                <a:lnTo>
                  <a:pt x="833465" y="180"/>
                </a:lnTo>
                <a:lnTo>
                  <a:pt x="883993" y="32"/>
                </a:lnTo>
                <a:lnTo>
                  <a:pt x="885361" y="180"/>
                </a:lnTo>
                <a:close/>
              </a:path>
              <a:path w="1365250" h="912495">
                <a:moveTo>
                  <a:pt x="1258805" y="642367"/>
                </a:moveTo>
                <a:lnTo>
                  <a:pt x="1235738" y="632842"/>
                </a:lnTo>
                <a:lnTo>
                  <a:pt x="1211036" y="608700"/>
                </a:lnTo>
                <a:lnTo>
                  <a:pt x="986774" y="340625"/>
                </a:lnTo>
                <a:lnTo>
                  <a:pt x="981149" y="334236"/>
                </a:lnTo>
                <a:lnTo>
                  <a:pt x="974675" y="327361"/>
                </a:lnTo>
                <a:lnTo>
                  <a:pt x="957165" y="309078"/>
                </a:lnTo>
                <a:lnTo>
                  <a:pt x="1180372" y="309078"/>
                </a:lnTo>
                <a:lnTo>
                  <a:pt x="1364827" y="529762"/>
                </a:lnTo>
                <a:lnTo>
                  <a:pt x="1364827" y="565816"/>
                </a:lnTo>
                <a:lnTo>
                  <a:pt x="1351495" y="579143"/>
                </a:lnTo>
                <a:lnTo>
                  <a:pt x="1338231" y="592542"/>
                </a:lnTo>
                <a:lnTo>
                  <a:pt x="1324763" y="605699"/>
                </a:lnTo>
                <a:lnTo>
                  <a:pt x="1310818" y="618300"/>
                </a:lnTo>
                <a:lnTo>
                  <a:pt x="1282932" y="637459"/>
                </a:lnTo>
                <a:lnTo>
                  <a:pt x="1258805" y="642367"/>
                </a:lnTo>
                <a:close/>
              </a:path>
              <a:path w="1365250" h="912495">
                <a:moveTo>
                  <a:pt x="902860" y="912040"/>
                </a:moveTo>
                <a:lnTo>
                  <a:pt x="462552" y="912040"/>
                </a:lnTo>
                <a:lnTo>
                  <a:pt x="416734" y="871592"/>
                </a:lnTo>
                <a:lnTo>
                  <a:pt x="403934" y="810488"/>
                </a:lnTo>
                <a:lnTo>
                  <a:pt x="404429" y="760008"/>
                </a:lnTo>
                <a:lnTo>
                  <a:pt x="404755" y="704957"/>
                </a:lnTo>
                <a:lnTo>
                  <a:pt x="404902" y="659038"/>
                </a:lnTo>
                <a:lnTo>
                  <a:pt x="404915" y="565816"/>
                </a:lnTo>
                <a:lnTo>
                  <a:pt x="404677" y="432140"/>
                </a:lnTo>
                <a:lnTo>
                  <a:pt x="404593" y="312242"/>
                </a:lnTo>
                <a:lnTo>
                  <a:pt x="957165" y="312242"/>
                </a:lnTo>
                <a:lnTo>
                  <a:pt x="957074" y="432140"/>
                </a:lnTo>
                <a:lnTo>
                  <a:pt x="956822" y="556057"/>
                </a:lnTo>
                <a:lnTo>
                  <a:pt x="956841" y="659038"/>
                </a:lnTo>
                <a:lnTo>
                  <a:pt x="957003" y="704957"/>
                </a:lnTo>
                <a:lnTo>
                  <a:pt x="957342" y="754588"/>
                </a:lnTo>
                <a:lnTo>
                  <a:pt x="957879" y="804218"/>
                </a:lnTo>
                <a:lnTo>
                  <a:pt x="955550" y="837868"/>
                </a:lnTo>
                <a:lnTo>
                  <a:pt x="946611" y="867166"/>
                </a:lnTo>
                <a:lnTo>
                  <a:pt x="929551" y="891945"/>
                </a:lnTo>
                <a:lnTo>
                  <a:pt x="902860" y="9120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28770" y="822310"/>
            <a:ext cx="458470" cy="461009"/>
          </a:xfrm>
          <a:custGeom>
            <a:avLst/>
            <a:gdLst/>
            <a:ahLst/>
            <a:cxnLst/>
            <a:rect l="l" t="t" r="r" b="b"/>
            <a:pathLst>
              <a:path w="458470" h="461009">
                <a:moveTo>
                  <a:pt x="230031" y="460695"/>
                </a:moveTo>
                <a:lnTo>
                  <a:pt x="183511" y="456077"/>
                </a:lnTo>
                <a:lnTo>
                  <a:pt x="140148" y="442543"/>
                </a:lnTo>
                <a:lnTo>
                  <a:pt x="100900" y="421063"/>
                </a:lnTo>
                <a:lnTo>
                  <a:pt x="66728" y="392605"/>
                </a:lnTo>
                <a:lnTo>
                  <a:pt x="38592" y="358140"/>
                </a:lnTo>
                <a:lnTo>
                  <a:pt x="17452" y="318637"/>
                </a:lnTo>
                <a:lnTo>
                  <a:pt x="4268" y="275066"/>
                </a:lnTo>
                <a:lnTo>
                  <a:pt x="0" y="228395"/>
                </a:lnTo>
                <a:lnTo>
                  <a:pt x="5093" y="182107"/>
                </a:lnTo>
                <a:lnTo>
                  <a:pt x="18761" y="139090"/>
                </a:lnTo>
                <a:lnTo>
                  <a:pt x="40099" y="100242"/>
                </a:lnTo>
                <a:lnTo>
                  <a:pt x="68200" y="66463"/>
                </a:lnTo>
                <a:lnTo>
                  <a:pt x="102159" y="38650"/>
                </a:lnTo>
                <a:lnTo>
                  <a:pt x="141070" y="17703"/>
                </a:lnTo>
                <a:lnTo>
                  <a:pt x="184028" y="4520"/>
                </a:lnTo>
                <a:lnTo>
                  <a:pt x="230127" y="0"/>
                </a:lnTo>
                <a:lnTo>
                  <a:pt x="276050" y="4790"/>
                </a:lnTo>
                <a:lnTo>
                  <a:pt x="318855" y="18307"/>
                </a:lnTo>
                <a:lnTo>
                  <a:pt x="357615" y="39616"/>
                </a:lnTo>
                <a:lnTo>
                  <a:pt x="391404" y="67780"/>
                </a:lnTo>
                <a:lnTo>
                  <a:pt x="419294" y="101864"/>
                </a:lnTo>
                <a:lnTo>
                  <a:pt x="440358" y="140933"/>
                </a:lnTo>
                <a:lnTo>
                  <a:pt x="453668" y="184051"/>
                </a:lnTo>
                <a:lnTo>
                  <a:pt x="458298" y="230283"/>
                </a:lnTo>
                <a:lnTo>
                  <a:pt x="453638" y="276552"/>
                </a:lnTo>
                <a:lnTo>
                  <a:pt x="440315" y="319688"/>
                </a:lnTo>
                <a:lnTo>
                  <a:pt x="419249" y="358764"/>
                </a:lnTo>
                <a:lnTo>
                  <a:pt x="391363" y="392850"/>
                </a:lnTo>
                <a:lnTo>
                  <a:pt x="357577" y="421015"/>
                </a:lnTo>
                <a:lnTo>
                  <a:pt x="318812" y="442331"/>
                </a:lnTo>
                <a:lnTo>
                  <a:pt x="275989" y="455868"/>
                </a:lnTo>
                <a:lnTo>
                  <a:pt x="230031" y="460695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677084" y="1330820"/>
            <a:ext cx="1365250" cy="912494"/>
          </a:xfrm>
          <a:custGeom>
            <a:avLst/>
            <a:gdLst/>
            <a:ahLst/>
            <a:cxnLst/>
            <a:rect l="l" t="t" r="r" b="b"/>
            <a:pathLst>
              <a:path w="1365250" h="912494">
                <a:moveTo>
                  <a:pt x="106541" y="642354"/>
                </a:moveTo>
                <a:lnTo>
                  <a:pt x="52635" y="616954"/>
                </a:lnTo>
                <a:lnTo>
                  <a:pt x="7902" y="574037"/>
                </a:lnTo>
                <a:lnTo>
                  <a:pt x="0" y="553001"/>
                </a:lnTo>
                <a:lnTo>
                  <a:pt x="4117" y="531052"/>
                </a:lnTo>
                <a:lnTo>
                  <a:pt x="20265" y="506332"/>
                </a:lnTo>
                <a:lnTo>
                  <a:pt x="267607" y="210043"/>
                </a:lnTo>
                <a:lnTo>
                  <a:pt x="326429" y="138826"/>
                </a:lnTo>
                <a:lnTo>
                  <a:pt x="355956" y="103324"/>
                </a:lnTo>
                <a:lnTo>
                  <a:pt x="385918" y="68217"/>
                </a:lnTo>
                <a:lnTo>
                  <a:pt x="416581" y="33749"/>
                </a:lnTo>
                <a:lnTo>
                  <a:pt x="462964" y="4455"/>
                </a:lnTo>
                <a:lnTo>
                  <a:pt x="530336" y="722"/>
                </a:lnTo>
                <a:lnTo>
                  <a:pt x="681883" y="0"/>
                </a:lnTo>
                <a:lnTo>
                  <a:pt x="885361" y="180"/>
                </a:lnTo>
                <a:lnTo>
                  <a:pt x="937252" y="19626"/>
                </a:lnTo>
                <a:lnTo>
                  <a:pt x="1180372" y="309078"/>
                </a:lnTo>
                <a:lnTo>
                  <a:pt x="957165" y="309078"/>
                </a:lnTo>
                <a:lnTo>
                  <a:pt x="957165" y="312242"/>
                </a:lnTo>
                <a:lnTo>
                  <a:pt x="404593" y="312242"/>
                </a:lnTo>
                <a:lnTo>
                  <a:pt x="387271" y="331171"/>
                </a:lnTo>
                <a:lnTo>
                  <a:pt x="380823" y="338291"/>
                </a:lnTo>
                <a:lnTo>
                  <a:pt x="375137" y="344850"/>
                </a:lnTo>
                <a:lnTo>
                  <a:pt x="155248" y="607691"/>
                </a:lnTo>
                <a:lnTo>
                  <a:pt x="129872" y="632704"/>
                </a:lnTo>
                <a:lnTo>
                  <a:pt x="106541" y="642354"/>
                </a:lnTo>
                <a:close/>
              </a:path>
              <a:path w="1365250" h="912494">
                <a:moveTo>
                  <a:pt x="885361" y="180"/>
                </a:moveTo>
                <a:lnTo>
                  <a:pt x="833465" y="180"/>
                </a:lnTo>
                <a:lnTo>
                  <a:pt x="883993" y="32"/>
                </a:lnTo>
                <a:lnTo>
                  <a:pt x="885361" y="180"/>
                </a:lnTo>
                <a:close/>
              </a:path>
              <a:path w="1365250" h="912494">
                <a:moveTo>
                  <a:pt x="1258805" y="642367"/>
                </a:moveTo>
                <a:lnTo>
                  <a:pt x="1235738" y="632842"/>
                </a:lnTo>
                <a:lnTo>
                  <a:pt x="1211036" y="608700"/>
                </a:lnTo>
                <a:lnTo>
                  <a:pt x="986774" y="340625"/>
                </a:lnTo>
                <a:lnTo>
                  <a:pt x="981149" y="334236"/>
                </a:lnTo>
                <a:lnTo>
                  <a:pt x="974675" y="327361"/>
                </a:lnTo>
                <a:lnTo>
                  <a:pt x="957165" y="309078"/>
                </a:lnTo>
                <a:lnTo>
                  <a:pt x="1180372" y="309078"/>
                </a:lnTo>
                <a:lnTo>
                  <a:pt x="1364827" y="529762"/>
                </a:lnTo>
                <a:lnTo>
                  <a:pt x="1364827" y="565816"/>
                </a:lnTo>
                <a:lnTo>
                  <a:pt x="1351495" y="579143"/>
                </a:lnTo>
                <a:lnTo>
                  <a:pt x="1338231" y="592542"/>
                </a:lnTo>
                <a:lnTo>
                  <a:pt x="1324763" y="605699"/>
                </a:lnTo>
                <a:lnTo>
                  <a:pt x="1310818" y="618300"/>
                </a:lnTo>
                <a:lnTo>
                  <a:pt x="1282932" y="637459"/>
                </a:lnTo>
                <a:lnTo>
                  <a:pt x="1258805" y="642367"/>
                </a:lnTo>
                <a:close/>
              </a:path>
              <a:path w="1365250" h="912494">
                <a:moveTo>
                  <a:pt x="902860" y="912040"/>
                </a:moveTo>
                <a:lnTo>
                  <a:pt x="462552" y="912040"/>
                </a:lnTo>
                <a:lnTo>
                  <a:pt x="416734" y="871592"/>
                </a:lnTo>
                <a:lnTo>
                  <a:pt x="403934" y="810488"/>
                </a:lnTo>
                <a:lnTo>
                  <a:pt x="404429" y="760008"/>
                </a:lnTo>
                <a:lnTo>
                  <a:pt x="404755" y="704957"/>
                </a:lnTo>
                <a:lnTo>
                  <a:pt x="404902" y="659038"/>
                </a:lnTo>
                <a:lnTo>
                  <a:pt x="404915" y="565816"/>
                </a:lnTo>
                <a:lnTo>
                  <a:pt x="404677" y="432140"/>
                </a:lnTo>
                <a:lnTo>
                  <a:pt x="404593" y="312242"/>
                </a:lnTo>
                <a:lnTo>
                  <a:pt x="957165" y="312242"/>
                </a:lnTo>
                <a:lnTo>
                  <a:pt x="957074" y="432140"/>
                </a:lnTo>
                <a:lnTo>
                  <a:pt x="956822" y="556057"/>
                </a:lnTo>
                <a:lnTo>
                  <a:pt x="956841" y="659038"/>
                </a:lnTo>
                <a:lnTo>
                  <a:pt x="957003" y="704957"/>
                </a:lnTo>
                <a:lnTo>
                  <a:pt x="957342" y="754588"/>
                </a:lnTo>
                <a:lnTo>
                  <a:pt x="957879" y="804218"/>
                </a:lnTo>
                <a:lnTo>
                  <a:pt x="955550" y="837868"/>
                </a:lnTo>
                <a:lnTo>
                  <a:pt x="946611" y="867166"/>
                </a:lnTo>
                <a:lnTo>
                  <a:pt x="929551" y="891945"/>
                </a:lnTo>
                <a:lnTo>
                  <a:pt x="902860" y="912040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655663" y="822310"/>
            <a:ext cx="458470" cy="461009"/>
          </a:xfrm>
          <a:custGeom>
            <a:avLst/>
            <a:gdLst/>
            <a:ahLst/>
            <a:cxnLst/>
            <a:rect l="l" t="t" r="r" b="b"/>
            <a:pathLst>
              <a:path w="458470" h="461009">
                <a:moveTo>
                  <a:pt x="230031" y="460695"/>
                </a:moveTo>
                <a:lnTo>
                  <a:pt x="183511" y="456077"/>
                </a:lnTo>
                <a:lnTo>
                  <a:pt x="140148" y="442543"/>
                </a:lnTo>
                <a:lnTo>
                  <a:pt x="100900" y="421063"/>
                </a:lnTo>
                <a:lnTo>
                  <a:pt x="66728" y="392605"/>
                </a:lnTo>
                <a:lnTo>
                  <a:pt x="38592" y="358140"/>
                </a:lnTo>
                <a:lnTo>
                  <a:pt x="17452" y="318637"/>
                </a:lnTo>
                <a:lnTo>
                  <a:pt x="4268" y="275066"/>
                </a:lnTo>
                <a:lnTo>
                  <a:pt x="0" y="228395"/>
                </a:lnTo>
                <a:lnTo>
                  <a:pt x="5093" y="182107"/>
                </a:lnTo>
                <a:lnTo>
                  <a:pt x="18761" y="139090"/>
                </a:lnTo>
                <a:lnTo>
                  <a:pt x="40099" y="100242"/>
                </a:lnTo>
                <a:lnTo>
                  <a:pt x="68200" y="66463"/>
                </a:lnTo>
                <a:lnTo>
                  <a:pt x="102159" y="38650"/>
                </a:lnTo>
                <a:lnTo>
                  <a:pt x="141070" y="17703"/>
                </a:lnTo>
                <a:lnTo>
                  <a:pt x="184028" y="4520"/>
                </a:lnTo>
                <a:lnTo>
                  <a:pt x="230127" y="0"/>
                </a:lnTo>
                <a:lnTo>
                  <a:pt x="276050" y="4790"/>
                </a:lnTo>
                <a:lnTo>
                  <a:pt x="318855" y="18307"/>
                </a:lnTo>
                <a:lnTo>
                  <a:pt x="357615" y="39616"/>
                </a:lnTo>
                <a:lnTo>
                  <a:pt x="391404" y="67780"/>
                </a:lnTo>
                <a:lnTo>
                  <a:pt x="419294" y="101864"/>
                </a:lnTo>
                <a:lnTo>
                  <a:pt x="440358" y="140933"/>
                </a:lnTo>
                <a:lnTo>
                  <a:pt x="453668" y="184051"/>
                </a:lnTo>
                <a:lnTo>
                  <a:pt x="458298" y="230283"/>
                </a:lnTo>
                <a:lnTo>
                  <a:pt x="453638" y="276552"/>
                </a:lnTo>
                <a:lnTo>
                  <a:pt x="440315" y="319688"/>
                </a:lnTo>
                <a:lnTo>
                  <a:pt x="419249" y="358764"/>
                </a:lnTo>
                <a:lnTo>
                  <a:pt x="391363" y="392850"/>
                </a:lnTo>
                <a:lnTo>
                  <a:pt x="357577" y="421015"/>
                </a:lnTo>
                <a:lnTo>
                  <a:pt x="318812" y="442331"/>
                </a:lnTo>
                <a:lnTo>
                  <a:pt x="275989" y="455868"/>
                </a:lnTo>
                <a:lnTo>
                  <a:pt x="230031" y="460695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203978" y="1330820"/>
            <a:ext cx="1365250" cy="912494"/>
          </a:xfrm>
          <a:custGeom>
            <a:avLst/>
            <a:gdLst/>
            <a:ahLst/>
            <a:cxnLst/>
            <a:rect l="l" t="t" r="r" b="b"/>
            <a:pathLst>
              <a:path w="1365250" h="912494">
                <a:moveTo>
                  <a:pt x="106541" y="642354"/>
                </a:moveTo>
                <a:lnTo>
                  <a:pt x="52635" y="616954"/>
                </a:lnTo>
                <a:lnTo>
                  <a:pt x="7902" y="574037"/>
                </a:lnTo>
                <a:lnTo>
                  <a:pt x="0" y="553001"/>
                </a:lnTo>
                <a:lnTo>
                  <a:pt x="4117" y="531052"/>
                </a:lnTo>
                <a:lnTo>
                  <a:pt x="20265" y="506332"/>
                </a:lnTo>
                <a:lnTo>
                  <a:pt x="267607" y="210043"/>
                </a:lnTo>
                <a:lnTo>
                  <a:pt x="326429" y="138826"/>
                </a:lnTo>
                <a:lnTo>
                  <a:pt x="355956" y="103324"/>
                </a:lnTo>
                <a:lnTo>
                  <a:pt x="385918" y="68217"/>
                </a:lnTo>
                <a:lnTo>
                  <a:pt x="416581" y="33749"/>
                </a:lnTo>
                <a:lnTo>
                  <a:pt x="462964" y="4455"/>
                </a:lnTo>
                <a:lnTo>
                  <a:pt x="530336" y="722"/>
                </a:lnTo>
                <a:lnTo>
                  <a:pt x="681883" y="0"/>
                </a:lnTo>
                <a:lnTo>
                  <a:pt x="885361" y="180"/>
                </a:lnTo>
                <a:lnTo>
                  <a:pt x="937252" y="19626"/>
                </a:lnTo>
                <a:lnTo>
                  <a:pt x="1180372" y="309078"/>
                </a:lnTo>
                <a:lnTo>
                  <a:pt x="957165" y="309078"/>
                </a:lnTo>
                <a:lnTo>
                  <a:pt x="957165" y="312242"/>
                </a:lnTo>
                <a:lnTo>
                  <a:pt x="404593" y="312242"/>
                </a:lnTo>
                <a:lnTo>
                  <a:pt x="387271" y="331171"/>
                </a:lnTo>
                <a:lnTo>
                  <a:pt x="380823" y="338291"/>
                </a:lnTo>
                <a:lnTo>
                  <a:pt x="375137" y="344850"/>
                </a:lnTo>
                <a:lnTo>
                  <a:pt x="155248" y="607691"/>
                </a:lnTo>
                <a:lnTo>
                  <a:pt x="129872" y="632704"/>
                </a:lnTo>
                <a:lnTo>
                  <a:pt x="106541" y="642354"/>
                </a:lnTo>
                <a:close/>
              </a:path>
              <a:path w="1365250" h="912494">
                <a:moveTo>
                  <a:pt x="885361" y="180"/>
                </a:moveTo>
                <a:lnTo>
                  <a:pt x="833465" y="180"/>
                </a:lnTo>
                <a:lnTo>
                  <a:pt x="883993" y="32"/>
                </a:lnTo>
                <a:lnTo>
                  <a:pt x="885361" y="180"/>
                </a:lnTo>
                <a:close/>
              </a:path>
              <a:path w="1365250" h="912494">
                <a:moveTo>
                  <a:pt x="1258805" y="642367"/>
                </a:moveTo>
                <a:lnTo>
                  <a:pt x="1235738" y="632842"/>
                </a:lnTo>
                <a:lnTo>
                  <a:pt x="1211036" y="608700"/>
                </a:lnTo>
                <a:lnTo>
                  <a:pt x="986774" y="340625"/>
                </a:lnTo>
                <a:lnTo>
                  <a:pt x="981149" y="334236"/>
                </a:lnTo>
                <a:lnTo>
                  <a:pt x="974675" y="327361"/>
                </a:lnTo>
                <a:lnTo>
                  <a:pt x="957165" y="309078"/>
                </a:lnTo>
                <a:lnTo>
                  <a:pt x="1180372" y="309078"/>
                </a:lnTo>
                <a:lnTo>
                  <a:pt x="1364827" y="529762"/>
                </a:lnTo>
                <a:lnTo>
                  <a:pt x="1364827" y="565816"/>
                </a:lnTo>
                <a:lnTo>
                  <a:pt x="1351495" y="579143"/>
                </a:lnTo>
                <a:lnTo>
                  <a:pt x="1338231" y="592542"/>
                </a:lnTo>
                <a:lnTo>
                  <a:pt x="1324763" y="605699"/>
                </a:lnTo>
                <a:lnTo>
                  <a:pt x="1310818" y="618300"/>
                </a:lnTo>
                <a:lnTo>
                  <a:pt x="1282932" y="637459"/>
                </a:lnTo>
                <a:lnTo>
                  <a:pt x="1258805" y="642367"/>
                </a:lnTo>
                <a:close/>
              </a:path>
              <a:path w="1365250" h="912494">
                <a:moveTo>
                  <a:pt x="902860" y="912040"/>
                </a:moveTo>
                <a:lnTo>
                  <a:pt x="462552" y="912040"/>
                </a:lnTo>
                <a:lnTo>
                  <a:pt x="416734" y="871592"/>
                </a:lnTo>
                <a:lnTo>
                  <a:pt x="403934" y="810488"/>
                </a:lnTo>
                <a:lnTo>
                  <a:pt x="404429" y="760008"/>
                </a:lnTo>
                <a:lnTo>
                  <a:pt x="404755" y="704957"/>
                </a:lnTo>
                <a:lnTo>
                  <a:pt x="404902" y="659038"/>
                </a:lnTo>
                <a:lnTo>
                  <a:pt x="404915" y="565816"/>
                </a:lnTo>
                <a:lnTo>
                  <a:pt x="404677" y="432140"/>
                </a:lnTo>
                <a:lnTo>
                  <a:pt x="404593" y="312242"/>
                </a:lnTo>
                <a:lnTo>
                  <a:pt x="957165" y="312242"/>
                </a:lnTo>
                <a:lnTo>
                  <a:pt x="957074" y="432140"/>
                </a:lnTo>
                <a:lnTo>
                  <a:pt x="956822" y="556057"/>
                </a:lnTo>
                <a:lnTo>
                  <a:pt x="956841" y="659038"/>
                </a:lnTo>
                <a:lnTo>
                  <a:pt x="957003" y="704957"/>
                </a:lnTo>
                <a:lnTo>
                  <a:pt x="957342" y="754588"/>
                </a:lnTo>
                <a:lnTo>
                  <a:pt x="957879" y="804218"/>
                </a:lnTo>
                <a:lnTo>
                  <a:pt x="955550" y="837868"/>
                </a:lnTo>
                <a:lnTo>
                  <a:pt x="946611" y="867166"/>
                </a:lnTo>
                <a:lnTo>
                  <a:pt x="929551" y="891945"/>
                </a:lnTo>
                <a:lnTo>
                  <a:pt x="902860" y="912040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096960" y="2444632"/>
            <a:ext cx="458470" cy="461009"/>
          </a:xfrm>
          <a:custGeom>
            <a:avLst/>
            <a:gdLst/>
            <a:ahLst/>
            <a:cxnLst/>
            <a:rect l="l" t="t" r="r" b="b"/>
            <a:pathLst>
              <a:path w="458470" h="461010">
                <a:moveTo>
                  <a:pt x="230031" y="460695"/>
                </a:moveTo>
                <a:lnTo>
                  <a:pt x="183511" y="456077"/>
                </a:lnTo>
                <a:lnTo>
                  <a:pt x="140148" y="442543"/>
                </a:lnTo>
                <a:lnTo>
                  <a:pt x="100900" y="421063"/>
                </a:lnTo>
                <a:lnTo>
                  <a:pt x="66728" y="392605"/>
                </a:lnTo>
                <a:lnTo>
                  <a:pt x="38592" y="358140"/>
                </a:lnTo>
                <a:lnTo>
                  <a:pt x="17452" y="318637"/>
                </a:lnTo>
                <a:lnTo>
                  <a:pt x="4268" y="275066"/>
                </a:lnTo>
                <a:lnTo>
                  <a:pt x="0" y="228395"/>
                </a:lnTo>
                <a:lnTo>
                  <a:pt x="5093" y="182107"/>
                </a:lnTo>
                <a:lnTo>
                  <a:pt x="18761" y="139090"/>
                </a:lnTo>
                <a:lnTo>
                  <a:pt x="40099" y="100242"/>
                </a:lnTo>
                <a:lnTo>
                  <a:pt x="68200" y="66463"/>
                </a:lnTo>
                <a:lnTo>
                  <a:pt x="102159" y="38650"/>
                </a:lnTo>
                <a:lnTo>
                  <a:pt x="141070" y="17703"/>
                </a:lnTo>
                <a:lnTo>
                  <a:pt x="184028" y="4520"/>
                </a:lnTo>
                <a:lnTo>
                  <a:pt x="230127" y="0"/>
                </a:lnTo>
                <a:lnTo>
                  <a:pt x="276050" y="4790"/>
                </a:lnTo>
                <a:lnTo>
                  <a:pt x="318855" y="18307"/>
                </a:lnTo>
                <a:lnTo>
                  <a:pt x="357615" y="39616"/>
                </a:lnTo>
                <a:lnTo>
                  <a:pt x="391404" y="67780"/>
                </a:lnTo>
                <a:lnTo>
                  <a:pt x="419294" y="101864"/>
                </a:lnTo>
                <a:lnTo>
                  <a:pt x="440358" y="140933"/>
                </a:lnTo>
                <a:lnTo>
                  <a:pt x="453668" y="184051"/>
                </a:lnTo>
                <a:lnTo>
                  <a:pt x="458298" y="230283"/>
                </a:lnTo>
                <a:lnTo>
                  <a:pt x="453638" y="276552"/>
                </a:lnTo>
                <a:lnTo>
                  <a:pt x="440315" y="319688"/>
                </a:lnTo>
                <a:lnTo>
                  <a:pt x="419249" y="358764"/>
                </a:lnTo>
                <a:lnTo>
                  <a:pt x="391363" y="392850"/>
                </a:lnTo>
                <a:lnTo>
                  <a:pt x="357577" y="421015"/>
                </a:lnTo>
                <a:lnTo>
                  <a:pt x="318812" y="442331"/>
                </a:lnTo>
                <a:lnTo>
                  <a:pt x="275989" y="455868"/>
                </a:lnTo>
                <a:lnTo>
                  <a:pt x="230031" y="460695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645275" y="2953142"/>
            <a:ext cx="1365250" cy="912494"/>
          </a:xfrm>
          <a:custGeom>
            <a:avLst/>
            <a:gdLst/>
            <a:ahLst/>
            <a:cxnLst/>
            <a:rect l="l" t="t" r="r" b="b"/>
            <a:pathLst>
              <a:path w="1365250" h="912495">
                <a:moveTo>
                  <a:pt x="106541" y="642354"/>
                </a:moveTo>
                <a:lnTo>
                  <a:pt x="52635" y="616954"/>
                </a:lnTo>
                <a:lnTo>
                  <a:pt x="7902" y="574037"/>
                </a:lnTo>
                <a:lnTo>
                  <a:pt x="0" y="553001"/>
                </a:lnTo>
                <a:lnTo>
                  <a:pt x="4117" y="531052"/>
                </a:lnTo>
                <a:lnTo>
                  <a:pt x="20265" y="506332"/>
                </a:lnTo>
                <a:lnTo>
                  <a:pt x="267607" y="210043"/>
                </a:lnTo>
                <a:lnTo>
                  <a:pt x="326429" y="138826"/>
                </a:lnTo>
                <a:lnTo>
                  <a:pt x="355956" y="103324"/>
                </a:lnTo>
                <a:lnTo>
                  <a:pt x="385918" y="68217"/>
                </a:lnTo>
                <a:lnTo>
                  <a:pt x="416581" y="33749"/>
                </a:lnTo>
                <a:lnTo>
                  <a:pt x="462964" y="4455"/>
                </a:lnTo>
                <a:lnTo>
                  <a:pt x="530336" y="722"/>
                </a:lnTo>
                <a:lnTo>
                  <a:pt x="681883" y="0"/>
                </a:lnTo>
                <a:lnTo>
                  <a:pt x="885361" y="180"/>
                </a:lnTo>
                <a:lnTo>
                  <a:pt x="937252" y="19626"/>
                </a:lnTo>
                <a:lnTo>
                  <a:pt x="1180372" y="309078"/>
                </a:lnTo>
                <a:lnTo>
                  <a:pt x="957165" y="309078"/>
                </a:lnTo>
                <a:lnTo>
                  <a:pt x="957165" y="312242"/>
                </a:lnTo>
                <a:lnTo>
                  <a:pt x="404593" y="312242"/>
                </a:lnTo>
                <a:lnTo>
                  <a:pt x="387271" y="331171"/>
                </a:lnTo>
                <a:lnTo>
                  <a:pt x="380823" y="338291"/>
                </a:lnTo>
                <a:lnTo>
                  <a:pt x="375137" y="344850"/>
                </a:lnTo>
                <a:lnTo>
                  <a:pt x="155248" y="607691"/>
                </a:lnTo>
                <a:lnTo>
                  <a:pt x="129872" y="632704"/>
                </a:lnTo>
                <a:lnTo>
                  <a:pt x="106541" y="642354"/>
                </a:lnTo>
                <a:close/>
              </a:path>
              <a:path w="1365250" h="912495">
                <a:moveTo>
                  <a:pt x="885361" y="180"/>
                </a:moveTo>
                <a:lnTo>
                  <a:pt x="833465" y="180"/>
                </a:lnTo>
                <a:lnTo>
                  <a:pt x="883993" y="32"/>
                </a:lnTo>
                <a:lnTo>
                  <a:pt x="885361" y="180"/>
                </a:lnTo>
                <a:close/>
              </a:path>
              <a:path w="1365250" h="912495">
                <a:moveTo>
                  <a:pt x="1258805" y="642367"/>
                </a:moveTo>
                <a:lnTo>
                  <a:pt x="1235738" y="632842"/>
                </a:lnTo>
                <a:lnTo>
                  <a:pt x="1211036" y="608700"/>
                </a:lnTo>
                <a:lnTo>
                  <a:pt x="986774" y="340625"/>
                </a:lnTo>
                <a:lnTo>
                  <a:pt x="981149" y="334236"/>
                </a:lnTo>
                <a:lnTo>
                  <a:pt x="974675" y="327361"/>
                </a:lnTo>
                <a:lnTo>
                  <a:pt x="957165" y="309078"/>
                </a:lnTo>
                <a:lnTo>
                  <a:pt x="1180372" y="309078"/>
                </a:lnTo>
                <a:lnTo>
                  <a:pt x="1364827" y="529762"/>
                </a:lnTo>
                <a:lnTo>
                  <a:pt x="1364827" y="565816"/>
                </a:lnTo>
                <a:lnTo>
                  <a:pt x="1351495" y="579143"/>
                </a:lnTo>
                <a:lnTo>
                  <a:pt x="1338231" y="592542"/>
                </a:lnTo>
                <a:lnTo>
                  <a:pt x="1324763" y="605699"/>
                </a:lnTo>
                <a:lnTo>
                  <a:pt x="1310818" y="618300"/>
                </a:lnTo>
                <a:lnTo>
                  <a:pt x="1282932" y="637459"/>
                </a:lnTo>
                <a:lnTo>
                  <a:pt x="1258805" y="642367"/>
                </a:lnTo>
                <a:close/>
              </a:path>
              <a:path w="1365250" h="912495">
                <a:moveTo>
                  <a:pt x="902860" y="912040"/>
                </a:moveTo>
                <a:lnTo>
                  <a:pt x="462552" y="912040"/>
                </a:lnTo>
                <a:lnTo>
                  <a:pt x="416734" y="871592"/>
                </a:lnTo>
                <a:lnTo>
                  <a:pt x="403934" y="810488"/>
                </a:lnTo>
                <a:lnTo>
                  <a:pt x="404429" y="760008"/>
                </a:lnTo>
                <a:lnTo>
                  <a:pt x="404755" y="704957"/>
                </a:lnTo>
                <a:lnTo>
                  <a:pt x="404902" y="659038"/>
                </a:lnTo>
                <a:lnTo>
                  <a:pt x="404915" y="565816"/>
                </a:lnTo>
                <a:lnTo>
                  <a:pt x="404677" y="432140"/>
                </a:lnTo>
                <a:lnTo>
                  <a:pt x="404593" y="312242"/>
                </a:lnTo>
                <a:lnTo>
                  <a:pt x="957165" y="312242"/>
                </a:lnTo>
                <a:lnTo>
                  <a:pt x="957074" y="432140"/>
                </a:lnTo>
                <a:lnTo>
                  <a:pt x="956822" y="556057"/>
                </a:lnTo>
                <a:lnTo>
                  <a:pt x="956841" y="659038"/>
                </a:lnTo>
                <a:lnTo>
                  <a:pt x="957003" y="704957"/>
                </a:lnTo>
                <a:lnTo>
                  <a:pt x="957342" y="754588"/>
                </a:lnTo>
                <a:lnTo>
                  <a:pt x="957879" y="804218"/>
                </a:lnTo>
                <a:lnTo>
                  <a:pt x="955550" y="837868"/>
                </a:lnTo>
                <a:lnTo>
                  <a:pt x="946611" y="867166"/>
                </a:lnTo>
                <a:lnTo>
                  <a:pt x="929551" y="891945"/>
                </a:lnTo>
                <a:lnTo>
                  <a:pt x="902860" y="912040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655663" y="2444631"/>
            <a:ext cx="458470" cy="461009"/>
          </a:xfrm>
          <a:custGeom>
            <a:avLst/>
            <a:gdLst/>
            <a:ahLst/>
            <a:cxnLst/>
            <a:rect l="l" t="t" r="r" b="b"/>
            <a:pathLst>
              <a:path w="458470" h="461010">
                <a:moveTo>
                  <a:pt x="230031" y="460695"/>
                </a:moveTo>
                <a:lnTo>
                  <a:pt x="183511" y="456077"/>
                </a:lnTo>
                <a:lnTo>
                  <a:pt x="140148" y="442543"/>
                </a:lnTo>
                <a:lnTo>
                  <a:pt x="100900" y="421063"/>
                </a:lnTo>
                <a:lnTo>
                  <a:pt x="66728" y="392605"/>
                </a:lnTo>
                <a:lnTo>
                  <a:pt x="38592" y="358140"/>
                </a:lnTo>
                <a:lnTo>
                  <a:pt x="17452" y="318637"/>
                </a:lnTo>
                <a:lnTo>
                  <a:pt x="4268" y="275066"/>
                </a:lnTo>
                <a:lnTo>
                  <a:pt x="0" y="228395"/>
                </a:lnTo>
                <a:lnTo>
                  <a:pt x="5093" y="182107"/>
                </a:lnTo>
                <a:lnTo>
                  <a:pt x="18761" y="139090"/>
                </a:lnTo>
                <a:lnTo>
                  <a:pt x="40099" y="100242"/>
                </a:lnTo>
                <a:lnTo>
                  <a:pt x="68200" y="66463"/>
                </a:lnTo>
                <a:lnTo>
                  <a:pt x="102159" y="38650"/>
                </a:lnTo>
                <a:lnTo>
                  <a:pt x="141070" y="17703"/>
                </a:lnTo>
                <a:lnTo>
                  <a:pt x="184028" y="4520"/>
                </a:lnTo>
                <a:lnTo>
                  <a:pt x="230127" y="0"/>
                </a:lnTo>
                <a:lnTo>
                  <a:pt x="276050" y="4790"/>
                </a:lnTo>
                <a:lnTo>
                  <a:pt x="318855" y="18307"/>
                </a:lnTo>
                <a:lnTo>
                  <a:pt x="357615" y="39616"/>
                </a:lnTo>
                <a:lnTo>
                  <a:pt x="391404" y="67780"/>
                </a:lnTo>
                <a:lnTo>
                  <a:pt x="419294" y="101864"/>
                </a:lnTo>
                <a:lnTo>
                  <a:pt x="440358" y="140933"/>
                </a:lnTo>
                <a:lnTo>
                  <a:pt x="453668" y="184051"/>
                </a:lnTo>
                <a:lnTo>
                  <a:pt x="458298" y="230283"/>
                </a:lnTo>
                <a:lnTo>
                  <a:pt x="453638" y="276552"/>
                </a:lnTo>
                <a:lnTo>
                  <a:pt x="440315" y="319688"/>
                </a:lnTo>
                <a:lnTo>
                  <a:pt x="419249" y="358764"/>
                </a:lnTo>
                <a:lnTo>
                  <a:pt x="391363" y="392850"/>
                </a:lnTo>
                <a:lnTo>
                  <a:pt x="357577" y="421015"/>
                </a:lnTo>
                <a:lnTo>
                  <a:pt x="318812" y="442331"/>
                </a:lnTo>
                <a:lnTo>
                  <a:pt x="275989" y="455868"/>
                </a:lnTo>
                <a:lnTo>
                  <a:pt x="230031" y="460695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8203978" y="2953141"/>
            <a:ext cx="1365250" cy="912494"/>
          </a:xfrm>
          <a:custGeom>
            <a:avLst/>
            <a:gdLst/>
            <a:ahLst/>
            <a:cxnLst/>
            <a:rect l="l" t="t" r="r" b="b"/>
            <a:pathLst>
              <a:path w="1365250" h="912495">
                <a:moveTo>
                  <a:pt x="106541" y="642354"/>
                </a:moveTo>
                <a:lnTo>
                  <a:pt x="52635" y="616954"/>
                </a:lnTo>
                <a:lnTo>
                  <a:pt x="7902" y="574037"/>
                </a:lnTo>
                <a:lnTo>
                  <a:pt x="0" y="553001"/>
                </a:lnTo>
                <a:lnTo>
                  <a:pt x="4117" y="531052"/>
                </a:lnTo>
                <a:lnTo>
                  <a:pt x="20265" y="506332"/>
                </a:lnTo>
                <a:lnTo>
                  <a:pt x="267607" y="210043"/>
                </a:lnTo>
                <a:lnTo>
                  <a:pt x="326429" y="138826"/>
                </a:lnTo>
                <a:lnTo>
                  <a:pt x="355956" y="103324"/>
                </a:lnTo>
                <a:lnTo>
                  <a:pt x="385918" y="68217"/>
                </a:lnTo>
                <a:lnTo>
                  <a:pt x="416581" y="33749"/>
                </a:lnTo>
                <a:lnTo>
                  <a:pt x="462964" y="4455"/>
                </a:lnTo>
                <a:lnTo>
                  <a:pt x="530336" y="722"/>
                </a:lnTo>
                <a:lnTo>
                  <a:pt x="681883" y="0"/>
                </a:lnTo>
                <a:lnTo>
                  <a:pt x="885361" y="180"/>
                </a:lnTo>
                <a:lnTo>
                  <a:pt x="937252" y="19626"/>
                </a:lnTo>
                <a:lnTo>
                  <a:pt x="1180372" y="309078"/>
                </a:lnTo>
                <a:lnTo>
                  <a:pt x="957165" y="309078"/>
                </a:lnTo>
                <a:lnTo>
                  <a:pt x="957165" y="312242"/>
                </a:lnTo>
                <a:lnTo>
                  <a:pt x="404593" y="312242"/>
                </a:lnTo>
                <a:lnTo>
                  <a:pt x="387271" y="331171"/>
                </a:lnTo>
                <a:lnTo>
                  <a:pt x="380823" y="338291"/>
                </a:lnTo>
                <a:lnTo>
                  <a:pt x="375137" y="344850"/>
                </a:lnTo>
                <a:lnTo>
                  <a:pt x="155248" y="607691"/>
                </a:lnTo>
                <a:lnTo>
                  <a:pt x="129872" y="632704"/>
                </a:lnTo>
                <a:lnTo>
                  <a:pt x="106541" y="642354"/>
                </a:lnTo>
                <a:close/>
              </a:path>
              <a:path w="1365250" h="912495">
                <a:moveTo>
                  <a:pt x="885361" y="180"/>
                </a:moveTo>
                <a:lnTo>
                  <a:pt x="833465" y="180"/>
                </a:lnTo>
                <a:lnTo>
                  <a:pt x="883993" y="32"/>
                </a:lnTo>
                <a:lnTo>
                  <a:pt x="885361" y="180"/>
                </a:lnTo>
                <a:close/>
              </a:path>
              <a:path w="1365250" h="912495">
                <a:moveTo>
                  <a:pt x="1258805" y="642367"/>
                </a:moveTo>
                <a:lnTo>
                  <a:pt x="1235738" y="632842"/>
                </a:lnTo>
                <a:lnTo>
                  <a:pt x="1211036" y="608700"/>
                </a:lnTo>
                <a:lnTo>
                  <a:pt x="986774" y="340625"/>
                </a:lnTo>
                <a:lnTo>
                  <a:pt x="981149" y="334236"/>
                </a:lnTo>
                <a:lnTo>
                  <a:pt x="974675" y="327361"/>
                </a:lnTo>
                <a:lnTo>
                  <a:pt x="957165" y="309078"/>
                </a:lnTo>
                <a:lnTo>
                  <a:pt x="1180372" y="309078"/>
                </a:lnTo>
                <a:lnTo>
                  <a:pt x="1364827" y="529762"/>
                </a:lnTo>
                <a:lnTo>
                  <a:pt x="1364827" y="565816"/>
                </a:lnTo>
                <a:lnTo>
                  <a:pt x="1351495" y="579143"/>
                </a:lnTo>
                <a:lnTo>
                  <a:pt x="1338231" y="592542"/>
                </a:lnTo>
                <a:lnTo>
                  <a:pt x="1324763" y="605699"/>
                </a:lnTo>
                <a:lnTo>
                  <a:pt x="1310818" y="618300"/>
                </a:lnTo>
                <a:lnTo>
                  <a:pt x="1282932" y="637459"/>
                </a:lnTo>
                <a:lnTo>
                  <a:pt x="1258805" y="642367"/>
                </a:lnTo>
                <a:close/>
              </a:path>
              <a:path w="1365250" h="912495">
                <a:moveTo>
                  <a:pt x="902860" y="912040"/>
                </a:moveTo>
                <a:lnTo>
                  <a:pt x="462552" y="912040"/>
                </a:lnTo>
                <a:lnTo>
                  <a:pt x="416734" y="871592"/>
                </a:lnTo>
                <a:lnTo>
                  <a:pt x="403934" y="810488"/>
                </a:lnTo>
                <a:lnTo>
                  <a:pt x="404429" y="760008"/>
                </a:lnTo>
                <a:lnTo>
                  <a:pt x="404755" y="704957"/>
                </a:lnTo>
                <a:lnTo>
                  <a:pt x="404902" y="659038"/>
                </a:lnTo>
                <a:lnTo>
                  <a:pt x="404915" y="565816"/>
                </a:lnTo>
                <a:lnTo>
                  <a:pt x="404677" y="432140"/>
                </a:lnTo>
                <a:lnTo>
                  <a:pt x="404593" y="312242"/>
                </a:lnTo>
                <a:lnTo>
                  <a:pt x="957165" y="312242"/>
                </a:lnTo>
                <a:lnTo>
                  <a:pt x="957074" y="432140"/>
                </a:lnTo>
                <a:lnTo>
                  <a:pt x="956822" y="556057"/>
                </a:lnTo>
                <a:lnTo>
                  <a:pt x="956841" y="659038"/>
                </a:lnTo>
                <a:lnTo>
                  <a:pt x="957003" y="704957"/>
                </a:lnTo>
                <a:lnTo>
                  <a:pt x="957342" y="754588"/>
                </a:lnTo>
                <a:lnTo>
                  <a:pt x="957879" y="804218"/>
                </a:lnTo>
                <a:lnTo>
                  <a:pt x="955550" y="837868"/>
                </a:lnTo>
                <a:lnTo>
                  <a:pt x="946611" y="867166"/>
                </a:lnTo>
                <a:lnTo>
                  <a:pt x="929551" y="891945"/>
                </a:lnTo>
                <a:lnTo>
                  <a:pt x="902860" y="912040"/>
                </a:lnTo>
                <a:close/>
              </a:path>
            </a:pathLst>
          </a:custGeom>
          <a:solidFill>
            <a:srgbClr val="8BB89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803654" y="3047301"/>
            <a:ext cx="209678" cy="3281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791613" y="3034781"/>
            <a:ext cx="234315" cy="360045"/>
          </a:xfrm>
          <a:custGeom>
            <a:avLst/>
            <a:gdLst/>
            <a:ahLst/>
            <a:cxnLst/>
            <a:rect l="l" t="t" r="r" b="b"/>
            <a:pathLst>
              <a:path w="234314" h="360045">
                <a:moveTo>
                  <a:pt x="106453" y="27021"/>
                </a:moveTo>
                <a:lnTo>
                  <a:pt x="97453" y="27021"/>
                </a:lnTo>
                <a:lnTo>
                  <a:pt x="116880" y="0"/>
                </a:lnTo>
                <a:lnTo>
                  <a:pt x="125880" y="12518"/>
                </a:lnTo>
                <a:lnTo>
                  <a:pt x="116879" y="12518"/>
                </a:lnTo>
                <a:lnTo>
                  <a:pt x="106453" y="27021"/>
                </a:lnTo>
                <a:close/>
              </a:path>
              <a:path w="234314" h="360045">
                <a:moveTo>
                  <a:pt x="151035" y="27021"/>
                </a:moveTo>
                <a:lnTo>
                  <a:pt x="136307" y="27021"/>
                </a:lnTo>
                <a:lnTo>
                  <a:pt x="164683" y="10506"/>
                </a:lnTo>
                <a:lnTo>
                  <a:pt x="167160" y="21944"/>
                </a:lnTo>
                <a:lnTo>
                  <a:pt x="159757" y="21944"/>
                </a:lnTo>
                <a:lnTo>
                  <a:pt x="151035" y="27021"/>
                </a:lnTo>
                <a:close/>
              </a:path>
              <a:path w="234314" h="360045">
                <a:moveTo>
                  <a:pt x="69361" y="43365"/>
                </a:moveTo>
                <a:lnTo>
                  <a:pt x="61959" y="43365"/>
                </a:lnTo>
                <a:lnTo>
                  <a:pt x="69077" y="10506"/>
                </a:lnTo>
                <a:lnTo>
                  <a:pt x="88730" y="21944"/>
                </a:lnTo>
                <a:lnTo>
                  <a:pt x="74001" y="21944"/>
                </a:lnTo>
                <a:lnTo>
                  <a:pt x="69361" y="43365"/>
                </a:lnTo>
                <a:close/>
              </a:path>
              <a:path w="234314" h="360045">
                <a:moveTo>
                  <a:pt x="134305" y="36757"/>
                </a:moveTo>
                <a:lnTo>
                  <a:pt x="116879" y="12518"/>
                </a:lnTo>
                <a:lnTo>
                  <a:pt x="125880" y="12518"/>
                </a:lnTo>
                <a:lnTo>
                  <a:pt x="136307" y="27021"/>
                </a:lnTo>
                <a:lnTo>
                  <a:pt x="151035" y="27021"/>
                </a:lnTo>
                <a:lnTo>
                  <a:pt x="134305" y="36757"/>
                </a:lnTo>
                <a:close/>
              </a:path>
              <a:path w="234314" h="360045">
                <a:moveTo>
                  <a:pt x="99453" y="36757"/>
                </a:moveTo>
                <a:lnTo>
                  <a:pt x="74001" y="21944"/>
                </a:lnTo>
                <a:lnTo>
                  <a:pt x="88730" y="21944"/>
                </a:lnTo>
                <a:lnTo>
                  <a:pt x="97453" y="27021"/>
                </a:lnTo>
                <a:lnTo>
                  <a:pt x="106453" y="27021"/>
                </a:lnTo>
                <a:lnTo>
                  <a:pt x="99453" y="36757"/>
                </a:lnTo>
                <a:close/>
              </a:path>
              <a:path w="234314" h="360045">
                <a:moveTo>
                  <a:pt x="166142" y="51418"/>
                </a:moveTo>
                <a:lnTo>
                  <a:pt x="159757" y="21944"/>
                </a:lnTo>
                <a:lnTo>
                  <a:pt x="167160" y="21944"/>
                </a:lnTo>
                <a:lnTo>
                  <a:pt x="171799" y="43365"/>
                </a:lnTo>
                <a:lnTo>
                  <a:pt x="203602" y="43365"/>
                </a:lnTo>
                <a:lnTo>
                  <a:pt x="202586" y="48591"/>
                </a:lnTo>
                <a:lnTo>
                  <a:pt x="195219" y="48591"/>
                </a:lnTo>
                <a:lnTo>
                  <a:pt x="166142" y="51418"/>
                </a:lnTo>
                <a:close/>
              </a:path>
              <a:path w="234314" h="360045">
                <a:moveTo>
                  <a:pt x="203602" y="43365"/>
                </a:moveTo>
                <a:lnTo>
                  <a:pt x="171799" y="43365"/>
                </a:lnTo>
                <a:lnTo>
                  <a:pt x="204214" y="40213"/>
                </a:lnTo>
                <a:lnTo>
                  <a:pt x="203602" y="43365"/>
                </a:lnTo>
                <a:close/>
              </a:path>
              <a:path w="234314" h="360045">
                <a:moveTo>
                  <a:pt x="47800" y="219877"/>
                </a:moveTo>
                <a:lnTo>
                  <a:pt x="47442" y="186206"/>
                </a:lnTo>
                <a:lnTo>
                  <a:pt x="15100" y="182315"/>
                </a:lnTo>
                <a:lnTo>
                  <a:pt x="28016" y="151404"/>
                </a:lnTo>
                <a:lnTo>
                  <a:pt x="0" y="134248"/>
                </a:lnTo>
                <a:lnTo>
                  <a:pt x="23954" y="111442"/>
                </a:lnTo>
                <a:lnTo>
                  <a:pt x="5109" y="83985"/>
                </a:lnTo>
                <a:lnTo>
                  <a:pt x="35961" y="73226"/>
                </a:lnTo>
                <a:lnTo>
                  <a:pt x="29544" y="40214"/>
                </a:lnTo>
                <a:lnTo>
                  <a:pt x="61959" y="43365"/>
                </a:lnTo>
                <a:lnTo>
                  <a:pt x="69361" y="43365"/>
                </a:lnTo>
                <a:lnTo>
                  <a:pt x="68229" y="48591"/>
                </a:lnTo>
                <a:lnTo>
                  <a:pt x="38540" y="48591"/>
                </a:lnTo>
                <a:lnTo>
                  <a:pt x="44294" y="78203"/>
                </a:lnTo>
                <a:lnTo>
                  <a:pt x="16622" y="87853"/>
                </a:lnTo>
                <a:lnTo>
                  <a:pt x="33527" y="112483"/>
                </a:lnTo>
                <a:lnTo>
                  <a:pt x="12040" y="132939"/>
                </a:lnTo>
                <a:lnTo>
                  <a:pt x="37169" y="148328"/>
                </a:lnTo>
                <a:lnTo>
                  <a:pt x="25584" y="176054"/>
                </a:lnTo>
                <a:lnTo>
                  <a:pt x="54595" y="179544"/>
                </a:lnTo>
                <a:lnTo>
                  <a:pt x="54916" y="209747"/>
                </a:lnTo>
                <a:lnTo>
                  <a:pt x="86787" y="209747"/>
                </a:lnTo>
                <a:lnTo>
                  <a:pt x="78873" y="209822"/>
                </a:lnTo>
                <a:lnTo>
                  <a:pt x="68142" y="213295"/>
                </a:lnTo>
                <a:lnTo>
                  <a:pt x="67879" y="215731"/>
                </a:lnTo>
                <a:lnTo>
                  <a:pt x="60611" y="215731"/>
                </a:lnTo>
                <a:lnTo>
                  <a:pt x="47800" y="219877"/>
                </a:lnTo>
                <a:close/>
              </a:path>
              <a:path w="234314" h="360045">
                <a:moveTo>
                  <a:pt x="67617" y="51418"/>
                </a:moveTo>
                <a:lnTo>
                  <a:pt x="38540" y="48591"/>
                </a:lnTo>
                <a:lnTo>
                  <a:pt x="68229" y="48591"/>
                </a:lnTo>
                <a:lnTo>
                  <a:pt x="67617" y="51418"/>
                </a:lnTo>
                <a:close/>
              </a:path>
              <a:path w="234314" h="360045">
                <a:moveTo>
                  <a:pt x="186067" y="209747"/>
                </a:moveTo>
                <a:lnTo>
                  <a:pt x="178843" y="209747"/>
                </a:lnTo>
                <a:lnTo>
                  <a:pt x="179165" y="179544"/>
                </a:lnTo>
                <a:lnTo>
                  <a:pt x="208175" y="176054"/>
                </a:lnTo>
                <a:lnTo>
                  <a:pt x="196590" y="148328"/>
                </a:lnTo>
                <a:lnTo>
                  <a:pt x="221719" y="132939"/>
                </a:lnTo>
                <a:lnTo>
                  <a:pt x="200233" y="112483"/>
                </a:lnTo>
                <a:lnTo>
                  <a:pt x="217137" y="87853"/>
                </a:lnTo>
                <a:lnTo>
                  <a:pt x="189462" y="78202"/>
                </a:lnTo>
                <a:lnTo>
                  <a:pt x="195219" y="48591"/>
                </a:lnTo>
                <a:lnTo>
                  <a:pt x="202586" y="48591"/>
                </a:lnTo>
                <a:lnTo>
                  <a:pt x="197799" y="73227"/>
                </a:lnTo>
                <a:lnTo>
                  <a:pt x="228651" y="83984"/>
                </a:lnTo>
                <a:lnTo>
                  <a:pt x="209807" y="111443"/>
                </a:lnTo>
                <a:lnTo>
                  <a:pt x="233762" y="134248"/>
                </a:lnTo>
                <a:lnTo>
                  <a:pt x="205744" y="151404"/>
                </a:lnTo>
                <a:lnTo>
                  <a:pt x="218660" y="182315"/>
                </a:lnTo>
                <a:lnTo>
                  <a:pt x="186319" y="186206"/>
                </a:lnTo>
                <a:lnTo>
                  <a:pt x="186067" y="209747"/>
                </a:lnTo>
                <a:close/>
              </a:path>
              <a:path w="234314" h="360045">
                <a:moveTo>
                  <a:pt x="86787" y="209747"/>
                </a:moveTo>
                <a:lnTo>
                  <a:pt x="54916" y="209747"/>
                </a:lnTo>
                <a:lnTo>
                  <a:pt x="82788" y="200727"/>
                </a:lnTo>
                <a:lnTo>
                  <a:pt x="86787" y="209747"/>
                </a:lnTo>
                <a:close/>
              </a:path>
              <a:path w="234314" h="360045">
                <a:moveTo>
                  <a:pt x="146745" y="228185"/>
                </a:moveTo>
                <a:lnTo>
                  <a:pt x="138797" y="228185"/>
                </a:lnTo>
                <a:lnTo>
                  <a:pt x="150972" y="200727"/>
                </a:lnTo>
                <a:lnTo>
                  <a:pt x="178843" y="209747"/>
                </a:lnTo>
                <a:lnTo>
                  <a:pt x="186067" y="209747"/>
                </a:lnTo>
                <a:lnTo>
                  <a:pt x="154888" y="209822"/>
                </a:lnTo>
                <a:lnTo>
                  <a:pt x="146745" y="228185"/>
                </a:lnTo>
                <a:close/>
              </a:path>
              <a:path w="234314" h="360045">
                <a:moveTo>
                  <a:pt x="105893" y="228185"/>
                </a:moveTo>
                <a:lnTo>
                  <a:pt x="94963" y="228185"/>
                </a:lnTo>
                <a:lnTo>
                  <a:pt x="116879" y="208223"/>
                </a:lnTo>
                <a:lnTo>
                  <a:pt x="130810" y="220911"/>
                </a:lnTo>
                <a:lnTo>
                  <a:pt x="113879" y="220911"/>
                </a:lnTo>
                <a:lnTo>
                  <a:pt x="105893" y="228185"/>
                </a:lnTo>
                <a:close/>
              </a:path>
              <a:path w="234314" h="360045">
                <a:moveTo>
                  <a:pt x="189839" y="339884"/>
                </a:moveTo>
                <a:lnTo>
                  <a:pt x="182567" y="339884"/>
                </a:lnTo>
                <a:lnTo>
                  <a:pt x="168105" y="214099"/>
                </a:lnTo>
                <a:lnTo>
                  <a:pt x="154888" y="209822"/>
                </a:lnTo>
                <a:lnTo>
                  <a:pt x="186067" y="209822"/>
                </a:lnTo>
                <a:lnTo>
                  <a:pt x="185995" y="216543"/>
                </a:lnTo>
                <a:lnTo>
                  <a:pt x="175659" y="216543"/>
                </a:lnTo>
                <a:lnTo>
                  <a:pt x="189839" y="339884"/>
                </a:lnTo>
                <a:close/>
              </a:path>
              <a:path w="234314" h="360045">
                <a:moveTo>
                  <a:pt x="92446" y="240433"/>
                </a:moveTo>
                <a:lnTo>
                  <a:pt x="78873" y="209822"/>
                </a:lnTo>
                <a:lnTo>
                  <a:pt x="86821" y="209822"/>
                </a:lnTo>
                <a:lnTo>
                  <a:pt x="94963" y="228185"/>
                </a:lnTo>
                <a:lnTo>
                  <a:pt x="105893" y="228185"/>
                </a:lnTo>
                <a:lnTo>
                  <a:pt x="92446" y="240433"/>
                </a:lnTo>
                <a:close/>
              </a:path>
              <a:path w="234314" h="360045">
                <a:moveTo>
                  <a:pt x="45121" y="359446"/>
                </a:moveTo>
                <a:lnTo>
                  <a:pt x="60611" y="215731"/>
                </a:lnTo>
                <a:lnTo>
                  <a:pt x="67879" y="215731"/>
                </a:lnTo>
                <a:lnTo>
                  <a:pt x="54408" y="340710"/>
                </a:lnTo>
                <a:lnTo>
                  <a:pt x="65188" y="340710"/>
                </a:lnTo>
                <a:lnTo>
                  <a:pt x="45121" y="359446"/>
                </a:lnTo>
                <a:close/>
              </a:path>
              <a:path w="234314" h="360045">
                <a:moveTo>
                  <a:pt x="185959" y="219877"/>
                </a:moveTo>
                <a:lnTo>
                  <a:pt x="175659" y="216543"/>
                </a:lnTo>
                <a:lnTo>
                  <a:pt x="185995" y="216543"/>
                </a:lnTo>
                <a:lnTo>
                  <a:pt x="185959" y="219877"/>
                </a:lnTo>
                <a:close/>
              </a:path>
              <a:path w="234314" h="360045">
                <a:moveTo>
                  <a:pt x="65188" y="340710"/>
                </a:moveTo>
                <a:lnTo>
                  <a:pt x="54408" y="340710"/>
                </a:lnTo>
                <a:lnTo>
                  <a:pt x="114733" y="284387"/>
                </a:lnTo>
                <a:lnTo>
                  <a:pt x="113879" y="220911"/>
                </a:lnTo>
                <a:lnTo>
                  <a:pt x="130810" y="220911"/>
                </a:lnTo>
                <a:lnTo>
                  <a:pt x="132049" y="222039"/>
                </a:lnTo>
                <a:lnTo>
                  <a:pt x="121120" y="222039"/>
                </a:lnTo>
                <a:lnTo>
                  <a:pt x="121953" y="283955"/>
                </a:lnTo>
                <a:lnTo>
                  <a:pt x="129434" y="290857"/>
                </a:lnTo>
                <a:lnTo>
                  <a:pt x="118583" y="290857"/>
                </a:lnTo>
                <a:lnTo>
                  <a:pt x="65188" y="340710"/>
                </a:lnTo>
                <a:close/>
              </a:path>
              <a:path w="234314" h="360045">
                <a:moveTo>
                  <a:pt x="141314" y="240433"/>
                </a:moveTo>
                <a:lnTo>
                  <a:pt x="121120" y="222039"/>
                </a:lnTo>
                <a:lnTo>
                  <a:pt x="132049" y="222039"/>
                </a:lnTo>
                <a:lnTo>
                  <a:pt x="138797" y="228185"/>
                </a:lnTo>
                <a:lnTo>
                  <a:pt x="146745" y="228185"/>
                </a:lnTo>
                <a:lnTo>
                  <a:pt x="141314" y="240433"/>
                </a:lnTo>
                <a:close/>
              </a:path>
              <a:path w="234314" h="360045">
                <a:moveTo>
                  <a:pt x="191990" y="358593"/>
                </a:moveTo>
                <a:lnTo>
                  <a:pt x="118583" y="290857"/>
                </a:lnTo>
                <a:lnTo>
                  <a:pt x="129434" y="290857"/>
                </a:lnTo>
                <a:lnTo>
                  <a:pt x="182567" y="339884"/>
                </a:lnTo>
                <a:lnTo>
                  <a:pt x="189839" y="339884"/>
                </a:lnTo>
                <a:lnTo>
                  <a:pt x="191990" y="358593"/>
                </a:lnTo>
                <a:close/>
              </a:path>
            </a:pathLst>
          </a:custGeom>
          <a:solidFill>
            <a:srgbClr val="1758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832680" y="3079363"/>
            <a:ext cx="151232" cy="1564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02611" y="4264981"/>
            <a:ext cx="8453755" cy="2709545"/>
          </a:xfrm>
          <a:prstGeom prst="rect">
            <a:avLst/>
          </a:prstGeom>
        </p:spPr>
        <p:txBody>
          <a:bodyPr vert="horz" wrap="square" lIns="0" tIns="1447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40"/>
              </a:spcBef>
              <a:tabLst>
                <a:tab pos="775335" algn="l"/>
                <a:tab pos="2580640" algn="l"/>
                <a:tab pos="2983865" algn="l"/>
                <a:tab pos="3849370" algn="l"/>
              </a:tabLst>
            </a:pPr>
            <a:r>
              <a:rPr sz="1850" i="1" spc="360" dirty="0">
                <a:solidFill>
                  <a:srgbClr val="FFFFFF"/>
                </a:solidFill>
                <a:latin typeface="Book Antiqua"/>
                <a:cs typeface="Book Antiqua"/>
              </a:rPr>
              <a:t>NOT	</a:t>
            </a:r>
            <a:r>
              <a:rPr sz="1850" i="1" spc="390" dirty="0">
                <a:solidFill>
                  <a:srgbClr val="FFFFFF"/>
                </a:solidFill>
                <a:latin typeface="Book Antiqua"/>
                <a:cs typeface="Book Antiqua"/>
              </a:rPr>
              <a:t>EVERYONE	</a:t>
            </a:r>
            <a:r>
              <a:rPr sz="1850" i="1" spc="260" dirty="0">
                <a:solidFill>
                  <a:srgbClr val="FFFFFF"/>
                </a:solidFill>
                <a:latin typeface="Book Antiqua"/>
                <a:cs typeface="Book Antiqua"/>
              </a:rPr>
              <a:t>IS	</a:t>
            </a:r>
            <a:r>
              <a:rPr sz="1850" i="1" spc="445" dirty="0">
                <a:solidFill>
                  <a:srgbClr val="FFFFFF"/>
                </a:solidFill>
                <a:latin typeface="Book Antiqua"/>
                <a:cs typeface="Book Antiqua"/>
              </a:rPr>
              <a:t>LIKE	</a:t>
            </a:r>
            <a:r>
              <a:rPr sz="1850" i="1" spc="240" dirty="0">
                <a:solidFill>
                  <a:srgbClr val="FFFFFF"/>
                </a:solidFill>
                <a:latin typeface="Book Antiqua"/>
                <a:cs typeface="Book Antiqua"/>
              </a:rPr>
              <a:t>YOU!</a:t>
            </a:r>
            <a:endParaRPr sz="1850">
              <a:latin typeface="Book Antiqua"/>
              <a:cs typeface="Book Antiqu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5250" spc="15" dirty="0">
                <a:solidFill>
                  <a:srgbClr val="8BB89E"/>
                </a:solidFill>
                <a:latin typeface="Arial Black"/>
                <a:cs typeface="Arial Black"/>
              </a:rPr>
              <a:t>Employee of the</a:t>
            </a:r>
            <a:r>
              <a:rPr sz="5250" spc="-70" dirty="0">
                <a:solidFill>
                  <a:srgbClr val="8BB89E"/>
                </a:solidFill>
                <a:latin typeface="Arial Black"/>
                <a:cs typeface="Arial Black"/>
              </a:rPr>
              <a:t> </a:t>
            </a:r>
            <a:r>
              <a:rPr sz="5250" spc="20" dirty="0">
                <a:solidFill>
                  <a:srgbClr val="8BB89E"/>
                </a:solidFill>
                <a:latin typeface="Arial Black"/>
                <a:cs typeface="Arial Black"/>
              </a:rPr>
              <a:t>Month</a:t>
            </a:r>
            <a:endParaRPr sz="5250">
              <a:latin typeface="Arial Black"/>
              <a:cs typeface="Arial Black"/>
            </a:endParaRPr>
          </a:p>
          <a:p>
            <a:pPr marL="1614805" marR="1607185" algn="ctr">
              <a:lnSpc>
                <a:spcPct val="110100"/>
              </a:lnSpc>
              <a:spcBef>
                <a:spcPts val="2770"/>
              </a:spcBef>
            </a:pPr>
            <a:r>
              <a:rPr sz="1500" spc="245" dirty="0">
                <a:solidFill>
                  <a:srgbClr val="FFFFFF"/>
                </a:solidFill>
                <a:latin typeface="Book Antiqua"/>
                <a:cs typeface="Book Antiqua"/>
              </a:rPr>
              <a:t>Thank </a:t>
            </a:r>
            <a:r>
              <a:rPr sz="1500" spc="204" dirty="0">
                <a:solidFill>
                  <a:srgbClr val="FFFFFF"/>
                </a:solidFill>
                <a:latin typeface="Book Antiqua"/>
                <a:cs typeface="Book Antiqua"/>
              </a:rPr>
              <a:t>you for </a:t>
            </a:r>
            <a:r>
              <a:rPr sz="1500" spc="160" dirty="0">
                <a:solidFill>
                  <a:srgbClr val="FFFFFF"/>
                </a:solidFill>
                <a:latin typeface="Book Antiqua"/>
                <a:cs typeface="Book Antiqua"/>
              </a:rPr>
              <a:t>always </a:t>
            </a:r>
            <a:r>
              <a:rPr sz="1500" spc="190" dirty="0">
                <a:solidFill>
                  <a:srgbClr val="FFFFFF"/>
                </a:solidFill>
                <a:latin typeface="Book Antiqua"/>
                <a:cs typeface="Book Antiqua"/>
              </a:rPr>
              <a:t>going </a:t>
            </a:r>
            <a:r>
              <a:rPr sz="1500" spc="210" dirty="0">
                <a:solidFill>
                  <a:srgbClr val="FFFFFF"/>
                </a:solidFill>
                <a:latin typeface="Book Antiqua"/>
                <a:cs typeface="Book Antiqua"/>
              </a:rPr>
              <a:t>above </a:t>
            </a:r>
            <a:r>
              <a:rPr sz="1500" spc="185" dirty="0">
                <a:solidFill>
                  <a:srgbClr val="FFFFFF"/>
                </a:solidFill>
                <a:latin typeface="Book Antiqua"/>
                <a:cs typeface="Book Antiqua"/>
              </a:rPr>
              <a:t>and </a:t>
            </a:r>
            <a:r>
              <a:rPr sz="1500" spc="215" dirty="0">
                <a:solidFill>
                  <a:srgbClr val="FFFFFF"/>
                </a:solidFill>
                <a:latin typeface="Book Antiqua"/>
                <a:cs typeface="Book Antiqua"/>
              </a:rPr>
              <a:t>beyond,  </a:t>
            </a:r>
            <a:r>
              <a:rPr sz="1500" spc="270" dirty="0">
                <a:solidFill>
                  <a:srgbClr val="FFFFFF"/>
                </a:solidFill>
                <a:latin typeface="Book Antiqua"/>
                <a:cs typeface="Book Antiqua"/>
              </a:rPr>
              <a:t>EMPLOYEE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500" spc="195" dirty="0">
                <a:solidFill>
                  <a:srgbClr val="FFFFFF"/>
                </a:solidFill>
                <a:latin typeface="Book Antiqua"/>
                <a:cs typeface="Book Antiqua"/>
              </a:rPr>
              <a:t>NAME!</a:t>
            </a:r>
            <a:endParaRPr sz="1500">
              <a:latin typeface="Book Antiqua"/>
              <a:cs typeface="Book Antiqua"/>
            </a:endParaRPr>
          </a:p>
          <a:p>
            <a:pPr algn="ctr">
              <a:lnSpc>
                <a:spcPct val="100000"/>
              </a:lnSpc>
              <a:spcBef>
                <a:spcPts val="180"/>
              </a:spcBef>
            </a:pPr>
            <a:r>
              <a:rPr sz="1500" spc="225" dirty="0">
                <a:solidFill>
                  <a:srgbClr val="FFFFFF"/>
                </a:solidFill>
                <a:latin typeface="Book Antiqua"/>
                <a:cs typeface="Book Antiqua"/>
              </a:rPr>
              <a:t>COMPANY</a:t>
            </a:r>
            <a:r>
              <a:rPr sz="1500" spc="260" dirty="0">
                <a:solidFill>
                  <a:srgbClr val="FFFFFF"/>
                </a:solidFill>
                <a:latin typeface="Book Antiqua"/>
                <a:cs typeface="Book Antiqua"/>
              </a:rPr>
              <a:t> </a:t>
            </a:r>
            <a:r>
              <a:rPr sz="1500" spc="204" dirty="0">
                <a:solidFill>
                  <a:srgbClr val="FFFFFF"/>
                </a:solidFill>
                <a:latin typeface="Book Antiqua"/>
                <a:cs typeface="Book Antiqua"/>
              </a:rPr>
              <a:t>NAME</a:t>
            </a:r>
            <a:endParaRPr sz="1500">
              <a:latin typeface="Book Antiqua"/>
              <a:cs typeface="Book Antiqu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5095875" cy="1906905"/>
          </a:xfrm>
          <a:custGeom>
            <a:avLst/>
            <a:gdLst/>
            <a:ahLst/>
            <a:cxnLst/>
            <a:rect l="l" t="t" r="r" b="b"/>
            <a:pathLst>
              <a:path w="5095875" h="1906905">
                <a:moveTo>
                  <a:pt x="0" y="1906748"/>
                </a:moveTo>
                <a:lnTo>
                  <a:pt x="0" y="0"/>
                </a:lnTo>
                <a:lnTo>
                  <a:pt x="5095481" y="0"/>
                </a:lnTo>
                <a:lnTo>
                  <a:pt x="0" y="1906748"/>
                </a:lnTo>
                <a:close/>
              </a:path>
            </a:pathLst>
          </a:custGeom>
          <a:solidFill>
            <a:srgbClr val="FF78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037801" y="0"/>
            <a:ext cx="5020945" cy="1950085"/>
          </a:xfrm>
          <a:custGeom>
            <a:avLst/>
            <a:gdLst/>
            <a:ahLst/>
            <a:cxnLst/>
            <a:rect l="l" t="t" r="r" b="b"/>
            <a:pathLst>
              <a:path w="5020945" h="1950085">
                <a:moveTo>
                  <a:pt x="0" y="0"/>
                </a:moveTo>
                <a:lnTo>
                  <a:pt x="5020598" y="0"/>
                </a:lnTo>
                <a:lnTo>
                  <a:pt x="5020598" y="1949769"/>
                </a:lnTo>
                <a:lnTo>
                  <a:pt x="0" y="0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02651" y="0"/>
            <a:ext cx="4055745" cy="1575435"/>
          </a:xfrm>
          <a:custGeom>
            <a:avLst/>
            <a:gdLst/>
            <a:ahLst/>
            <a:cxnLst/>
            <a:rect l="l" t="t" r="r" b="b"/>
            <a:pathLst>
              <a:path w="4055745" h="1575435">
                <a:moveTo>
                  <a:pt x="0" y="0"/>
                </a:moveTo>
                <a:lnTo>
                  <a:pt x="279038" y="0"/>
                </a:lnTo>
                <a:lnTo>
                  <a:pt x="4055747" y="1467020"/>
                </a:lnTo>
                <a:lnTo>
                  <a:pt x="4055747" y="1575410"/>
                </a:lnTo>
                <a:lnTo>
                  <a:pt x="0" y="0"/>
                </a:lnTo>
                <a:close/>
              </a:path>
            </a:pathLst>
          </a:custGeom>
          <a:solidFill>
            <a:srgbClr val="FF78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65089" y="0"/>
            <a:ext cx="2693670" cy="1046480"/>
          </a:xfrm>
          <a:custGeom>
            <a:avLst/>
            <a:gdLst/>
            <a:ahLst/>
            <a:cxnLst/>
            <a:rect l="l" t="t" r="r" b="b"/>
            <a:pathLst>
              <a:path w="2693670" h="1046480">
                <a:moveTo>
                  <a:pt x="0" y="0"/>
                </a:moveTo>
                <a:lnTo>
                  <a:pt x="279038" y="0"/>
                </a:lnTo>
                <a:lnTo>
                  <a:pt x="2693310" y="937797"/>
                </a:lnTo>
                <a:lnTo>
                  <a:pt x="2693310" y="1046187"/>
                </a:lnTo>
                <a:lnTo>
                  <a:pt x="0" y="0"/>
                </a:lnTo>
                <a:close/>
              </a:path>
            </a:pathLst>
          </a:custGeom>
          <a:solidFill>
            <a:srgbClr val="FF78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27522" y="0"/>
            <a:ext cx="1330960" cy="517525"/>
          </a:xfrm>
          <a:custGeom>
            <a:avLst/>
            <a:gdLst/>
            <a:ahLst/>
            <a:cxnLst/>
            <a:rect l="l" t="t" r="r" b="b"/>
            <a:pathLst>
              <a:path w="1330959" h="517525">
                <a:moveTo>
                  <a:pt x="0" y="0"/>
                </a:moveTo>
                <a:lnTo>
                  <a:pt x="279038" y="0"/>
                </a:lnTo>
                <a:lnTo>
                  <a:pt x="1330877" y="408575"/>
                </a:lnTo>
                <a:lnTo>
                  <a:pt x="1330877" y="516964"/>
                </a:lnTo>
                <a:lnTo>
                  <a:pt x="0" y="0"/>
                </a:lnTo>
                <a:close/>
              </a:path>
            </a:pathLst>
          </a:custGeom>
          <a:solidFill>
            <a:srgbClr val="FF78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468121" y="2474624"/>
            <a:ext cx="512254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-229" dirty="0">
                <a:solidFill>
                  <a:srgbClr val="FF781B"/>
                </a:solidFill>
                <a:latin typeface="Arial Narrow"/>
                <a:cs typeface="Arial Narrow"/>
              </a:rPr>
              <a:t>RECOGNITION </a:t>
            </a:r>
            <a:r>
              <a:rPr sz="3200" b="0" spc="-240" dirty="0">
                <a:solidFill>
                  <a:srgbClr val="FF781B"/>
                </a:solidFill>
                <a:latin typeface="Arial Narrow"/>
                <a:cs typeface="Arial Narrow"/>
              </a:rPr>
              <a:t>FOR</a:t>
            </a:r>
            <a:r>
              <a:rPr sz="3200" b="0" spc="-175" dirty="0">
                <a:solidFill>
                  <a:srgbClr val="FF781B"/>
                </a:solidFill>
                <a:latin typeface="Arial Narrow"/>
                <a:cs typeface="Arial Narrow"/>
              </a:rPr>
              <a:t> </a:t>
            </a:r>
            <a:r>
              <a:rPr sz="3200" b="0" spc="-125" dirty="0">
                <a:solidFill>
                  <a:srgbClr val="FF781B"/>
                </a:solidFill>
                <a:latin typeface="Arial Narrow"/>
                <a:cs typeface="Arial Narrow"/>
              </a:rPr>
              <a:t>ACHIEVEMENT</a:t>
            </a:r>
            <a:endParaRPr sz="3200">
              <a:latin typeface="Arial Narrow"/>
              <a:cs typeface="Arial Narrow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622749" y="3274902"/>
            <a:ext cx="4813300" cy="1743710"/>
          </a:xfrm>
          <a:prstGeom prst="rect">
            <a:avLst/>
          </a:prstGeom>
        </p:spPr>
        <p:txBody>
          <a:bodyPr vert="horz" wrap="square" lIns="0" tIns="685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sz="1600" spc="-70" dirty="0">
                <a:solidFill>
                  <a:srgbClr val="1F1F1F"/>
                </a:solidFill>
                <a:latin typeface="Arial"/>
                <a:cs typeface="Arial"/>
              </a:rPr>
              <a:t>Goes</a:t>
            </a:r>
            <a:r>
              <a:rPr sz="1600" spc="-8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600" spc="15" dirty="0">
                <a:solidFill>
                  <a:srgbClr val="1F1F1F"/>
                </a:solidFill>
                <a:latin typeface="Arial"/>
                <a:cs typeface="Arial"/>
              </a:rPr>
              <a:t>to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3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5600" spc="-225" dirty="0">
                <a:solidFill>
                  <a:srgbClr val="FF781B"/>
                </a:solidFill>
                <a:latin typeface="Arial Narrow"/>
                <a:cs typeface="Arial Narrow"/>
              </a:rPr>
              <a:t>EMPLOYEE</a:t>
            </a:r>
            <a:r>
              <a:rPr sz="5600" spc="65" dirty="0">
                <a:solidFill>
                  <a:srgbClr val="FF781B"/>
                </a:solidFill>
                <a:latin typeface="Arial Narrow"/>
                <a:cs typeface="Arial Narrow"/>
              </a:rPr>
              <a:t> </a:t>
            </a:r>
            <a:r>
              <a:rPr sz="5600" spc="-130" dirty="0">
                <a:solidFill>
                  <a:srgbClr val="FF781B"/>
                </a:solidFill>
                <a:latin typeface="Arial Narrow"/>
                <a:cs typeface="Arial Narrow"/>
              </a:rPr>
              <a:t>NAME</a:t>
            </a:r>
            <a:endParaRPr sz="5600">
              <a:latin typeface="Arial Narrow"/>
              <a:cs typeface="Arial Narrow"/>
            </a:endParaRPr>
          </a:p>
          <a:p>
            <a:pPr algn="ctr">
              <a:lnSpc>
                <a:spcPct val="100000"/>
              </a:lnSpc>
              <a:spcBef>
                <a:spcPts val="1225"/>
              </a:spcBef>
            </a:pPr>
            <a:r>
              <a:rPr sz="1400" spc="-5" dirty="0">
                <a:solidFill>
                  <a:srgbClr val="1F1F1F"/>
                </a:solidFill>
                <a:latin typeface="Arial"/>
                <a:cs typeface="Arial"/>
              </a:rPr>
              <a:t>for </a:t>
            </a:r>
            <a:r>
              <a:rPr sz="1400" spc="-20" dirty="0">
                <a:solidFill>
                  <a:srgbClr val="1F1F1F"/>
                </a:solidFill>
                <a:latin typeface="Arial"/>
                <a:cs typeface="Arial"/>
              </a:rPr>
              <a:t>his/her </a:t>
            </a:r>
            <a:r>
              <a:rPr sz="1400" spc="-40" dirty="0">
                <a:solidFill>
                  <a:srgbClr val="1F1F1F"/>
                </a:solidFill>
                <a:latin typeface="Arial"/>
                <a:cs typeface="Arial"/>
              </a:rPr>
              <a:t>outstanding performance </a:t>
            </a:r>
            <a:r>
              <a:rPr sz="1400" spc="-75" dirty="0">
                <a:solidFill>
                  <a:srgbClr val="1F1F1F"/>
                </a:solidFill>
                <a:latin typeface="Arial"/>
                <a:cs typeface="Arial"/>
              </a:rPr>
              <a:t>as </a:t>
            </a:r>
            <a:r>
              <a:rPr sz="1400" spc="-114" dirty="0">
                <a:solidFill>
                  <a:srgbClr val="1F1F1F"/>
                </a:solidFill>
                <a:latin typeface="Arial"/>
                <a:cs typeface="Arial"/>
              </a:rPr>
              <a:t>[POSITION</a:t>
            </a:r>
            <a:r>
              <a:rPr sz="1400" spc="-235" dirty="0">
                <a:solidFill>
                  <a:srgbClr val="1F1F1F"/>
                </a:solidFill>
                <a:latin typeface="Arial"/>
                <a:cs typeface="Arial"/>
              </a:rPr>
              <a:t> </a:t>
            </a:r>
            <a:r>
              <a:rPr sz="1400" spc="-90" dirty="0">
                <a:solidFill>
                  <a:srgbClr val="1F1F1F"/>
                </a:solidFill>
                <a:latin typeface="Arial"/>
                <a:cs typeface="Arial"/>
              </a:rPr>
              <a:t>NAME].</a:t>
            </a:r>
            <a:endParaRPr sz="1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36563" y="6299163"/>
            <a:ext cx="549910" cy="61976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46990">
              <a:lnSpc>
                <a:spcPct val="100000"/>
              </a:lnSpc>
              <a:spcBef>
                <a:spcPts val="935"/>
              </a:spcBef>
            </a:pPr>
            <a:r>
              <a:rPr sz="1400" spc="40" dirty="0">
                <a:solidFill>
                  <a:srgbClr val="FF781B"/>
                </a:solidFill>
                <a:latin typeface="Arial Narrow"/>
                <a:cs typeface="Arial Narrow"/>
              </a:rPr>
              <a:t>NAME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spc="25" dirty="0">
                <a:solidFill>
                  <a:srgbClr val="1F1F1F"/>
                </a:solidFill>
                <a:latin typeface="Arial"/>
                <a:cs typeface="Arial"/>
              </a:rPr>
              <a:t>p</a:t>
            </a:r>
            <a:r>
              <a:rPr sz="1200" dirty="0">
                <a:solidFill>
                  <a:srgbClr val="1F1F1F"/>
                </a:solidFill>
                <a:latin typeface="Arial"/>
                <a:cs typeface="Arial"/>
              </a:rPr>
              <a:t>o</a:t>
            </a:r>
            <a:r>
              <a:rPr sz="1200" spc="-110" dirty="0">
                <a:solidFill>
                  <a:srgbClr val="1F1F1F"/>
                </a:solidFill>
                <a:latin typeface="Arial"/>
                <a:cs typeface="Arial"/>
              </a:rPr>
              <a:t>s</a:t>
            </a:r>
            <a:r>
              <a:rPr sz="1200" spc="15" dirty="0">
                <a:solidFill>
                  <a:srgbClr val="1F1F1F"/>
                </a:solidFill>
                <a:latin typeface="Arial"/>
                <a:cs typeface="Arial"/>
              </a:rPr>
              <a:t>i</a:t>
            </a:r>
            <a:r>
              <a:rPr sz="1200" spc="70" dirty="0">
                <a:solidFill>
                  <a:srgbClr val="1F1F1F"/>
                </a:solidFill>
                <a:latin typeface="Arial"/>
                <a:cs typeface="Arial"/>
              </a:rPr>
              <a:t>t</a:t>
            </a:r>
            <a:r>
              <a:rPr sz="1200" spc="15" dirty="0">
                <a:solidFill>
                  <a:srgbClr val="1F1F1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1F1F1F"/>
                </a:solidFill>
                <a:latin typeface="Arial"/>
                <a:cs typeface="Arial"/>
              </a:rPr>
              <a:t>o</a:t>
            </a:r>
            <a:r>
              <a:rPr sz="1200" spc="-60" dirty="0">
                <a:solidFill>
                  <a:srgbClr val="1F1F1F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65686" y="6184521"/>
            <a:ext cx="2694940" cy="0"/>
          </a:xfrm>
          <a:custGeom>
            <a:avLst/>
            <a:gdLst/>
            <a:ahLst/>
            <a:cxnLst/>
            <a:rect l="l" t="t" r="r" b="b"/>
            <a:pathLst>
              <a:path w="2694940">
                <a:moveTo>
                  <a:pt x="0" y="0"/>
                </a:moveTo>
                <a:lnTo>
                  <a:pt x="2694326" y="0"/>
                </a:lnTo>
              </a:path>
            </a:pathLst>
          </a:custGeom>
          <a:ln w="38099">
            <a:solidFill>
              <a:srgbClr val="1F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484860" y="6299163"/>
            <a:ext cx="549910" cy="619760"/>
          </a:xfrm>
          <a:prstGeom prst="rect">
            <a:avLst/>
          </a:prstGeom>
        </p:spPr>
        <p:txBody>
          <a:bodyPr vert="horz" wrap="square" lIns="0" tIns="118745" rIns="0" bIns="0" rtlCol="0">
            <a:spAutoFit/>
          </a:bodyPr>
          <a:lstStyle/>
          <a:p>
            <a:pPr marL="46990">
              <a:lnSpc>
                <a:spcPct val="100000"/>
              </a:lnSpc>
              <a:spcBef>
                <a:spcPts val="935"/>
              </a:spcBef>
            </a:pPr>
            <a:r>
              <a:rPr sz="1400" spc="40" dirty="0">
                <a:solidFill>
                  <a:srgbClr val="FF781B"/>
                </a:solidFill>
                <a:latin typeface="Arial Narrow"/>
                <a:cs typeface="Arial Narrow"/>
              </a:rPr>
              <a:t>NAME</a:t>
            </a:r>
            <a:endParaRPr sz="140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720"/>
              </a:spcBef>
            </a:pPr>
            <a:r>
              <a:rPr sz="1200" spc="25" dirty="0">
                <a:solidFill>
                  <a:srgbClr val="1F1F1F"/>
                </a:solidFill>
                <a:latin typeface="Arial"/>
                <a:cs typeface="Arial"/>
              </a:rPr>
              <a:t>p</a:t>
            </a:r>
            <a:r>
              <a:rPr sz="1200" dirty="0">
                <a:solidFill>
                  <a:srgbClr val="1F1F1F"/>
                </a:solidFill>
                <a:latin typeface="Arial"/>
                <a:cs typeface="Arial"/>
              </a:rPr>
              <a:t>o</a:t>
            </a:r>
            <a:r>
              <a:rPr sz="1200" spc="-110" dirty="0">
                <a:solidFill>
                  <a:srgbClr val="1F1F1F"/>
                </a:solidFill>
                <a:latin typeface="Arial"/>
                <a:cs typeface="Arial"/>
              </a:rPr>
              <a:t>s</a:t>
            </a:r>
            <a:r>
              <a:rPr sz="1200" spc="15" dirty="0">
                <a:solidFill>
                  <a:srgbClr val="1F1F1F"/>
                </a:solidFill>
                <a:latin typeface="Arial"/>
                <a:cs typeface="Arial"/>
              </a:rPr>
              <a:t>i</a:t>
            </a:r>
            <a:r>
              <a:rPr sz="1200" spc="70" dirty="0">
                <a:solidFill>
                  <a:srgbClr val="1F1F1F"/>
                </a:solidFill>
                <a:latin typeface="Arial"/>
                <a:cs typeface="Arial"/>
              </a:rPr>
              <a:t>t</a:t>
            </a:r>
            <a:r>
              <a:rPr sz="1200" spc="15" dirty="0">
                <a:solidFill>
                  <a:srgbClr val="1F1F1F"/>
                </a:solidFill>
                <a:latin typeface="Arial"/>
                <a:cs typeface="Arial"/>
              </a:rPr>
              <a:t>i</a:t>
            </a:r>
            <a:r>
              <a:rPr sz="1200" dirty="0">
                <a:solidFill>
                  <a:srgbClr val="1F1F1F"/>
                </a:solidFill>
                <a:latin typeface="Arial"/>
                <a:cs typeface="Arial"/>
              </a:rPr>
              <a:t>o</a:t>
            </a:r>
            <a:r>
              <a:rPr sz="1200" spc="-60" dirty="0">
                <a:solidFill>
                  <a:srgbClr val="1F1F1F"/>
                </a:solidFill>
                <a:latin typeface="Arial"/>
                <a:cs typeface="Arial"/>
              </a:rPr>
              <a:t>n</a:t>
            </a:r>
            <a:endParaRPr sz="12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413984" y="6184521"/>
            <a:ext cx="2694940" cy="0"/>
          </a:xfrm>
          <a:custGeom>
            <a:avLst/>
            <a:gdLst/>
            <a:ahLst/>
            <a:cxnLst/>
            <a:rect l="l" t="t" r="r" b="b"/>
            <a:pathLst>
              <a:path w="2694940">
                <a:moveTo>
                  <a:pt x="0" y="0"/>
                </a:moveTo>
                <a:lnTo>
                  <a:pt x="2694326" y="0"/>
                </a:lnTo>
              </a:path>
            </a:pathLst>
          </a:custGeom>
          <a:ln w="38099">
            <a:solidFill>
              <a:srgbClr val="1F1F1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0"/>
                </a:moveTo>
                <a:lnTo>
                  <a:pt x="10058399" y="0"/>
                </a:lnTo>
                <a:lnTo>
                  <a:pt x="10058399" y="7772399"/>
                </a:lnTo>
                <a:lnTo>
                  <a:pt x="0" y="7772399"/>
                </a:lnTo>
                <a:lnTo>
                  <a:pt x="0" y="0"/>
                </a:lnTo>
                <a:close/>
              </a:path>
            </a:pathLst>
          </a:custGeom>
          <a:solidFill>
            <a:srgbClr val="20826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5657" y="665844"/>
            <a:ext cx="9394300" cy="6437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75973" y="3446188"/>
            <a:ext cx="6724015" cy="12166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80"/>
              </a:spcBef>
            </a:pPr>
            <a:r>
              <a:rPr sz="2650" spc="180" dirty="0">
                <a:solidFill>
                  <a:srgbClr val="F4BC33"/>
                </a:solidFill>
                <a:latin typeface="Palatino Linotype"/>
                <a:cs typeface="Palatino Linotype"/>
              </a:rPr>
              <a:t>Congratulations</a:t>
            </a:r>
            <a:endParaRPr sz="2650">
              <a:latin typeface="Palatino Linotype"/>
              <a:cs typeface="Palatino Linotype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  <a:tabLst>
                <a:tab pos="4514215" algn="l"/>
              </a:tabLst>
            </a:pPr>
            <a:r>
              <a:rPr sz="4750" b="1" spc="-10" dirty="0">
                <a:solidFill>
                  <a:srgbClr val="F4BC33"/>
                </a:solidFill>
                <a:latin typeface="Palatino Linotype"/>
                <a:cs typeface="Palatino Linotype"/>
              </a:rPr>
              <a:t>E </a:t>
            </a:r>
            <a:r>
              <a:rPr sz="4750" b="1" spc="-335" dirty="0">
                <a:solidFill>
                  <a:srgbClr val="F4BC33"/>
                </a:solidFill>
                <a:latin typeface="Palatino Linotype"/>
                <a:cs typeface="Palatino Linotype"/>
              </a:rPr>
              <a:t>M </a:t>
            </a:r>
            <a:r>
              <a:rPr sz="4750" b="1" spc="140" dirty="0">
                <a:solidFill>
                  <a:srgbClr val="F4BC33"/>
                </a:solidFill>
                <a:latin typeface="Palatino Linotype"/>
                <a:cs typeface="Palatino Linotype"/>
              </a:rPr>
              <a:t>P </a:t>
            </a:r>
            <a:r>
              <a:rPr sz="4750" b="1" spc="-110" dirty="0">
                <a:solidFill>
                  <a:srgbClr val="F4BC33"/>
                </a:solidFill>
                <a:latin typeface="Palatino Linotype"/>
                <a:cs typeface="Palatino Linotype"/>
              </a:rPr>
              <a:t>L </a:t>
            </a:r>
            <a:r>
              <a:rPr sz="4750" b="1" spc="-380" dirty="0">
                <a:solidFill>
                  <a:srgbClr val="F4BC33"/>
                </a:solidFill>
                <a:latin typeface="Palatino Linotype"/>
                <a:cs typeface="Palatino Linotype"/>
              </a:rPr>
              <a:t>O </a:t>
            </a:r>
            <a:r>
              <a:rPr sz="4750" b="1" spc="145" dirty="0">
                <a:solidFill>
                  <a:srgbClr val="F4BC33"/>
                </a:solidFill>
                <a:latin typeface="Palatino Linotype"/>
                <a:cs typeface="Palatino Linotype"/>
              </a:rPr>
              <a:t>Y</a:t>
            </a:r>
            <a:r>
              <a:rPr sz="4750" b="1" spc="-745" dirty="0">
                <a:solidFill>
                  <a:srgbClr val="F4BC33"/>
                </a:solidFill>
                <a:latin typeface="Palatino Linotype"/>
                <a:cs typeface="Palatino Linotype"/>
              </a:rPr>
              <a:t> </a:t>
            </a:r>
            <a:r>
              <a:rPr sz="4750" b="1" spc="-10" dirty="0">
                <a:solidFill>
                  <a:srgbClr val="F4BC33"/>
                </a:solidFill>
                <a:latin typeface="Palatino Linotype"/>
                <a:cs typeface="Palatino Linotype"/>
              </a:rPr>
              <a:t>E</a:t>
            </a:r>
            <a:r>
              <a:rPr sz="4750" b="1" spc="-240" dirty="0">
                <a:solidFill>
                  <a:srgbClr val="F4BC33"/>
                </a:solidFill>
                <a:latin typeface="Palatino Linotype"/>
                <a:cs typeface="Palatino Linotype"/>
              </a:rPr>
              <a:t> </a:t>
            </a:r>
            <a:r>
              <a:rPr sz="4750" b="1" spc="-10" dirty="0">
                <a:solidFill>
                  <a:srgbClr val="F4BC33"/>
                </a:solidFill>
                <a:latin typeface="Palatino Linotype"/>
                <a:cs typeface="Palatino Linotype"/>
              </a:rPr>
              <a:t>E	</a:t>
            </a:r>
            <a:r>
              <a:rPr sz="4750" b="1" spc="-360" dirty="0">
                <a:solidFill>
                  <a:srgbClr val="F4BC33"/>
                </a:solidFill>
                <a:latin typeface="Palatino Linotype"/>
                <a:cs typeface="Palatino Linotype"/>
              </a:rPr>
              <a:t>N </a:t>
            </a:r>
            <a:r>
              <a:rPr sz="4750" b="1" spc="-235" dirty="0">
                <a:solidFill>
                  <a:srgbClr val="F4BC33"/>
                </a:solidFill>
                <a:latin typeface="Palatino Linotype"/>
                <a:cs typeface="Palatino Linotype"/>
              </a:rPr>
              <a:t>A </a:t>
            </a:r>
            <a:r>
              <a:rPr sz="4750" b="1" spc="-335" dirty="0">
                <a:solidFill>
                  <a:srgbClr val="F4BC33"/>
                </a:solidFill>
                <a:latin typeface="Palatino Linotype"/>
                <a:cs typeface="Palatino Linotype"/>
              </a:rPr>
              <a:t>M</a:t>
            </a:r>
            <a:r>
              <a:rPr sz="4750" b="1" spc="-215" dirty="0">
                <a:solidFill>
                  <a:srgbClr val="F4BC33"/>
                </a:solidFill>
                <a:latin typeface="Palatino Linotype"/>
                <a:cs typeface="Palatino Linotype"/>
              </a:rPr>
              <a:t> </a:t>
            </a:r>
            <a:r>
              <a:rPr sz="4750" b="1" spc="-10" dirty="0">
                <a:solidFill>
                  <a:srgbClr val="F4BC33"/>
                </a:solidFill>
                <a:latin typeface="Palatino Linotype"/>
                <a:cs typeface="Palatino Linotype"/>
              </a:rPr>
              <a:t>E</a:t>
            </a:r>
            <a:endParaRPr sz="475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908807" y="4667060"/>
            <a:ext cx="4257675" cy="2117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1400"/>
              </a:lnSpc>
              <a:spcBef>
                <a:spcPts val="100"/>
              </a:spcBef>
            </a:pPr>
            <a:r>
              <a:rPr sz="1800" spc="110" dirty="0">
                <a:solidFill>
                  <a:srgbClr val="F4BC33"/>
                </a:solidFill>
                <a:latin typeface="Palatino Linotype"/>
                <a:cs typeface="Palatino Linotype"/>
              </a:rPr>
              <a:t>Outstanding </a:t>
            </a:r>
            <a:r>
              <a:rPr sz="1800" spc="95" dirty="0">
                <a:solidFill>
                  <a:srgbClr val="F4BC33"/>
                </a:solidFill>
                <a:latin typeface="Palatino Linotype"/>
                <a:cs typeface="Palatino Linotype"/>
              </a:rPr>
              <a:t>Employee </a:t>
            </a:r>
            <a:r>
              <a:rPr sz="1800" spc="75" dirty="0">
                <a:solidFill>
                  <a:srgbClr val="F4BC33"/>
                </a:solidFill>
                <a:latin typeface="Palatino Linotype"/>
                <a:cs typeface="Palatino Linotype"/>
              </a:rPr>
              <a:t>of </a:t>
            </a:r>
            <a:r>
              <a:rPr sz="1800" spc="125" dirty="0">
                <a:solidFill>
                  <a:srgbClr val="F4BC33"/>
                </a:solidFill>
                <a:latin typeface="Palatino Linotype"/>
                <a:cs typeface="Palatino Linotype"/>
              </a:rPr>
              <a:t>the </a:t>
            </a:r>
            <a:r>
              <a:rPr sz="1800" spc="95" dirty="0">
                <a:solidFill>
                  <a:srgbClr val="F4BC33"/>
                </a:solidFill>
                <a:latin typeface="Palatino Linotype"/>
                <a:cs typeface="Palatino Linotype"/>
              </a:rPr>
              <a:t>Month  </a:t>
            </a:r>
            <a:r>
              <a:rPr sz="1800" spc="10" dirty="0">
                <a:solidFill>
                  <a:srgbClr val="F4BC33"/>
                </a:solidFill>
                <a:latin typeface="Palatino Linotype"/>
                <a:cs typeface="Palatino Linotype"/>
              </a:rPr>
              <a:t>DATE</a:t>
            </a:r>
            <a:endParaRPr sz="1800">
              <a:latin typeface="Palatino Linotype"/>
              <a:cs typeface="Palatino Linotype"/>
            </a:endParaRPr>
          </a:p>
          <a:p>
            <a:pPr marL="229235" marR="221615" algn="ctr">
              <a:lnSpc>
                <a:spcPct val="111400"/>
              </a:lnSpc>
            </a:pPr>
            <a:r>
              <a:rPr sz="1800" spc="95" dirty="0">
                <a:solidFill>
                  <a:srgbClr val="F4BC33"/>
                </a:solidFill>
                <a:latin typeface="Palatino Linotype"/>
                <a:cs typeface="Palatino Linotype"/>
              </a:rPr>
              <a:t>Thank </a:t>
            </a:r>
            <a:r>
              <a:rPr sz="1800" spc="40" dirty="0">
                <a:solidFill>
                  <a:srgbClr val="F4BC33"/>
                </a:solidFill>
                <a:latin typeface="Palatino Linotype"/>
                <a:cs typeface="Palatino Linotype"/>
              </a:rPr>
              <a:t>you </a:t>
            </a:r>
            <a:r>
              <a:rPr sz="1800" spc="85" dirty="0">
                <a:solidFill>
                  <a:srgbClr val="F4BC33"/>
                </a:solidFill>
                <a:latin typeface="Palatino Linotype"/>
                <a:cs typeface="Palatino Linotype"/>
              </a:rPr>
              <a:t>for showing </a:t>
            </a:r>
            <a:r>
              <a:rPr sz="1800" spc="145" dirty="0">
                <a:solidFill>
                  <a:srgbClr val="F4BC33"/>
                </a:solidFill>
                <a:latin typeface="Palatino Linotype"/>
                <a:cs typeface="Palatino Linotype"/>
              </a:rPr>
              <a:t>excellent  </a:t>
            </a:r>
            <a:r>
              <a:rPr sz="1800" spc="25" dirty="0">
                <a:solidFill>
                  <a:srgbClr val="F4BC33"/>
                </a:solidFill>
                <a:latin typeface="Palatino Linotype"/>
                <a:cs typeface="Palatino Linotype"/>
              </a:rPr>
              <a:t>[REASON </a:t>
            </a:r>
            <a:r>
              <a:rPr sz="1800" spc="30" dirty="0">
                <a:solidFill>
                  <a:srgbClr val="F4BC33"/>
                </a:solidFill>
                <a:latin typeface="Palatino Linotype"/>
                <a:cs typeface="Palatino Linotype"/>
              </a:rPr>
              <a:t>FOR</a:t>
            </a:r>
            <a:r>
              <a:rPr sz="1800" spc="-30" dirty="0">
                <a:solidFill>
                  <a:srgbClr val="F4BC33"/>
                </a:solidFill>
                <a:latin typeface="Palatino Linotype"/>
                <a:cs typeface="Palatino Linotype"/>
              </a:rPr>
              <a:t> </a:t>
            </a:r>
            <a:r>
              <a:rPr sz="1800" spc="40" dirty="0">
                <a:solidFill>
                  <a:srgbClr val="F4BC33"/>
                </a:solidFill>
                <a:latin typeface="Palatino Linotype"/>
                <a:cs typeface="Palatino Linotype"/>
              </a:rPr>
              <a:t>RECOGNITION]</a:t>
            </a:r>
            <a:endParaRPr sz="18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700">
              <a:latin typeface="Times New Roman"/>
              <a:cs typeface="Times New Roman"/>
            </a:endParaRPr>
          </a:p>
          <a:p>
            <a:pPr marL="755650" marR="753745" algn="ctr">
              <a:lnSpc>
                <a:spcPct val="118000"/>
              </a:lnSpc>
            </a:pPr>
            <a:r>
              <a:rPr sz="1300" spc="-20" dirty="0">
                <a:solidFill>
                  <a:srgbClr val="F4BC33"/>
                </a:solidFill>
                <a:latin typeface="Palatino Linotype"/>
                <a:cs typeface="Palatino Linotype"/>
              </a:rPr>
              <a:t>__________________________________  </a:t>
            </a:r>
            <a:r>
              <a:rPr sz="1300" spc="100" dirty="0">
                <a:solidFill>
                  <a:srgbClr val="F4BC33"/>
                </a:solidFill>
                <a:latin typeface="Palatino Linotype"/>
                <a:cs typeface="Palatino Linotype"/>
              </a:rPr>
              <a:t>position</a:t>
            </a:r>
            <a:endParaRPr sz="13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0"/>
                </a:moveTo>
                <a:lnTo>
                  <a:pt x="10058399" y="0"/>
                </a:lnTo>
                <a:lnTo>
                  <a:pt x="10058399" y="7772399"/>
                </a:lnTo>
                <a:lnTo>
                  <a:pt x="0" y="7772399"/>
                </a:lnTo>
                <a:lnTo>
                  <a:pt x="0" y="0"/>
                </a:lnTo>
                <a:close/>
              </a:path>
            </a:pathLst>
          </a:custGeom>
          <a:solidFill>
            <a:srgbClr val="FEBD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2782570" cy="2179320"/>
          </a:xfrm>
          <a:custGeom>
            <a:avLst/>
            <a:gdLst/>
            <a:ahLst/>
            <a:cxnLst/>
            <a:rect l="l" t="t" r="r" b="b"/>
            <a:pathLst>
              <a:path w="2782570" h="2179320">
                <a:moveTo>
                  <a:pt x="0" y="25065"/>
                </a:moveTo>
                <a:lnTo>
                  <a:pt x="0" y="0"/>
                </a:lnTo>
                <a:lnTo>
                  <a:pt x="25065" y="0"/>
                </a:lnTo>
                <a:lnTo>
                  <a:pt x="0" y="25065"/>
                </a:lnTo>
                <a:close/>
              </a:path>
              <a:path w="2782570" h="2179320">
                <a:moveTo>
                  <a:pt x="0" y="229148"/>
                </a:moveTo>
                <a:lnTo>
                  <a:pt x="0" y="126315"/>
                </a:lnTo>
                <a:lnTo>
                  <a:pt x="126315" y="0"/>
                </a:lnTo>
                <a:lnTo>
                  <a:pt x="229148" y="0"/>
                </a:lnTo>
                <a:lnTo>
                  <a:pt x="0" y="229148"/>
                </a:lnTo>
                <a:close/>
              </a:path>
              <a:path w="2782570" h="2179320">
                <a:moveTo>
                  <a:pt x="0" y="436394"/>
                </a:moveTo>
                <a:lnTo>
                  <a:pt x="0" y="333562"/>
                </a:lnTo>
                <a:lnTo>
                  <a:pt x="333562" y="0"/>
                </a:lnTo>
                <a:lnTo>
                  <a:pt x="436395" y="0"/>
                </a:lnTo>
                <a:lnTo>
                  <a:pt x="0" y="436394"/>
                </a:lnTo>
                <a:close/>
              </a:path>
              <a:path w="2782570" h="2179320">
                <a:moveTo>
                  <a:pt x="0" y="642059"/>
                </a:moveTo>
                <a:lnTo>
                  <a:pt x="0" y="539227"/>
                </a:lnTo>
                <a:lnTo>
                  <a:pt x="539227" y="0"/>
                </a:lnTo>
                <a:lnTo>
                  <a:pt x="642059" y="0"/>
                </a:lnTo>
                <a:lnTo>
                  <a:pt x="0" y="642059"/>
                </a:lnTo>
                <a:close/>
              </a:path>
              <a:path w="2782570" h="2179320">
                <a:moveTo>
                  <a:pt x="0" y="847724"/>
                </a:moveTo>
                <a:lnTo>
                  <a:pt x="0" y="744892"/>
                </a:lnTo>
                <a:lnTo>
                  <a:pt x="744892" y="0"/>
                </a:lnTo>
                <a:lnTo>
                  <a:pt x="847724" y="0"/>
                </a:lnTo>
                <a:lnTo>
                  <a:pt x="0" y="847724"/>
                </a:lnTo>
                <a:close/>
              </a:path>
              <a:path w="2782570" h="2179320">
                <a:moveTo>
                  <a:pt x="0" y="1053389"/>
                </a:moveTo>
                <a:lnTo>
                  <a:pt x="0" y="950557"/>
                </a:lnTo>
                <a:lnTo>
                  <a:pt x="950557" y="0"/>
                </a:lnTo>
                <a:lnTo>
                  <a:pt x="1053389" y="0"/>
                </a:lnTo>
                <a:lnTo>
                  <a:pt x="0" y="1053389"/>
                </a:lnTo>
                <a:close/>
              </a:path>
              <a:path w="2782570" h="2179320">
                <a:moveTo>
                  <a:pt x="0" y="1260636"/>
                </a:moveTo>
                <a:lnTo>
                  <a:pt x="0" y="1157804"/>
                </a:lnTo>
                <a:lnTo>
                  <a:pt x="1157804" y="0"/>
                </a:lnTo>
                <a:lnTo>
                  <a:pt x="1260636" y="0"/>
                </a:lnTo>
                <a:lnTo>
                  <a:pt x="0" y="1260636"/>
                </a:lnTo>
                <a:close/>
              </a:path>
              <a:path w="2782570" h="2179320">
                <a:moveTo>
                  <a:pt x="0" y="1464719"/>
                </a:moveTo>
                <a:lnTo>
                  <a:pt x="0" y="1361886"/>
                </a:lnTo>
                <a:lnTo>
                  <a:pt x="1361886" y="0"/>
                </a:lnTo>
                <a:lnTo>
                  <a:pt x="1464719" y="0"/>
                </a:lnTo>
                <a:lnTo>
                  <a:pt x="0" y="1464719"/>
                </a:lnTo>
                <a:close/>
              </a:path>
              <a:path w="2782570" h="2179320">
                <a:moveTo>
                  <a:pt x="0" y="1670384"/>
                </a:moveTo>
                <a:lnTo>
                  <a:pt x="0" y="1567551"/>
                </a:lnTo>
                <a:lnTo>
                  <a:pt x="1567551" y="0"/>
                </a:lnTo>
                <a:lnTo>
                  <a:pt x="1670384" y="0"/>
                </a:lnTo>
                <a:lnTo>
                  <a:pt x="0" y="1670384"/>
                </a:lnTo>
                <a:close/>
              </a:path>
              <a:path w="2782570" h="2179320">
                <a:moveTo>
                  <a:pt x="27702" y="1848346"/>
                </a:moveTo>
                <a:lnTo>
                  <a:pt x="0" y="1827940"/>
                </a:lnTo>
                <a:lnTo>
                  <a:pt x="0" y="1773236"/>
                </a:lnTo>
                <a:lnTo>
                  <a:pt x="1774387" y="0"/>
                </a:lnTo>
                <a:lnTo>
                  <a:pt x="1877255" y="0"/>
                </a:lnTo>
                <a:lnTo>
                  <a:pt x="27702" y="1848346"/>
                </a:lnTo>
                <a:close/>
              </a:path>
              <a:path w="2782570" h="2179320">
                <a:moveTo>
                  <a:pt x="151101" y="1930612"/>
                </a:moveTo>
                <a:lnTo>
                  <a:pt x="134762" y="1921095"/>
                </a:lnTo>
                <a:lnTo>
                  <a:pt x="118867" y="1911430"/>
                </a:lnTo>
                <a:lnTo>
                  <a:pt x="103269" y="1901468"/>
                </a:lnTo>
                <a:lnTo>
                  <a:pt x="87820" y="1891061"/>
                </a:lnTo>
                <a:lnTo>
                  <a:pt x="1978881" y="0"/>
                </a:lnTo>
                <a:lnTo>
                  <a:pt x="2081714" y="0"/>
                </a:lnTo>
                <a:lnTo>
                  <a:pt x="151101" y="1930612"/>
                </a:lnTo>
                <a:close/>
              </a:path>
              <a:path w="2782570" h="2179320">
                <a:moveTo>
                  <a:pt x="285574" y="2003386"/>
                </a:moveTo>
                <a:lnTo>
                  <a:pt x="268048" y="1995055"/>
                </a:lnTo>
                <a:lnTo>
                  <a:pt x="250967" y="1986577"/>
                </a:lnTo>
                <a:lnTo>
                  <a:pt x="234183" y="1977801"/>
                </a:lnTo>
                <a:lnTo>
                  <a:pt x="217547" y="1968581"/>
                </a:lnTo>
                <a:lnTo>
                  <a:pt x="2186128" y="0"/>
                </a:lnTo>
                <a:lnTo>
                  <a:pt x="2288960" y="0"/>
                </a:lnTo>
                <a:lnTo>
                  <a:pt x="285574" y="2003386"/>
                </a:lnTo>
                <a:close/>
              </a:path>
              <a:path w="2782570" h="2179320">
                <a:moveTo>
                  <a:pt x="427958" y="2066667"/>
                </a:moveTo>
                <a:lnTo>
                  <a:pt x="391571" y="2052231"/>
                </a:lnTo>
                <a:lnTo>
                  <a:pt x="373229" y="2044642"/>
                </a:lnTo>
                <a:lnTo>
                  <a:pt x="355184" y="2036609"/>
                </a:lnTo>
                <a:lnTo>
                  <a:pt x="2391793" y="0"/>
                </a:lnTo>
                <a:lnTo>
                  <a:pt x="2494625" y="0"/>
                </a:lnTo>
                <a:lnTo>
                  <a:pt x="427958" y="2066667"/>
                </a:lnTo>
                <a:close/>
              </a:path>
              <a:path w="2782570" h="2179320">
                <a:moveTo>
                  <a:pt x="584579" y="2115710"/>
                </a:moveTo>
                <a:lnTo>
                  <a:pt x="505477" y="2091980"/>
                </a:lnTo>
                <a:lnTo>
                  <a:pt x="2597458" y="0"/>
                </a:lnTo>
                <a:lnTo>
                  <a:pt x="2700290" y="0"/>
                </a:lnTo>
                <a:lnTo>
                  <a:pt x="584579" y="2115710"/>
                </a:lnTo>
                <a:close/>
              </a:path>
              <a:path w="2782570" h="2179320">
                <a:moveTo>
                  <a:pt x="750693" y="2153679"/>
                </a:moveTo>
                <a:lnTo>
                  <a:pt x="729336" y="2149848"/>
                </a:lnTo>
                <a:lnTo>
                  <a:pt x="707978" y="2145571"/>
                </a:lnTo>
                <a:lnTo>
                  <a:pt x="665263" y="2136277"/>
                </a:lnTo>
                <a:lnTo>
                  <a:pt x="2739315" y="63808"/>
                </a:lnTo>
                <a:lnTo>
                  <a:pt x="2744036" y="85165"/>
                </a:lnTo>
                <a:lnTo>
                  <a:pt x="2748609" y="106523"/>
                </a:lnTo>
                <a:lnTo>
                  <a:pt x="2752886" y="127880"/>
                </a:lnTo>
                <a:lnTo>
                  <a:pt x="2756717" y="149238"/>
                </a:lnTo>
                <a:lnTo>
                  <a:pt x="750693" y="2153679"/>
                </a:lnTo>
                <a:close/>
              </a:path>
              <a:path w="2782570" h="2179320">
                <a:moveTo>
                  <a:pt x="937374" y="2174246"/>
                </a:moveTo>
                <a:lnTo>
                  <a:pt x="913643" y="2172787"/>
                </a:lnTo>
                <a:lnTo>
                  <a:pt x="889913" y="2170884"/>
                </a:lnTo>
                <a:lnTo>
                  <a:pt x="842452" y="2166336"/>
                </a:lnTo>
                <a:lnTo>
                  <a:pt x="2770955" y="239414"/>
                </a:lnTo>
                <a:lnTo>
                  <a:pt x="2773304" y="263144"/>
                </a:lnTo>
                <a:lnTo>
                  <a:pt x="2775504" y="286875"/>
                </a:lnTo>
                <a:lnTo>
                  <a:pt x="2777407" y="310605"/>
                </a:lnTo>
                <a:lnTo>
                  <a:pt x="2778866" y="334336"/>
                </a:lnTo>
                <a:lnTo>
                  <a:pt x="937374" y="2174246"/>
                </a:lnTo>
                <a:close/>
              </a:path>
              <a:path w="2782570" h="2179320">
                <a:moveTo>
                  <a:pt x="1037042" y="2178992"/>
                </a:moveTo>
                <a:lnTo>
                  <a:pt x="2782030" y="434004"/>
                </a:lnTo>
                <a:lnTo>
                  <a:pt x="2781757" y="460355"/>
                </a:lnTo>
                <a:lnTo>
                  <a:pt x="2781041" y="487003"/>
                </a:lnTo>
                <a:lnTo>
                  <a:pt x="2778865" y="540001"/>
                </a:lnTo>
                <a:lnTo>
                  <a:pt x="1143039" y="2175828"/>
                </a:lnTo>
                <a:lnTo>
                  <a:pt x="1090040" y="2178596"/>
                </a:lnTo>
                <a:lnTo>
                  <a:pt x="1037042" y="2178992"/>
                </a:lnTo>
                <a:close/>
              </a:path>
              <a:path w="2782570" h="2179320">
                <a:moveTo>
                  <a:pt x="1255363" y="2166336"/>
                </a:moveTo>
                <a:lnTo>
                  <a:pt x="2769373" y="652326"/>
                </a:lnTo>
                <a:lnTo>
                  <a:pt x="2765517" y="682928"/>
                </a:lnTo>
                <a:lnTo>
                  <a:pt x="2761068" y="713234"/>
                </a:lnTo>
                <a:lnTo>
                  <a:pt x="2750389" y="774142"/>
                </a:lnTo>
                <a:lnTo>
                  <a:pt x="1377180" y="2147351"/>
                </a:lnTo>
                <a:lnTo>
                  <a:pt x="1316865" y="2158030"/>
                </a:lnTo>
                <a:lnTo>
                  <a:pt x="1255363" y="2166336"/>
                </a:lnTo>
                <a:close/>
              </a:path>
              <a:path w="2782570" h="2179320">
                <a:moveTo>
                  <a:pt x="1513236" y="2115710"/>
                </a:moveTo>
                <a:lnTo>
                  <a:pt x="2718748" y="910198"/>
                </a:lnTo>
                <a:lnTo>
                  <a:pt x="2707501" y="949081"/>
                </a:lnTo>
                <a:lnTo>
                  <a:pt x="2695215" y="987520"/>
                </a:lnTo>
                <a:lnTo>
                  <a:pt x="2682040" y="1025662"/>
                </a:lnTo>
                <a:lnTo>
                  <a:pt x="2668123" y="1063655"/>
                </a:lnTo>
                <a:lnTo>
                  <a:pt x="1666693" y="2065085"/>
                </a:lnTo>
                <a:lnTo>
                  <a:pt x="1628700" y="2079002"/>
                </a:lnTo>
                <a:lnTo>
                  <a:pt x="1590558" y="2092178"/>
                </a:lnTo>
                <a:lnTo>
                  <a:pt x="1552119" y="2104463"/>
                </a:lnTo>
                <a:lnTo>
                  <a:pt x="1513236" y="2115710"/>
                </a:lnTo>
                <a:close/>
              </a:path>
              <a:path w="2782570" h="2179320">
                <a:moveTo>
                  <a:pt x="1853373" y="1979655"/>
                </a:moveTo>
                <a:lnTo>
                  <a:pt x="2582693" y="1250336"/>
                </a:lnTo>
                <a:lnTo>
                  <a:pt x="2559552" y="1292754"/>
                </a:lnTo>
                <a:lnTo>
                  <a:pt x="2535207" y="1334579"/>
                </a:lnTo>
                <a:lnTo>
                  <a:pt x="2509638" y="1375811"/>
                </a:lnTo>
                <a:lnTo>
                  <a:pt x="2482827" y="1416450"/>
                </a:lnTo>
                <a:lnTo>
                  <a:pt x="2454755" y="1456495"/>
                </a:lnTo>
                <a:lnTo>
                  <a:pt x="2425404" y="1495947"/>
                </a:lnTo>
                <a:lnTo>
                  <a:pt x="2394755" y="1534806"/>
                </a:lnTo>
                <a:lnTo>
                  <a:pt x="2362790" y="1573072"/>
                </a:lnTo>
                <a:lnTo>
                  <a:pt x="2176109" y="1759752"/>
                </a:lnTo>
                <a:lnTo>
                  <a:pt x="2137843" y="1791717"/>
                </a:lnTo>
                <a:lnTo>
                  <a:pt x="2098985" y="1822366"/>
                </a:lnTo>
                <a:lnTo>
                  <a:pt x="2059533" y="1851717"/>
                </a:lnTo>
                <a:lnTo>
                  <a:pt x="2019487" y="1879789"/>
                </a:lnTo>
                <a:lnTo>
                  <a:pt x="1978849" y="1906600"/>
                </a:lnTo>
                <a:lnTo>
                  <a:pt x="1937617" y="1932169"/>
                </a:lnTo>
                <a:lnTo>
                  <a:pt x="1895792" y="1956515"/>
                </a:lnTo>
                <a:lnTo>
                  <a:pt x="1853373" y="1979655"/>
                </a:lnTo>
                <a:close/>
              </a:path>
            </a:pathLst>
          </a:custGeom>
          <a:solidFill>
            <a:srgbClr val="FFFAF9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237949" y="0"/>
            <a:ext cx="1820545" cy="2066289"/>
          </a:xfrm>
          <a:custGeom>
            <a:avLst/>
            <a:gdLst/>
            <a:ahLst/>
            <a:cxnLst/>
            <a:rect l="l" t="t" r="r" b="b"/>
            <a:pathLst>
              <a:path w="1820545" h="2066289">
                <a:moveTo>
                  <a:pt x="118353" y="87192"/>
                </a:moveTo>
                <a:lnTo>
                  <a:pt x="138614" y="42106"/>
                </a:lnTo>
                <a:lnTo>
                  <a:pt x="159620" y="0"/>
                </a:lnTo>
                <a:lnTo>
                  <a:pt x="205545" y="0"/>
                </a:lnTo>
                <a:lnTo>
                  <a:pt x="118353" y="87192"/>
                </a:lnTo>
                <a:close/>
              </a:path>
              <a:path w="1820545" h="2066289">
                <a:moveTo>
                  <a:pt x="34734" y="336762"/>
                </a:moveTo>
                <a:lnTo>
                  <a:pt x="49849" y="278390"/>
                </a:lnTo>
                <a:lnTo>
                  <a:pt x="66895" y="220982"/>
                </a:lnTo>
                <a:lnTo>
                  <a:pt x="288190" y="0"/>
                </a:lnTo>
                <a:lnTo>
                  <a:pt x="371906" y="0"/>
                </a:lnTo>
                <a:lnTo>
                  <a:pt x="34734" y="336762"/>
                </a:lnTo>
                <a:close/>
              </a:path>
              <a:path w="1820545" h="2066289">
                <a:moveTo>
                  <a:pt x="5145" y="534875"/>
                </a:moveTo>
                <a:lnTo>
                  <a:pt x="9969" y="487277"/>
                </a:lnTo>
                <a:lnTo>
                  <a:pt x="16723" y="439678"/>
                </a:lnTo>
                <a:lnTo>
                  <a:pt x="456402" y="0"/>
                </a:lnTo>
                <a:lnTo>
                  <a:pt x="540021" y="0"/>
                </a:lnTo>
                <a:lnTo>
                  <a:pt x="5145" y="534875"/>
                </a:lnTo>
                <a:close/>
              </a:path>
              <a:path w="1820545" h="2066289">
                <a:moveTo>
                  <a:pt x="1286" y="707259"/>
                </a:moveTo>
                <a:lnTo>
                  <a:pt x="542" y="686234"/>
                </a:lnTo>
                <a:lnTo>
                  <a:pt x="160" y="665450"/>
                </a:lnTo>
                <a:lnTo>
                  <a:pt x="20" y="644665"/>
                </a:lnTo>
                <a:lnTo>
                  <a:pt x="0" y="623640"/>
                </a:lnTo>
                <a:lnTo>
                  <a:pt x="623640" y="0"/>
                </a:lnTo>
                <a:lnTo>
                  <a:pt x="707924" y="0"/>
                </a:lnTo>
                <a:lnTo>
                  <a:pt x="1286" y="707259"/>
                </a:lnTo>
                <a:close/>
              </a:path>
              <a:path w="1820545" h="2066289">
                <a:moveTo>
                  <a:pt x="15437" y="860346"/>
                </a:moveTo>
                <a:lnTo>
                  <a:pt x="12763" y="841813"/>
                </a:lnTo>
                <a:lnTo>
                  <a:pt x="10452" y="823039"/>
                </a:lnTo>
                <a:lnTo>
                  <a:pt x="8382" y="804265"/>
                </a:lnTo>
                <a:lnTo>
                  <a:pt x="6432" y="785732"/>
                </a:lnTo>
                <a:lnTo>
                  <a:pt x="792165" y="0"/>
                </a:lnTo>
                <a:lnTo>
                  <a:pt x="875784" y="0"/>
                </a:lnTo>
                <a:lnTo>
                  <a:pt x="15437" y="860346"/>
                </a:lnTo>
                <a:close/>
              </a:path>
              <a:path w="1820545" h="2066289">
                <a:moveTo>
                  <a:pt x="42452" y="999282"/>
                </a:moveTo>
                <a:lnTo>
                  <a:pt x="38593" y="982116"/>
                </a:lnTo>
                <a:lnTo>
                  <a:pt x="30874" y="948267"/>
                </a:lnTo>
                <a:lnTo>
                  <a:pt x="27015" y="931101"/>
                </a:lnTo>
                <a:lnTo>
                  <a:pt x="958116" y="0"/>
                </a:lnTo>
                <a:lnTo>
                  <a:pt x="1041735" y="0"/>
                </a:lnTo>
                <a:lnTo>
                  <a:pt x="42452" y="999282"/>
                </a:lnTo>
                <a:close/>
              </a:path>
              <a:path w="1820545" h="2066289">
                <a:moveTo>
                  <a:pt x="82332" y="1127927"/>
                </a:moveTo>
                <a:lnTo>
                  <a:pt x="76764" y="1112289"/>
                </a:lnTo>
                <a:lnTo>
                  <a:pt x="71558" y="1096409"/>
                </a:lnTo>
                <a:lnTo>
                  <a:pt x="66593" y="1080530"/>
                </a:lnTo>
                <a:lnTo>
                  <a:pt x="61749" y="1064891"/>
                </a:lnTo>
                <a:lnTo>
                  <a:pt x="1126641" y="0"/>
                </a:lnTo>
                <a:lnTo>
                  <a:pt x="1210260" y="0"/>
                </a:lnTo>
                <a:lnTo>
                  <a:pt x="82332" y="1127927"/>
                </a:lnTo>
                <a:close/>
              </a:path>
              <a:path w="1820545" h="2066289">
                <a:moveTo>
                  <a:pt x="131217" y="1246280"/>
                </a:moveTo>
                <a:lnTo>
                  <a:pt x="124483" y="1231808"/>
                </a:lnTo>
                <a:lnTo>
                  <a:pt x="117870" y="1217335"/>
                </a:lnTo>
                <a:lnTo>
                  <a:pt x="111498" y="1202863"/>
                </a:lnTo>
                <a:lnTo>
                  <a:pt x="105488" y="1188390"/>
                </a:lnTo>
                <a:lnTo>
                  <a:pt x="1293879" y="0"/>
                </a:lnTo>
                <a:lnTo>
                  <a:pt x="1377498" y="0"/>
                </a:lnTo>
                <a:lnTo>
                  <a:pt x="131217" y="1246280"/>
                </a:lnTo>
                <a:close/>
              </a:path>
              <a:path w="1820545" h="2066289">
                <a:moveTo>
                  <a:pt x="186534" y="1358201"/>
                </a:moveTo>
                <a:lnTo>
                  <a:pt x="178836" y="1344693"/>
                </a:lnTo>
                <a:lnTo>
                  <a:pt x="171258" y="1331186"/>
                </a:lnTo>
                <a:lnTo>
                  <a:pt x="163921" y="1317678"/>
                </a:lnTo>
                <a:lnTo>
                  <a:pt x="156946" y="1304170"/>
                </a:lnTo>
                <a:lnTo>
                  <a:pt x="1461117" y="0"/>
                </a:lnTo>
                <a:lnTo>
                  <a:pt x="1544736" y="0"/>
                </a:lnTo>
                <a:lnTo>
                  <a:pt x="186534" y="1358201"/>
                </a:lnTo>
                <a:close/>
              </a:path>
              <a:path w="1820545" h="2066289">
                <a:moveTo>
                  <a:pt x="252143" y="1459830"/>
                </a:moveTo>
                <a:lnTo>
                  <a:pt x="243480" y="1447287"/>
                </a:lnTo>
                <a:lnTo>
                  <a:pt x="234937" y="1434744"/>
                </a:lnTo>
                <a:lnTo>
                  <a:pt x="226635" y="1422202"/>
                </a:lnTo>
                <a:lnTo>
                  <a:pt x="218695" y="1409659"/>
                </a:lnTo>
                <a:lnTo>
                  <a:pt x="1628355" y="0"/>
                </a:lnTo>
                <a:lnTo>
                  <a:pt x="1711973" y="0"/>
                </a:lnTo>
                <a:lnTo>
                  <a:pt x="252143" y="1459830"/>
                </a:lnTo>
                <a:close/>
              </a:path>
              <a:path w="1820545" h="2066289">
                <a:moveTo>
                  <a:pt x="325470" y="1555027"/>
                </a:moveTo>
                <a:lnTo>
                  <a:pt x="315842" y="1543449"/>
                </a:lnTo>
                <a:lnTo>
                  <a:pt x="306335" y="1531871"/>
                </a:lnTo>
                <a:lnTo>
                  <a:pt x="297068" y="1520293"/>
                </a:lnTo>
                <a:lnTo>
                  <a:pt x="288163" y="1508715"/>
                </a:lnTo>
                <a:lnTo>
                  <a:pt x="1796879" y="0"/>
                </a:lnTo>
                <a:lnTo>
                  <a:pt x="1820450" y="0"/>
                </a:lnTo>
                <a:lnTo>
                  <a:pt x="1820450" y="60048"/>
                </a:lnTo>
                <a:lnTo>
                  <a:pt x="325470" y="1555027"/>
                </a:lnTo>
                <a:close/>
              </a:path>
              <a:path w="1820545" h="2066289">
                <a:moveTo>
                  <a:pt x="405230" y="1641219"/>
                </a:moveTo>
                <a:lnTo>
                  <a:pt x="394637" y="1630606"/>
                </a:lnTo>
                <a:lnTo>
                  <a:pt x="384165" y="1619993"/>
                </a:lnTo>
                <a:lnTo>
                  <a:pt x="373933" y="1609380"/>
                </a:lnTo>
                <a:lnTo>
                  <a:pt x="364064" y="1598766"/>
                </a:lnTo>
                <a:lnTo>
                  <a:pt x="1820450" y="142380"/>
                </a:lnTo>
                <a:lnTo>
                  <a:pt x="1820450" y="226000"/>
                </a:lnTo>
                <a:lnTo>
                  <a:pt x="405230" y="1641219"/>
                </a:lnTo>
                <a:close/>
              </a:path>
              <a:path w="1820545" h="2066289">
                <a:moveTo>
                  <a:pt x="490136" y="1723552"/>
                </a:moveTo>
                <a:lnTo>
                  <a:pt x="468266" y="1704094"/>
                </a:lnTo>
                <a:lnTo>
                  <a:pt x="457211" y="1694064"/>
                </a:lnTo>
                <a:lnTo>
                  <a:pt x="446396" y="1683672"/>
                </a:lnTo>
                <a:lnTo>
                  <a:pt x="1820450" y="309619"/>
                </a:lnTo>
                <a:lnTo>
                  <a:pt x="1820450" y="393237"/>
                </a:lnTo>
                <a:lnTo>
                  <a:pt x="490136" y="1723552"/>
                </a:lnTo>
                <a:close/>
              </a:path>
              <a:path w="1820545" h="2066289">
                <a:moveTo>
                  <a:pt x="584046" y="1796879"/>
                </a:moveTo>
                <a:lnTo>
                  <a:pt x="560247" y="1779351"/>
                </a:lnTo>
                <a:lnTo>
                  <a:pt x="548227" y="1770286"/>
                </a:lnTo>
                <a:lnTo>
                  <a:pt x="536448" y="1760859"/>
                </a:lnTo>
                <a:lnTo>
                  <a:pt x="1820450" y="477689"/>
                </a:lnTo>
                <a:lnTo>
                  <a:pt x="1820450" y="561282"/>
                </a:lnTo>
                <a:lnTo>
                  <a:pt x="584046" y="1796879"/>
                </a:lnTo>
                <a:close/>
              </a:path>
              <a:path w="1820545" h="2066289">
                <a:moveTo>
                  <a:pt x="684389" y="1863774"/>
                </a:moveTo>
                <a:lnTo>
                  <a:pt x="671102" y="1856036"/>
                </a:lnTo>
                <a:lnTo>
                  <a:pt x="658178" y="1848176"/>
                </a:lnTo>
                <a:lnTo>
                  <a:pt x="645494" y="1840076"/>
                </a:lnTo>
                <a:lnTo>
                  <a:pt x="632931" y="1831613"/>
                </a:lnTo>
                <a:lnTo>
                  <a:pt x="1820450" y="644095"/>
                </a:lnTo>
                <a:lnTo>
                  <a:pt x="1820450" y="727714"/>
                </a:lnTo>
                <a:lnTo>
                  <a:pt x="684389" y="1863774"/>
                </a:lnTo>
                <a:close/>
              </a:path>
              <a:path w="1820545" h="2066289">
                <a:moveTo>
                  <a:pt x="793737" y="1922951"/>
                </a:moveTo>
                <a:lnTo>
                  <a:pt x="779485" y="1916177"/>
                </a:lnTo>
                <a:lnTo>
                  <a:pt x="765596" y="1909282"/>
                </a:lnTo>
                <a:lnTo>
                  <a:pt x="751947" y="1902147"/>
                </a:lnTo>
                <a:lnTo>
                  <a:pt x="738420" y="1894649"/>
                </a:lnTo>
                <a:lnTo>
                  <a:pt x="1820450" y="812619"/>
                </a:lnTo>
                <a:lnTo>
                  <a:pt x="1820450" y="896238"/>
                </a:lnTo>
                <a:lnTo>
                  <a:pt x="793737" y="1922951"/>
                </a:lnTo>
                <a:close/>
              </a:path>
              <a:path w="1820545" h="2066289">
                <a:moveTo>
                  <a:pt x="909517" y="1974409"/>
                </a:moveTo>
                <a:lnTo>
                  <a:pt x="879929" y="1962670"/>
                </a:lnTo>
                <a:lnTo>
                  <a:pt x="865014" y="1956499"/>
                </a:lnTo>
                <a:lnTo>
                  <a:pt x="850340" y="1949966"/>
                </a:lnTo>
                <a:lnTo>
                  <a:pt x="1820450" y="979857"/>
                </a:lnTo>
                <a:lnTo>
                  <a:pt x="1820450" y="1063476"/>
                </a:lnTo>
                <a:lnTo>
                  <a:pt x="909517" y="1974409"/>
                </a:lnTo>
                <a:close/>
              </a:path>
              <a:path w="1820545" h="2066289">
                <a:moveTo>
                  <a:pt x="1036875" y="2014289"/>
                </a:moveTo>
                <a:lnTo>
                  <a:pt x="972553" y="1994992"/>
                </a:lnTo>
                <a:lnTo>
                  <a:pt x="1820450" y="1147095"/>
                </a:lnTo>
                <a:lnTo>
                  <a:pt x="1820450" y="1230714"/>
                </a:lnTo>
                <a:lnTo>
                  <a:pt x="1036875" y="2014289"/>
                </a:lnTo>
                <a:close/>
              </a:path>
              <a:path w="1820545" h="2066289">
                <a:moveTo>
                  <a:pt x="1171952" y="2045163"/>
                </a:moveTo>
                <a:lnTo>
                  <a:pt x="1154585" y="2042047"/>
                </a:lnTo>
                <a:lnTo>
                  <a:pt x="1137218" y="2038570"/>
                </a:lnTo>
                <a:lnTo>
                  <a:pt x="1102484" y="2031012"/>
                </a:lnTo>
                <a:lnTo>
                  <a:pt x="1820450" y="1313594"/>
                </a:lnTo>
                <a:lnTo>
                  <a:pt x="1820450" y="1397177"/>
                </a:lnTo>
                <a:lnTo>
                  <a:pt x="1171952" y="2045163"/>
                </a:lnTo>
                <a:close/>
              </a:path>
              <a:path w="1820545" h="2066289">
                <a:moveTo>
                  <a:pt x="1323753" y="2061887"/>
                </a:moveTo>
                <a:lnTo>
                  <a:pt x="1304456" y="2060701"/>
                </a:lnTo>
                <a:lnTo>
                  <a:pt x="1285159" y="2059153"/>
                </a:lnTo>
                <a:lnTo>
                  <a:pt x="1246566" y="2055455"/>
                </a:lnTo>
                <a:lnTo>
                  <a:pt x="1820450" y="1482042"/>
                </a:lnTo>
                <a:lnTo>
                  <a:pt x="1820450" y="1565617"/>
                </a:lnTo>
                <a:lnTo>
                  <a:pt x="1323753" y="2061887"/>
                </a:lnTo>
                <a:close/>
              </a:path>
              <a:path w="1820545" h="2066289">
                <a:moveTo>
                  <a:pt x="1404799" y="2065746"/>
                </a:moveTo>
                <a:lnTo>
                  <a:pt x="1820450" y="1650096"/>
                </a:lnTo>
                <a:lnTo>
                  <a:pt x="1820450" y="1733714"/>
                </a:lnTo>
                <a:lnTo>
                  <a:pt x="1490991" y="2063173"/>
                </a:lnTo>
                <a:lnTo>
                  <a:pt x="1447895" y="2065425"/>
                </a:lnTo>
                <a:lnTo>
                  <a:pt x="1404799" y="2065746"/>
                </a:lnTo>
                <a:close/>
              </a:path>
              <a:path w="1820545" h="2066289">
                <a:moveTo>
                  <a:pt x="1582328" y="2055455"/>
                </a:moveTo>
                <a:lnTo>
                  <a:pt x="1820450" y="1817334"/>
                </a:lnTo>
                <a:lnTo>
                  <a:pt x="1820450" y="1900953"/>
                </a:lnTo>
                <a:lnTo>
                  <a:pt x="1681385" y="2040017"/>
                </a:lnTo>
                <a:lnTo>
                  <a:pt x="1632339" y="2048701"/>
                </a:lnTo>
                <a:lnTo>
                  <a:pt x="1582328" y="2055455"/>
                </a:lnTo>
                <a:close/>
              </a:path>
              <a:path w="1820545" h="2066289">
                <a:moveTo>
                  <a:pt x="1792019" y="2014289"/>
                </a:moveTo>
                <a:lnTo>
                  <a:pt x="1820450" y="1985858"/>
                </a:lnTo>
                <a:lnTo>
                  <a:pt x="1820450" y="2006065"/>
                </a:lnTo>
                <a:lnTo>
                  <a:pt x="1792019" y="2014289"/>
                </a:lnTo>
                <a:close/>
              </a:path>
            </a:pathLst>
          </a:custGeom>
          <a:solidFill>
            <a:srgbClr val="FFFAF9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5758499"/>
            <a:ext cx="2110105" cy="2014220"/>
          </a:xfrm>
          <a:custGeom>
            <a:avLst/>
            <a:gdLst/>
            <a:ahLst/>
            <a:cxnLst/>
            <a:rect l="l" t="t" r="r" b="b"/>
            <a:pathLst>
              <a:path w="2110105" h="2014220">
                <a:moveTo>
                  <a:pt x="0" y="751952"/>
                </a:moveTo>
                <a:lnTo>
                  <a:pt x="0" y="667673"/>
                </a:lnTo>
                <a:lnTo>
                  <a:pt x="667673" y="0"/>
                </a:lnTo>
                <a:lnTo>
                  <a:pt x="708840" y="160"/>
                </a:lnTo>
                <a:lnTo>
                  <a:pt x="729543" y="542"/>
                </a:lnTo>
                <a:lnTo>
                  <a:pt x="750006" y="1286"/>
                </a:lnTo>
                <a:lnTo>
                  <a:pt x="0" y="751952"/>
                </a:lnTo>
                <a:close/>
              </a:path>
              <a:path w="2110105" h="2014220">
                <a:moveTo>
                  <a:pt x="0" y="584054"/>
                </a:moveTo>
                <a:lnTo>
                  <a:pt x="0" y="500435"/>
                </a:lnTo>
                <a:lnTo>
                  <a:pt x="483711" y="16723"/>
                </a:lnTo>
                <a:lnTo>
                  <a:pt x="531310" y="9969"/>
                </a:lnTo>
                <a:lnTo>
                  <a:pt x="578908" y="5145"/>
                </a:lnTo>
                <a:lnTo>
                  <a:pt x="0" y="584054"/>
                </a:lnTo>
                <a:close/>
              </a:path>
              <a:path w="2110105" h="2014220">
                <a:moveTo>
                  <a:pt x="0" y="919817"/>
                </a:moveTo>
                <a:lnTo>
                  <a:pt x="0" y="836198"/>
                </a:lnTo>
                <a:lnTo>
                  <a:pt x="829765" y="6432"/>
                </a:lnTo>
                <a:lnTo>
                  <a:pt x="867072" y="10452"/>
                </a:lnTo>
                <a:lnTo>
                  <a:pt x="885847" y="12763"/>
                </a:lnTo>
                <a:lnTo>
                  <a:pt x="904379" y="15437"/>
                </a:lnTo>
                <a:lnTo>
                  <a:pt x="0" y="919817"/>
                </a:lnTo>
                <a:close/>
              </a:path>
              <a:path w="2110105" h="2014220">
                <a:moveTo>
                  <a:pt x="0" y="1085768"/>
                </a:moveTo>
                <a:lnTo>
                  <a:pt x="0" y="1002149"/>
                </a:lnTo>
                <a:lnTo>
                  <a:pt x="975134" y="27015"/>
                </a:lnTo>
                <a:lnTo>
                  <a:pt x="1043316" y="42452"/>
                </a:lnTo>
                <a:lnTo>
                  <a:pt x="0" y="1085768"/>
                </a:lnTo>
                <a:close/>
              </a:path>
              <a:path w="2110105" h="2014220">
                <a:moveTo>
                  <a:pt x="0" y="416354"/>
                </a:moveTo>
                <a:lnTo>
                  <a:pt x="0" y="332823"/>
                </a:lnTo>
                <a:lnTo>
                  <a:pt x="265015" y="68181"/>
                </a:lnTo>
                <a:lnTo>
                  <a:pt x="322906" y="50653"/>
                </a:lnTo>
                <a:lnTo>
                  <a:pt x="380796" y="36020"/>
                </a:lnTo>
                <a:lnTo>
                  <a:pt x="0" y="416354"/>
                </a:lnTo>
                <a:close/>
              </a:path>
              <a:path w="2110105" h="2014220">
                <a:moveTo>
                  <a:pt x="0" y="1254293"/>
                </a:moveTo>
                <a:lnTo>
                  <a:pt x="0" y="1170674"/>
                </a:lnTo>
                <a:lnTo>
                  <a:pt x="1110211" y="60463"/>
                </a:lnTo>
                <a:lnTo>
                  <a:pt x="1141729" y="70272"/>
                </a:lnTo>
                <a:lnTo>
                  <a:pt x="1157608" y="75478"/>
                </a:lnTo>
                <a:lnTo>
                  <a:pt x="1173247" y="81046"/>
                </a:lnTo>
                <a:lnTo>
                  <a:pt x="0" y="1254293"/>
                </a:lnTo>
                <a:close/>
              </a:path>
              <a:path w="2110105" h="2014220">
                <a:moveTo>
                  <a:pt x="0" y="1421531"/>
                </a:moveTo>
                <a:lnTo>
                  <a:pt x="0" y="1337912"/>
                </a:lnTo>
                <a:lnTo>
                  <a:pt x="1233710" y="104202"/>
                </a:lnTo>
                <a:lnTo>
                  <a:pt x="1248182" y="110212"/>
                </a:lnTo>
                <a:lnTo>
                  <a:pt x="1262655" y="116584"/>
                </a:lnTo>
                <a:lnTo>
                  <a:pt x="1291600" y="129931"/>
                </a:lnTo>
                <a:lnTo>
                  <a:pt x="0" y="1421531"/>
                </a:lnTo>
                <a:close/>
              </a:path>
              <a:path w="2110105" h="2014220">
                <a:moveTo>
                  <a:pt x="0" y="249578"/>
                </a:moveTo>
                <a:lnTo>
                  <a:pt x="0" y="184502"/>
                </a:lnTo>
                <a:lnTo>
                  <a:pt x="41656" y="161770"/>
                </a:lnTo>
                <a:lnTo>
                  <a:pt x="86139" y="139338"/>
                </a:lnTo>
                <a:lnTo>
                  <a:pt x="131225" y="118353"/>
                </a:lnTo>
                <a:lnTo>
                  <a:pt x="0" y="249578"/>
                </a:lnTo>
                <a:close/>
              </a:path>
              <a:path w="2110105" h="2014220">
                <a:moveTo>
                  <a:pt x="0" y="1588769"/>
                </a:moveTo>
                <a:lnTo>
                  <a:pt x="0" y="1505150"/>
                </a:lnTo>
                <a:lnTo>
                  <a:pt x="1346917" y="158232"/>
                </a:lnTo>
                <a:lnTo>
                  <a:pt x="1360424" y="165207"/>
                </a:lnTo>
                <a:lnTo>
                  <a:pt x="1373932" y="172544"/>
                </a:lnTo>
                <a:lnTo>
                  <a:pt x="1400948" y="187821"/>
                </a:lnTo>
                <a:lnTo>
                  <a:pt x="0" y="1588769"/>
                </a:lnTo>
                <a:close/>
              </a:path>
              <a:path w="2110105" h="2014220">
                <a:moveTo>
                  <a:pt x="0" y="1756007"/>
                </a:moveTo>
                <a:lnTo>
                  <a:pt x="0" y="1672388"/>
                </a:lnTo>
                <a:lnTo>
                  <a:pt x="1453692" y="218695"/>
                </a:lnTo>
                <a:lnTo>
                  <a:pt x="1466235" y="226635"/>
                </a:lnTo>
                <a:lnTo>
                  <a:pt x="1478778" y="234937"/>
                </a:lnTo>
                <a:lnTo>
                  <a:pt x="1503863" y="252143"/>
                </a:lnTo>
                <a:lnTo>
                  <a:pt x="0" y="1756007"/>
                </a:lnTo>
                <a:close/>
              </a:path>
              <a:path w="2110105" h="2014220">
                <a:moveTo>
                  <a:pt x="0" y="1924531"/>
                </a:moveTo>
                <a:lnTo>
                  <a:pt x="0" y="1840912"/>
                </a:lnTo>
                <a:lnTo>
                  <a:pt x="1552748" y="288163"/>
                </a:lnTo>
                <a:lnTo>
                  <a:pt x="1564326" y="297068"/>
                </a:lnTo>
                <a:lnTo>
                  <a:pt x="1575904" y="306334"/>
                </a:lnTo>
                <a:lnTo>
                  <a:pt x="1587482" y="315842"/>
                </a:lnTo>
                <a:lnTo>
                  <a:pt x="1599060" y="325470"/>
                </a:lnTo>
                <a:lnTo>
                  <a:pt x="0" y="1924531"/>
                </a:lnTo>
                <a:close/>
              </a:path>
              <a:path w="2110105" h="2014220">
                <a:moveTo>
                  <a:pt x="76582" y="2013900"/>
                </a:moveTo>
                <a:lnTo>
                  <a:pt x="0" y="2013900"/>
                </a:lnTo>
                <a:lnTo>
                  <a:pt x="0" y="2006864"/>
                </a:lnTo>
                <a:lnTo>
                  <a:pt x="1644086" y="362777"/>
                </a:lnTo>
                <a:lnTo>
                  <a:pt x="1654699" y="373189"/>
                </a:lnTo>
                <a:lnTo>
                  <a:pt x="1675926" y="393531"/>
                </a:lnTo>
                <a:lnTo>
                  <a:pt x="1686539" y="403944"/>
                </a:lnTo>
                <a:lnTo>
                  <a:pt x="76582" y="2013900"/>
                </a:lnTo>
                <a:close/>
              </a:path>
              <a:path w="2110105" h="2014220">
                <a:moveTo>
                  <a:pt x="243820" y="2013900"/>
                </a:moveTo>
                <a:lnTo>
                  <a:pt x="160201" y="2013900"/>
                </a:lnTo>
                <a:lnTo>
                  <a:pt x="1727705" y="446396"/>
                </a:lnTo>
                <a:lnTo>
                  <a:pt x="1738097" y="457030"/>
                </a:lnTo>
                <a:lnTo>
                  <a:pt x="1748127" y="467784"/>
                </a:lnTo>
                <a:lnTo>
                  <a:pt x="1757916" y="478779"/>
                </a:lnTo>
                <a:lnTo>
                  <a:pt x="1767585" y="490136"/>
                </a:lnTo>
                <a:lnTo>
                  <a:pt x="243820" y="2013900"/>
                </a:lnTo>
                <a:close/>
              </a:path>
              <a:path w="2110105" h="2014220">
                <a:moveTo>
                  <a:pt x="411412" y="2013900"/>
                </a:moveTo>
                <a:lnTo>
                  <a:pt x="327767" y="2013900"/>
                </a:lnTo>
                <a:lnTo>
                  <a:pt x="1806178" y="536448"/>
                </a:lnTo>
                <a:lnTo>
                  <a:pt x="1815605" y="548227"/>
                </a:lnTo>
                <a:lnTo>
                  <a:pt x="1824671" y="560247"/>
                </a:lnTo>
                <a:lnTo>
                  <a:pt x="1842191" y="584054"/>
                </a:lnTo>
                <a:lnTo>
                  <a:pt x="411412" y="2013900"/>
                </a:lnTo>
                <a:close/>
              </a:path>
              <a:path w="2110105" h="2014220">
                <a:moveTo>
                  <a:pt x="578296" y="2013900"/>
                </a:moveTo>
                <a:lnTo>
                  <a:pt x="494677" y="2013900"/>
                </a:lnTo>
                <a:lnTo>
                  <a:pt x="1875646" y="632931"/>
                </a:lnTo>
                <a:lnTo>
                  <a:pt x="1884109" y="645675"/>
                </a:lnTo>
                <a:lnTo>
                  <a:pt x="1892209" y="658660"/>
                </a:lnTo>
                <a:lnTo>
                  <a:pt x="1907807" y="684389"/>
                </a:lnTo>
                <a:lnTo>
                  <a:pt x="578296" y="2013900"/>
                </a:lnTo>
                <a:close/>
              </a:path>
              <a:path w="2110105" h="2014220">
                <a:moveTo>
                  <a:pt x="746821" y="2013900"/>
                </a:moveTo>
                <a:lnTo>
                  <a:pt x="663202" y="2013900"/>
                </a:lnTo>
                <a:lnTo>
                  <a:pt x="1938682" y="738420"/>
                </a:lnTo>
                <a:lnTo>
                  <a:pt x="1946180" y="752128"/>
                </a:lnTo>
                <a:lnTo>
                  <a:pt x="1953316" y="766078"/>
                </a:lnTo>
                <a:lnTo>
                  <a:pt x="1966984" y="793737"/>
                </a:lnTo>
                <a:lnTo>
                  <a:pt x="746821" y="2013900"/>
                </a:lnTo>
                <a:close/>
              </a:path>
              <a:path w="2110105" h="2014220">
                <a:moveTo>
                  <a:pt x="914059" y="2013900"/>
                </a:moveTo>
                <a:lnTo>
                  <a:pt x="830440" y="2013900"/>
                </a:lnTo>
                <a:lnTo>
                  <a:pt x="1992713" y="851627"/>
                </a:lnTo>
                <a:lnTo>
                  <a:pt x="1999246" y="866120"/>
                </a:lnTo>
                <a:lnTo>
                  <a:pt x="2005417" y="880733"/>
                </a:lnTo>
                <a:lnTo>
                  <a:pt x="2011346" y="895587"/>
                </a:lnTo>
                <a:lnTo>
                  <a:pt x="2017155" y="910804"/>
                </a:lnTo>
                <a:lnTo>
                  <a:pt x="914059" y="2013900"/>
                </a:lnTo>
                <a:close/>
              </a:path>
              <a:path w="2110105" h="2014220">
                <a:moveTo>
                  <a:pt x="1081297" y="2013900"/>
                </a:moveTo>
                <a:lnTo>
                  <a:pt x="997678" y="2013900"/>
                </a:lnTo>
                <a:lnTo>
                  <a:pt x="2039025" y="972553"/>
                </a:lnTo>
                <a:lnTo>
                  <a:pt x="2043849" y="988754"/>
                </a:lnTo>
                <a:lnTo>
                  <a:pt x="2053498" y="1020674"/>
                </a:lnTo>
                <a:lnTo>
                  <a:pt x="2058322" y="1036875"/>
                </a:lnTo>
                <a:lnTo>
                  <a:pt x="1081297" y="2013900"/>
                </a:lnTo>
                <a:close/>
              </a:path>
              <a:path w="2110105" h="2014220">
                <a:moveTo>
                  <a:pt x="1247871" y="2013900"/>
                </a:moveTo>
                <a:lnTo>
                  <a:pt x="1164221" y="2013900"/>
                </a:lnTo>
                <a:lnTo>
                  <a:pt x="2075045" y="1103770"/>
                </a:lnTo>
                <a:lnTo>
                  <a:pt x="2078885" y="1121137"/>
                </a:lnTo>
                <a:lnTo>
                  <a:pt x="2082603" y="1138504"/>
                </a:lnTo>
                <a:lnTo>
                  <a:pt x="2086081" y="1155871"/>
                </a:lnTo>
                <a:lnTo>
                  <a:pt x="2089197" y="1173238"/>
                </a:lnTo>
                <a:lnTo>
                  <a:pt x="1247871" y="2013900"/>
                </a:lnTo>
                <a:close/>
              </a:path>
              <a:path w="2110105" h="2014220">
                <a:moveTo>
                  <a:pt x="1416466" y="2013900"/>
                </a:moveTo>
                <a:lnTo>
                  <a:pt x="1332810" y="2013900"/>
                </a:lnTo>
                <a:lnTo>
                  <a:pt x="2100774" y="1246566"/>
                </a:lnTo>
                <a:lnTo>
                  <a:pt x="2102684" y="1265863"/>
                </a:lnTo>
                <a:lnTo>
                  <a:pt x="2104473" y="1285159"/>
                </a:lnTo>
                <a:lnTo>
                  <a:pt x="2106021" y="1304456"/>
                </a:lnTo>
                <a:lnTo>
                  <a:pt x="2107207" y="1323753"/>
                </a:lnTo>
                <a:lnTo>
                  <a:pt x="1416466" y="2013900"/>
                </a:lnTo>
                <a:close/>
              </a:path>
              <a:path w="2110105" h="2014220">
                <a:moveTo>
                  <a:pt x="1584297" y="2013900"/>
                </a:moveTo>
                <a:lnTo>
                  <a:pt x="1500678" y="2013900"/>
                </a:lnTo>
                <a:lnTo>
                  <a:pt x="2109780" y="1404799"/>
                </a:lnTo>
                <a:lnTo>
                  <a:pt x="2108975" y="1447895"/>
                </a:lnTo>
                <a:lnTo>
                  <a:pt x="2107207" y="1490991"/>
                </a:lnTo>
                <a:lnTo>
                  <a:pt x="1584297" y="2013900"/>
                </a:lnTo>
                <a:close/>
              </a:path>
              <a:path w="2110105" h="2014220">
                <a:moveTo>
                  <a:pt x="1751535" y="2013900"/>
                </a:moveTo>
                <a:lnTo>
                  <a:pt x="1667916" y="2013900"/>
                </a:lnTo>
                <a:lnTo>
                  <a:pt x="2099488" y="1582328"/>
                </a:lnTo>
                <a:lnTo>
                  <a:pt x="2092734" y="1631857"/>
                </a:lnTo>
                <a:lnTo>
                  <a:pt x="2084051" y="1681385"/>
                </a:lnTo>
                <a:lnTo>
                  <a:pt x="1751535" y="2013900"/>
                </a:lnTo>
                <a:close/>
              </a:path>
              <a:path w="2110105" h="2014220">
                <a:moveTo>
                  <a:pt x="1920060" y="2013900"/>
                </a:moveTo>
                <a:lnTo>
                  <a:pt x="1836441" y="2013900"/>
                </a:lnTo>
                <a:lnTo>
                  <a:pt x="2058322" y="1792019"/>
                </a:lnTo>
                <a:lnTo>
                  <a:pt x="2039186" y="1854894"/>
                </a:lnTo>
                <a:lnTo>
                  <a:pt x="2017155" y="1916805"/>
                </a:lnTo>
                <a:lnTo>
                  <a:pt x="1920060" y="2013900"/>
                </a:lnTo>
                <a:close/>
              </a:path>
            </a:pathLst>
          </a:custGeom>
          <a:solidFill>
            <a:srgbClr val="FFFAF9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87965" y="4606590"/>
            <a:ext cx="1270635" cy="2139315"/>
          </a:xfrm>
          <a:custGeom>
            <a:avLst/>
            <a:gdLst/>
            <a:ahLst/>
            <a:cxnLst/>
            <a:rect l="l" t="t" r="r" b="b"/>
            <a:pathLst>
              <a:path w="1270634" h="2139315">
                <a:moveTo>
                  <a:pt x="974" y="1109879"/>
                </a:moveTo>
                <a:lnTo>
                  <a:pt x="411" y="1093953"/>
                </a:lnTo>
                <a:lnTo>
                  <a:pt x="121" y="1078210"/>
                </a:lnTo>
                <a:lnTo>
                  <a:pt x="0" y="1046541"/>
                </a:lnTo>
                <a:lnTo>
                  <a:pt x="1046541" y="0"/>
                </a:lnTo>
                <a:lnTo>
                  <a:pt x="1077723" y="121"/>
                </a:lnTo>
                <a:lnTo>
                  <a:pt x="1093405" y="411"/>
                </a:lnTo>
                <a:lnTo>
                  <a:pt x="1108905" y="974"/>
                </a:lnTo>
                <a:lnTo>
                  <a:pt x="974" y="1109879"/>
                </a:lnTo>
                <a:close/>
              </a:path>
              <a:path w="1270634" h="2139315">
                <a:moveTo>
                  <a:pt x="3897" y="979305"/>
                </a:moveTo>
                <a:lnTo>
                  <a:pt x="9927" y="925315"/>
                </a:lnTo>
                <a:lnTo>
                  <a:pt x="907197" y="12667"/>
                </a:lnTo>
                <a:lnTo>
                  <a:pt x="961187" y="5542"/>
                </a:lnTo>
                <a:lnTo>
                  <a:pt x="979305" y="3897"/>
                </a:lnTo>
                <a:lnTo>
                  <a:pt x="3897" y="979305"/>
                </a:lnTo>
                <a:close/>
              </a:path>
              <a:path w="1270634" h="2139315">
                <a:moveTo>
                  <a:pt x="11693" y="1225837"/>
                </a:moveTo>
                <a:lnTo>
                  <a:pt x="9668" y="1211799"/>
                </a:lnTo>
                <a:lnTo>
                  <a:pt x="7917" y="1197578"/>
                </a:lnTo>
                <a:lnTo>
                  <a:pt x="6349" y="1183357"/>
                </a:lnTo>
                <a:lnTo>
                  <a:pt x="4872" y="1169319"/>
                </a:lnTo>
                <a:lnTo>
                  <a:pt x="1169319" y="4872"/>
                </a:lnTo>
                <a:lnTo>
                  <a:pt x="1197578" y="7917"/>
                </a:lnTo>
                <a:lnTo>
                  <a:pt x="1211799" y="9668"/>
                </a:lnTo>
                <a:lnTo>
                  <a:pt x="1225837" y="11693"/>
                </a:lnTo>
                <a:lnTo>
                  <a:pt x="11693" y="1225837"/>
                </a:lnTo>
                <a:close/>
              </a:path>
              <a:path w="1270634" h="2139315">
                <a:moveTo>
                  <a:pt x="26309" y="829242"/>
                </a:moveTo>
                <a:lnTo>
                  <a:pt x="37759" y="785027"/>
                </a:lnTo>
                <a:lnTo>
                  <a:pt x="50670" y="741543"/>
                </a:lnTo>
                <a:lnTo>
                  <a:pt x="741543" y="51644"/>
                </a:lnTo>
                <a:lnTo>
                  <a:pt x="785393" y="38368"/>
                </a:lnTo>
                <a:lnTo>
                  <a:pt x="829242" y="27284"/>
                </a:lnTo>
                <a:lnTo>
                  <a:pt x="26309" y="829242"/>
                </a:lnTo>
                <a:close/>
              </a:path>
              <a:path w="1270634" h="2139315">
                <a:moveTo>
                  <a:pt x="32156" y="1331075"/>
                </a:moveTo>
                <a:lnTo>
                  <a:pt x="29232" y="1318073"/>
                </a:lnTo>
                <a:lnTo>
                  <a:pt x="23386" y="1292433"/>
                </a:lnTo>
                <a:lnTo>
                  <a:pt x="20463" y="1279430"/>
                </a:lnTo>
                <a:lnTo>
                  <a:pt x="1270433" y="29460"/>
                </a:lnTo>
                <a:lnTo>
                  <a:pt x="1270433" y="92799"/>
                </a:lnTo>
                <a:lnTo>
                  <a:pt x="32156" y="1331075"/>
                </a:lnTo>
                <a:close/>
              </a:path>
              <a:path w="1270634" h="2139315">
                <a:moveTo>
                  <a:pt x="89647" y="640202"/>
                </a:moveTo>
                <a:lnTo>
                  <a:pt x="121804" y="572357"/>
                </a:lnTo>
                <a:lnTo>
                  <a:pt x="159807" y="506705"/>
                </a:lnTo>
                <a:lnTo>
                  <a:pt x="506705" y="159807"/>
                </a:lnTo>
                <a:lnTo>
                  <a:pt x="572357" y="122534"/>
                </a:lnTo>
                <a:lnTo>
                  <a:pt x="640202" y="89647"/>
                </a:lnTo>
                <a:lnTo>
                  <a:pt x="89647" y="640202"/>
                </a:lnTo>
                <a:close/>
              </a:path>
              <a:path w="1270634" h="2139315">
                <a:moveTo>
                  <a:pt x="62363" y="1428519"/>
                </a:moveTo>
                <a:lnTo>
                  <a:pt x="58146" y="1416673"/>
                </a:lnTo>
                <a:lnTo>
                  <a:pt x="54202" y="1404645"/>
                </a:lnTo>
                <a:lnTo>
                  <a:pt x="50442" y="1392617"/>
                </a:lnTo>
                <a:lnTo>
                  <a:pt x="46772" y="1380772"/>
                </a:lnTo>
                <a:lnTo>
                  <a:pt x="1270433" y="157111"/>
                </a:lnTo>
                <a:lnTo>
                  <a:pt x="1270433" y="220449"/>
                </a:lnTo>
                <a:lnTo>
                  <a:pt x="62363" y="1428519"/>
                </a:lnTo>
                <a:close/>
              </a:path>
              <a:path w="1270634" h="2139315">
                <a:moveTo>
                  <a:pt x="99392" y="1518167"/>
                </a:moveTo>
                <a:lnTo>
                  <a:pt x="94291" y="1507204"/>
                </a:lnTo>
                <a:lnTo>
                  <a:pt x="89282" y="1496242"/>
                </a:lnTo>
                <a:lnTo>
                  <a:pt x="84455" y="1485279"/>
                </a:lnTo>
                <a:lnTo>
                  <a:pt x="79903" y="1474317"/>
                </a:lnTo>
                <a:lnTo>
                  <a:pt x="1270433" y="283787"/>
                </a:lnTo>
                <a:lnTo>
                  <a:pt x="1270433" y="347125"/>
                </a:lnTo>
                <a:lnTo>
                  <a:pt x="99392" y="1518167"/>
                </a:lnTo>
                <a:close/>
              </a:path>
              <a:path w="1270634" h="2139315">
                <a:moveTo>
                  <a:pt x="141292" y="1602942"/>
                </a:moveTo>
                <a:lnTo>
                  <a:pt x="135461" y="1592711"/>
                </a:lnTo>
                <a:lnTo>
                  <a:pt x="129721" y="1582479"/>
                </a:lnTo>
                <a:lnTo>
                  <a:pt x="124164" y="1572248"/>
                </a:lnTo>
                <a:lnTo>
                  <a:pt x="118880" y="1562016"/>
                </a:lnTo>
                <a:lnTo>
                  <a:pt x="1270433" y="410464"/>
                </a:lnTo>
                <a:lnTo>
                  <a:pt x="1270433" y="473802"/>
                </a:lnTo>
                <a:lnTo>
                  <a:pt x="141292" y="1602942"/>
                </a:lnTo>
                <a:close/>
              </a:path>
              <a:path w="1270634" h="2139315">
                <a:moveTo>
                  <a:pt x="190988" y="1679922"/>
                </a:moveTo>
                <a:lnTo>
                  <a:pt x="184426" y="1670422"/>
                </a:lnTo>
                <a:lnTo>
                  <a:pt x="177955" y="1660921"/>
                </a:lnTo>
                <a:lnTo>
                  <a:pt x="171667" y="1651420"/>
                </a:lnTo>
                <a:lnTo>
                  <a:pt x="165653" y="1641920"/>
                </a:lnTo>
                <a:lnTo>
                  <a:pt x="1270433" y="537140"/>
                </a:lnTo>
                <a:lnTo>
                  <a:pt x="1270433" y="600478"/>
                </a:lnTo>
                <a:lnTo>
                  <a:pt x="190988" y="1679922"/>
                </a:lnTo>
                <a:close/>
              </a:path>
              <a:path w="1270634" h="2139315">
                <a:moveTo>
                  <a:pt x="246531" y="1752030"/>
                </a:moveTo>
                <a:lnTo>
                  <a:pt x="239238" y="1743261"/>
                </a:lnTo>
                <a:lnTo>
                  <a:pt x="232036" y="1734491"/>
                </a:lnTo>
                <a:lnTo>
                  <a:pt x="225017" y="1725721"/>
                </a:lnTo>
                <a:lnTo>
                  <a:pt x="218273" y="1716951"/>
                </a:lnTo>
                <a:lnTo>
                  <a:pt x="1270433" y="664791"/>
                </a:lnTo>
                <a:lnTo>
                  <a:pt x="1270433" y="728129"/>
                </a:lnTo>
                <a:lnTo>
                  <a:pt x="246531" y="1752030"/>
                </a:lnTo>
                <a:close/>
              </a:path>
              <a:path w="1270634" h="2139315">
                <a:moveTo>
                  <a:pt x="306946" y="1817317"/>
                </a:moveTo>
                <a:lnTo>
                  <a:pt x="298922" y="1809278"/>
                </a:lnTo>
                <a:lnTo>
                  <a:pt x="290990" y="1801239"/>
                </a:lnTo>
                <a:lnTo>
                  <a:pt x="283240" y="1793200"/>
                </a:lnTo>
                <a:lnTo>
                  <a:pt x="275764" y="1785161"/>
                </a:lnTo>
                <a:lnTo>
                  <a:pt x="1270433" y="790493"/>
                </a:lnTo>
                <a:lnTo>
                  <a:pt x="1270433" y="853831"/>
                </a:lnTo>
                <a:lnTo>
                  <a:pt x="306946" y="1817317"/>
                </a:lnTo>
                <a:close/>
              </a:path>
              <a:path w="1270634" h="2139315">
                <a:moveTo>
                  <a:pt x="371259" y="1879681"/>
                </a:moveTo>
                <a:lnTo>
                  <a:pt x="354693" y="1864943"/>
                </a:lnTo>
                <a:lnTo>
                  <a:pt x="346319" y="1857345"/>
                </a:lnTo>
                <a:lnTo>
                  <a:pt x="338128" y="1849474"/>
                </a:lnTo>
                <a:lnTo>
                  <a:pt x="1270433" y="917169"/>
                </a:lnTo>
                <a:lnTo>
                  <a:pt x="1270433" y="980507"/>
                </a:lnTo>
                <a:lnTo>
                  <a:pt x="371259" y="1879681"/>
                </a:lnTo>
                <a:close/>
              </a:path>
              <a:path w="1270634" h="2139315">
                <a:moveTo>
                  <a:pt x="442392" y="1935224"/>
                </a:moveTo>
                <a:lnTo>
                  <a:pt x="424365" y="1921947"/>
                </a:lnTo>
                <a:lnTo>
                  <a:pt x="415260" y="1915081"/>
                </a:lnTo>
                <a:lnTo>
                  <a:pt x="406338" y="1907940"/>
                </a:lnTo>
                <a:lnTo>
                  <a:pt x="1270433" y="1044406"/>
                </a:lnTo>
                <a:lnTo>
                  <a:pt x="1270433" y="1107724"/>
                </a:lnTo>
                <a:lnTo>
                  <a:pt x="442392" y="1935224"/>
                </a:lnTo>
                <a:close/>
              </a:path>
              <a:path w="1270634" h="2139315">
                <a:moveTo>
                  <a:pt x="518398" y="1985894"/>
                </a:moveTo>
                <a:lnTo>
                  <a:pt x="508334" y="1980033"/>
                </a:lnTo>
                <a:lnTo>
                  <a:pt x="498544" y="1974079"/>
                </a:lnTo>
                <a:lnTo>
                  <a:pt x="488937" y="1967944"/>
                </a:lnTo>
                <a:lnTo>
                  <a:pt x="479421" y="1961534"/>
                </a:lnTo>
                <a:lnTo>
                  <a:pt x="1270433" y="1170522"/>
                </a:lnTo>
                <a:lnTo>
                  <a:pt x="1270433" y="1233860"/>
                </a:lnTo>
                <a:lnTo>
                  <a:pt x="518398" y="1985894"/>
                </a:lnTo>
                <a:close/>
              </a:path>
              <a:path w="1270634" h="2139315">
                <a:moveTo>
                  <a:pt x="601225" y="2030718"/>
                </a:moveTo>
                <a:lnTo>
                  <a:pt x="590430" y="2025587"/>
                </a:lnTo>
                <a:lnTo>
                  <a:pt x="579909" y="2020365"/>
                </a:lnTo>
                <a:lnTo>
                  <a:pt x="569571" y="2014960"/>
                </a:lnTo>
                <a:lnTo>
                  <a:pt x="559324" y="2009281"/>
                </a:lnTo>
                <a:lnTo>
                  <a:pt x="1270433" y="1298172"/>
                </a:lnTo>
                <a:lnTo>
                  <a:pt x="1270433" y="1361510"/>
                </a:lnTo>
                <a:lnTo>
                  <a:pt x="601225" y="2030718"/>
                </a:lnTo>
                <a:close/>
              </a:path>
              <a:path w="1270634" h="2139315">
                <a:moveTo>
                  <a:pt x="688924" y="2069696"/>
                </a:moveTo>
                <a:lnTo>
                  <a:pt x="666512" y="2060804"/>
                </a:lnTo>
                <a:lnTo>
                  <a:pt x="655214" y="2056130"/>
                </a:lnTo>
                <a:lnTo>
                  <a:pt x="644100" y="2051181"/>
                </a:lnTo>
                <a:lnTo>
                  <a:pt x="1270433" y="1424849"/>
                </a:lnTo>
                <a:lnTo>
                  <a:pt x="1270433" y="1488187"/>
                </a:lnTo>
                <a:lnTo>
                  <a:pt x="688924" y="2069696"/>
                </a:lnTo>
                <a:close/>
              </a:path>
              <a:path w="1270634" h="2139315">
                <a:moveTo>
                  <a:pt x="785393" y="2099903"/>
                </a:moveTo>
                <a:lnTo>
                  <a:pt x="736671" y="2085287"/>
                </a:lnTo>
                <a:lnTo>
                  <a:pt x="1270433" y="1551525"/>
                </a:lnTo>
                <a:lnTo>
                  <a:pt x="1270433" y="1614863"/>
                </a:lnTo>
                <a:lnTo>
                  <a:pt x="785393" y="2099903"/>
                </a:lnTo>
                <a:close/>
              </a:path>
              <a:path w="1270634" h="2139315">
                <a:moveTo>
                  <a:pt x="887708" y="2123289"/>
                </a:moveTo>
                <a:lnTo>
                  <a:pt x="874553" y="2120929"/>
                </a:lnTo>
                <a:lnTo>
                  <a:pt x="861398" y="2118295"/>
                </a:lnTo>
                <a:lnTo>
                  <a:pt x="835089" y="2112571"/>
                </a:lnTo>
                <a:lnTo>
                  <a:pt x="1270433" y="1677559"/>
                </a:lnTo>
                <a:lnTo>
                  <a:pt x="1270433" y="1740867"/>
                </a:lnTo>
                <a:lnTo>
                  <a:pt x="887708" y="2123289"/>
                </a:lnTo>
                <a:close/>
              </a:path>
              <a:path w="1270634" h="2139315">
                <a:moveTo>
                  <a:pt x="1002691" y="2135957"/>
                </a:moveTo>
                <a:lnTo>
                  <a:pt x="988075" y="2135059"/>
                </a:lnTo>
                <a:lnTo>
                  <a:pt x="973458" y="2133886"/>
                </a:lnTo>
                <a:lnTo>
                  <a:pt x="944225" y="2131085"/>
                </a:lnTo>
                <a:lnTo>
                  <a:pt x="1270433" y="1805145"/>
                </a:lnTo>
                <a:lnTo>
                  <a:pt x="1270433" y="1868446"/>
                </a:lnTo>
                <a:lnTo>
                  <a:pt x="1002691" y="2135957"/>
                </a:lnTo>
                <a:close/>
              </a:path>
              <a:path w="1270634" h="2139315">
                <a:moveTo>
                  <a:pt x="1064081" y="2138880"/>
                </a:moveTo>
                <a:lnTo>
                  <a:pt x="1270433" y="1932528"/>
                </a:lnTo>
                <a:lnTo>
                  <a:pt x="1270433" y="1995867"/>
                </a:lnTo>
                <a:lnTo>
                  <a:pt x="1129368" y="2136932"/>
                </a:lnTo>
                <a:lnTo>
                  <a:pt x="1080311" y="2138850"/>
                </a:lnTo>
                <a:lnTo>
                  <a:pt x="1064081" y="2138880"/>
                </a:lnTo>
                <a:close/>
              </a:path>
              <a:path w="1270634" h="2139315">
                <a:moveTo>
                  <a:pt x="1198552" y="2131085"/>
                </a:moveTo>
                <a:lnTo>
                  <a:pt x="1270433" y="2059205"/>
                </a:lnTo>
                <a:lnTo>
                  <a:pt x="1270433" y="2119985"/>
                </a:lnTo>
                <a:lnTo>
                  <a:pt x="1255146" y="2122863"/>
                </a:lnTo>
                <a:lnTo>
                  <a:pt x="1236433" y="2125969"/>
                </a:lnTo>
                <a:lnTo>
                  <a:pt x="1217539" y="2128710"/>
                </a:lnTo>
                <a:lnTo>
                  <a:pt x="1198552" y="2131085"/>
                </a:lnTo>
                <a:close/>
              </a:path>
            </a:pathLst>
          </a:custGeom>
          <a:solidFill>
            <a:srgbClr val="FFFAF9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0128" y="650663"/>
            <a:ext cx="9403715" cy="107314"/>
          </a:xfrm>
          <a:custGeom>
            <a:avLst/>
            <a:gdLst/>
            <a:ahLst/>
            <a:cxnLst/>
            <a:rect l="l" t="t" r="r" b="b"/>
            <a:pathLst>
              <a:path w="9403715" h="107315">
                <a:moveTo>
                  <a:pt x="0" y="0"/>
                </a:moveTo>
                <a:lnTo>
                  <a:pt x="9403578" y="0"/>
                </a:lnTo>
                <a:lnTo>
                  <a:pt x="9403578" y="106870"/>
                </a:lnTo>
                <a:lnTo>
                  <a:pt x="0" y="106870"/>
                </a:lnTo>
                <a:lnTo>
                  <a:pt x="0" y="0"/>
                </a:lnTo>
                <a:close/>
              </a:path>
            </a:pathLst>
          </a:custGeom>
          <a:solidFill>
            <a:srgbClr val="FFFA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0128" y="757533"/>
            <a:ext cx="107314" cy="6267450"/>
          </a:xfrm>
          <a:custGeom>
            <a:avLst/>
            <a:gdLst/>
            <a:ahLst/>
            <a:cxnLst/>
            <a:rect l="l" t="t" r="r" b="b"/>
            <a:pathLst>
              <a:path w="107315" h="6267450">
                <a:moveTo>
                  <a:pt x="0" y="0"/>
                </a:moveTo>
                <a:lnTo>
                  <a:pt x="106784" y="0"/>
                </a:lnTo>
                <a:lnTo>
                  <a:pt x="106784" y="6267183"/>
                </a:lnTo>
                <a:lnTo>
                  <a:pt x="0" y="6267183"/>
                </a:lnTo>
                <a:lnTo>
                  <a:pt x="0" y="0"/>
                </a:lnTo>
                <a:close/>
              </a:path>
            </a:pathLst>
          </a:custGeom>
          <a:solidFill>
            <a:srgbClr val="FFFA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0128" y="7024716"/>
            <a:ext cx="9403715" cy="109855"/>
          </a:xfrm>
          <a:custGeom>
            <a:avLst/>
            <a:gdLst/>
            <a:ahLst/>
            <a:cxnLst/>
            <a:rect l="l" t="t" r="r" b="b"/>
            <a:pathLst>
              <a:path w="9403715" h="109854">
                <a:moveTo>
                  <a:pt x="0" y="0"/>
                </a:moveTo>
                <a:lnTo>
                  <a:pt x="9403578" y="0"/>
                </a:lnTo>
                <a:lnTo>
                  <a:pt x="9403578" y="109414"/>
                </a:lnTo>
                <a:lnTo>
                  <a:pt x="0" y="109414"/>
                </a:lnTo>
                <a:lnTo>
                  <a:pt x="0" y="0"/>
                </a:lnTo>
                <a:close/>
              </a:path>
            </a:pathLst>
          </a:custGeom>
          <a:solidFill>
            <a:srgbClr val="FFFA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14649" y="757829"/>
            <a:ext cx="109220" cy="6267450"/>
          </a:xfrm>
          <a:custGeom>
            <a:avLst/>
            <a:gdLst/>
            <a:ahLst/>
            <a:cxnLst/>
            <a:rect l="l" t="t" r="r" b="b"/>
            <a:pathLst>
              <a:path w="109220" h="6267450">
                <a:moveTo>
                  <a:pt x="109056" y="6267343"/>
                </a:moveTo>
                <a:lnTo>
                  <a:pt x="0" y="6267343"/>
                </a:lnTo>
                <a:lnTo>
                  <a:pt x="0" y="0"/>
                </a:lnTo>
                <a:lnTo>
                  <a:pt x="109056" y="0"/>
                </a:lnTo>
                <a:lnTo>
                  <a:pt x="109056" y="6267343"/>
                </a:lnTo>
                <a:close/>
              </a:path>
            </a:pathLst>
          </a:custGeom>
          <a:solidFill>
            <a:srgbClr val="FFFA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228126" y="2232058"/>
            <a:ext cx="3602354" cy="37084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50" b="0" spc="50" dirty="0">
                <a:solidFill>
                  <a:srgbClr val="FFFAF9"/>
                </a:solidFill>
                <a:latin typeface="Arial Narrow"/>
                <a:cs typeface="Arial Narrow"/>
              </a:rPr>
              <a:t>KUDOS </a:t>
            </a:r>
            <a:r>
              <a:rPr sz="2250" b="0" spc="10" dirty="0">
                <a:solidFill>
                  <a:srgbClr val="FFFAF9"/>
                </a:solidFill>
                <a:latin typeface="Arial Narrow"/>
                <a:cs typeface="Arial Narrow"/>
              </a:rPr>
              <a:t>ON </a:t>
            </a:r>
            <a:r>
              <a:rPr sz="2250" b="0" spc="90" dirty="0">
                <a:solidFill>
                  <a:srgbClr val="FFFAF9"/>
                </a:solidFill>
                <a:latin typeface="Arial Narrow"/>
                <a:cs typeface="Arial Narrow"/>
              </a:rPr>
              <a:t>THE </a:t>
            </a:r>
            <a:r>
              <a:rPr sz="2250" b="0" spc="60" dirty="0">
                <a:solidFill>
                  <a:srgbClr val="FFFAF9"/>
                </a:solidFill>
                <a:latin typeface="Arial Narrow"/>
                <a:cs typeface="Arial Narrow"/>
              </a:rPr>
              <a:t>GREAT</a:t>
            </a:r>
            <a:r>
              <a:rPr sz="2250" b="0" spc="-5" dirty="0">
                <a:solidFill>
                  <a:srgbClr val="FFFAF9"/>
                </a:solidFill>
                <a:latin typeface="Arial Narrow"/>
                <a:cs typeface="Arial Narrow"/>
              </a:rPr>
              <a:t> </a:t>
            </a:r>
            <a:r>
              <a:rPr sz="2250" b="0" spc="110" dirty="0">
                <a:solidFill>
                  <a:srgbClr val="FFFAF9"/>
                </a:solidFill>
                <a:latin typeface="Arial Narrow"/>
                <a:cs typeface="Arial Narrow"/>
              </a:rPr>
              <a:t>JOB!</a:t>
            </a:r>
            <a:endParaRPr sz="225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22850" y="2959825"/>
            <a:ext cx="5612765" cy="2545080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12700" marR="5080" algn="ctr">
              <a:lnSpc>
                <a:spcPts val="7359"/>
              </a:lnSpc>
              <a:spcBef>
                <a:spcPts val="1005"/>
              </a:spcBef>
            </a:pPr>
            <a:r>
              <a:rPr sz="6800" b="1" spc="275" dirty="0">
                <a:solidFill>
                  <a:srgbClr val="FFFAF9"/>
                </a:solidFill>
                <a:latin typeface="Gill Sans MT"/>
                <a:cs typeface="Gill Sans MT"/>
              </a:rPr>
              <a:t>C</a:t>
            </a:r>
            <a:r>
              <a:rPr sz="6800" b="1" spc="415" dirty="0">
                <a:solidFill>
                  <a:srgbClr val="FFFAF9"/>
                </a:solidFill>
                <a:latin typeface="Gill Sans MT"/>
                <a:cs typeface="Gill Sans MT"/>
              </a:rPr>
              <a:t>O</a:t>
            </a:r>
            <a:r>
              <a:rPr sz="6800" b="1" spc="275" dirty="0">
                <a:solidFill>
                  <a:srgbClr val="FFFAF9"/>
                </a:solidFill>
                <a:latin typeface="Gill Sans MT"/>
                <a:cs typeface="Gill Sans MT"/>
              </a:rPr>
              <a:t>N</a:t>
            </a:r>
            <a:r>
              <a:rPr sz="6800" b="1" spc="509" dirty="0">
                <a:solidFill>
                  <a:srgbClr val="FFFAF9"/>
                </a:solidFill>
                <a:latin typeface="Gill Sans MT"/>
                <a:cs typeface="Gill Sans MT"/>
              </a:rPr>
              <a:t>G</a:t>
            </a:r>
            <a:r>
              <a:rPr sz="6800" b="1" spc="665" dirty="0">
                <a:solidFill>
                  <a:srgbClr val="FFFAF9"/>
                </a:solidFill>
                <a:latin typeface="Gill Sans MT"/>
                <a:cs typeface="Gill Sans MT"/>
              </a:rPr>
              <a:t>R</a:t>
            </a:r>
            <a:r>
              <a:rPr sz="6800" b="1" spc="420" dirty="0">
                <a:solidFill>
                  <a:srgbClr val="FFFAF9"/>
                </a:solidFill>
                <a:latin typeface="Gill Sans MT"/>
                <a:cs typeface="Gill Sans MT"/>
              </a:rPr>
              <a:t>A</a:t>
            </a:r>
            <a:r>
              <a:rPr sz="6800" b="1" spc="-440" dirty="0">
                <a:solidFill>
                  <a:srgbClr val="FFFAF9"/>
                </a:solidFill>
                <a:latin typeface="Gill Sans MT"/>
                <a:cs typeface="Gill Sans MT"/>
              </a:rPr>
              <a:t>T</a:t>
            </a:r>
            <a:r>
              <a:rPr sz="6800" b="1" spc="290" dirty="0">
                <a:solidFill>
                  <a:srgbClr val="FFFAF9"/>
                </a:solidFill>
                <a:latin typeface="Gill Sans MT"/>
                <a:cs typeface="Gill Sans MT"/>
              </a:rPr>
              <a:t>S  </a:t>
            </a:r>
            <a:r>
              <a:rPr sz="6800" b="1" spc="-215" dirty="0">
                <a:solidFill>
                  <a:srgbClr val="FFFAF9"/>
                </a:solidFill>
                <a:latin typeface="Gill Sans MT"/>
                <a:cs typeface="Gill Sans MT"/>
              </a:rPr>
              <a:t>TO</a:t>
            </a:r>
            <a:r>
              <a:rPr sz="6800" b="1" spc="745" dirty="0">
                <a:solidFill>
                  <a:srgbClr val="FFFAF9"/>
                </a:solidFill>
                <a:latin typeface="Gill Sans MT"/>
                <a:cs typeface="Gill Sans MT"/>
              </a:rPr>
              <a:t> </a:t>
            </a:r>
            <a:r>
              <a:rPr sz="6800" b="1" spc="350" dirty="0">
                <a:solidFill>
                  <a:srgbClr val="FFFAF9"/>
                </a:solidFill>
                <a:latin typeface="Gill Sans MT"/>
                <a:cs typeface="Gill Sans MT"/>
              </a:rPr>
              <a:t>YOU!</a:t>
            </a:r>
            <a:endParaRPr sz="68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2405"/>
              </a:spcBef>
            </a:pPr>
            <a:r>
              <a:rPr sz="1500" spc="110" dirty="0">
                <a:solidFill>
                  <a:srgbClr val="FFFAF9"/>
                </a:solidFill>
                <a:latin typeface="Arial Narrow"/>
                <a:cs typeface="Arial Narrow"/>
              </a:rPr>
              <a:t>Thank </a:t>
            </a:r>
            <a:r>
              <a:rPr sz="1500" spc="90" dirty="0">
                <a:solidFill>
                  <a:srgbClr val="FFFAF9"/>
                </a:solidFill>
                <a:latin typeface="Arial Narrow"/>
                <a:cs typeface="Arial Narrow"/>
              </a:rPr>
              <a:t>you </a:t>
            </a:r>
            <a:r>
              <a:rPr sz="1500" spc="180" dirty="0">
                <a:solidFill>
                  <a:srgbClr val="FFFAF9"/>
                </a:solidFill>
                <a:latin typeface="Arial Narrow"/>
                <a:cs typeface="Arial Narrow"/>
              </a:rPr>
              <a:t>for </a:t>
            </a:r>
            <a:r>
              <a:rPr sz="1500" spc="65" dirty="0">
                <a:solidFill>
                  <a:srgbClr val="FFFAF9"/>
                </a:solidFill>
                <a:latin typeface="Arial Narrow"/>
                <a:cs typeface="Arial Narrow"/>
              </a:rPr>
              <a:t>[REASON </a:t>
            </a:r>
            <a:r>
              <a:rPr sz="1500" spc="15" dirty="0">
                <a:solidFill>
                  <a:srgbClr val="FFFAF9"/>
                </a:solidFill>
                <a:latin typeface="Arial Narrow"/>
                <a:cs typeface="Arial Narrow"/>
              </a:rPr>
              <a:t>FOR</a:t>
            </a:r>
            <a:r>
              <a:rPr sz="1500" spc="-80" dirty="0">
                <a:solidFill>
                  <a:srgbClr val="FFFAF9"/>
                </a:solidFill>
                <a:latin typeface="Arial Narrow"/>
                <a:cs typeface="Arial Narrow"/>
              </a:rPr>
              <a:t> </a:t>
            </a:r>
            <a:r>
              <a:rPr sz="1500" spc="70" dirty="0">
                <a:solidFill>
                  <a:srgbClr val="FFFAF9"/>
                </a:solidFill>
                <a:latin typeface="Arial Narrow"/>
                <a:cs typeface="Arial Narrow"/>
              </a:rPr>
              <a:t>RECOGNITION]</a:t>
            </a:r>
            <a:endParaRPr sz="1500">
              <a:latin typeface="Arial Narrow"/>
              <a:cs typeface="Arial Narro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36893" y="1110492"/>
            <a:ext cx="1254760" cy="529590"/>
          </a:xfrm>
          <a:custGeom>
            <a:avLst/>
            <a:gdLst/>
            <a:ahLst/>
            <a:cxnLst/>
            <a:rect l="l" t="t" r="r" b="b"/>
            <a:pathLst>
              <a:path w="1254760" h="529589">
                <a:moveTo>
                  <a:pt x="101785" y="274140"/>
                </a:moveTo>
                <a:lnTo>
                  <a:pt x="787172" y="274140"/>
                </a:lnTo>
                <a:lnTo>
                  <a:pt x="635914" y="529462"/>
                </a:lnTo>
                <a:lnTo>
                  <a:pt x="458186" y="282296"/>
                </a:lnTo>
                <a:lnTo>
                  <a:pt x="107997" y="282296"/>
                </a:lnTo>
                <a:lnTo>
                  <a:pt x="101785" y="274140"/>
                </a:lnTo>
                <a:close/>
              </a:path>
              <a:path w="1254760" h="529589">
                <a:moveTo>
                  <a:pt x="107997" y="282296"/>
                </a:moveTo>
                <a:lnTo>
                  <a:pt x="458186" y="282296"/>
                </a:lnTo>
                <a:lnTo>
                  <a:pt x="290541" y="521934"/>
                </a:lnTo>
                <a:lnTo>
                  <a:pt x="107997" y="282296"/>
                </a:lnTo>
                <a:close/>
              </a:path>
              <a:path w="1254760" h="529589">
                <a:moveTo>
                  <a:pt x="1124982" y="0"/>
                </a:moveTo>
                <a:lnTo>
                  <a:pt x="1254181" y="77788"/>
                </a:lnTo>
                <a:lnTo>
                  <a:pt x="993891" y="505623"/>
                </a:lnTo>
                <a:lnTo>
                  <a:pt x="787172" y="274140"/>
                </a:lnTo>
                <a:lnTo>
                  <a:pt x="101785" y="274140"/>
                </a:lnTo>
                <a:lnTo>
                  <a:pt x="95572" y="265985"/>
                </a:lnTo>
                <a:lnTo>
                  <a:pt x="285499" y="265985"/>
                </a:lnTo>
                <a:lnTo>
                  <a:pt x="293820" y="254066"/>
                </a:lnTo>
                <a:lnTo>
                  <a:pt x="623309" y="254066"/>
                </a:lnTo>
                <a:lnTo>
                  <a:pt x="624056" y="252811"/>
                </a:lnTo>
                <a:lnTo>
                  <a:pt x="970572" y="252811"/>
                </a:lnTo>
                <a:lnTo>
                  <a:pt x="1124982" y="0"/>
                </a:lnTo>
                <a:close/>
              </a:path>
              <a:path w="1254760" h="529589">
                <a:moveTo>
                  <a:pt x="120376" y="49558"/>
                </a:moveTo>
                <a:lnTo>
                  <a:pt x="285499" y="265985"/>
                </a:lnTo>
                <a:lnTo>
                  <a:pt x="95572" y="265985"/>
                </a:lnTo>
                <a:lnTo>
                  <a:pt x="0" y="140520"/>
                </a:lnTo>
                <a:lnTo>
                  <a:pt x="120376" y="49558"/>
                </a:lnTo>
                <a:close/>
              </a:path>
              <a:path w="1254760" h="529589">
                <a:moveTo>
                  <a:pt x="456295" y="21329"/>
                </a:moveTo>
                <a:lnTo>
                  <a:pt x="623309" y="254066"/>
                </a:lnTo>
                <a:lnTo>
                  <a:pt x="293820" y="254066"/>
                </a:lnTo>
                <a:lnTo>
                  <a:pt x="456295" y="21329"/>
                </a:lnTo>
                <a:close/>
              </a:path>
              <a:path w="1254760" h="529589">
                <a:moveTo>
                  <a:pt x="762592" y="20074"/>
                </a:moveTo>
                <a:lnTo>
                  <a:pt x="970572" y="252811"/>
                </a:lnTo>
                <a:lnTo>
                  <a:pt x="624056" y="252811"/>
                </a:lnTo>
                <a:lnTo>
                  <a:pt x="762592" y="20074"/>
                </a:lnTo>
                <a:close/>
              </a:path>
            </a:pathLst>
          </a:custGeom>
          <a:solidFill>
            <a:srgbClr val="FFFA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529270" y="6318774"/>
            <a:ext cx="735330" cy="310515"/>
          </a:xfrm>
          <a:custGeom>
            <a:avLst/>
            <a:gdLst/>
            <a:ahLst/>
            <a:cxnLst/>
            <a:rect l="l" t="t" r="r" b="b"/>
            <a:pathLst>
              <a:path w="735330" h="310515">
                <a:moveTo>
                  <a:pt x="675184" y="149591"/>
                </a:moveTo>
                <a:lnTo>
                  <a:pt x="273619" y="149591"/>
                </a:lnTo>
                <a:lnTo>
                  <a:pt x="362240" y="0"/>
                </a:lnTo>
                <a:lnTo>
                  <a:pt x="466370" y="144813"/>
                </a:lnTo>
                <a:lnTo>
                  <a:pt x="671545" y="144813"/>
                </a:lnTo>
                <a:lnTo>
                  <a:pt x="675184" y="149591"/>
                </a:lnTo>
                <a:close/>
              </a:path>
              <a:path w="735330" h="310515">
                <a:moveTo>
                  <a:pt x="671545" y="144813"/>
                </a:moveTo>
                <a:lnTo>
                  <a:pt x="466370" y="144813"/>
                </a:lnTo>
                <a:lnTo>
                  <a:pt x="564593" y="4410"/>
                </a:lnTo>
                <a:lnTo>
                  <a:pt x="671545" y="144813"/>
                </a:lnTo>
                <a:close/>
              </a:path>
              <a:path w="735330" h="310515">
                <a:moveTo>
                  <a:pt x="75697" y="310209"/>
                </a:moveTo>
                <a:lnTo>
                  <a:pt x="0" y="264634"/>
                </a:lnTo>
                <a:lnTo>
                  <a:pt x="152502" y="13966"/>
                </a:lnTo>
                <a:lnTo>
                  <a:pt x="273619" y="149591"/>
                </a:lnTo>
                <a:lnTo>
                  <a:pt x="675184" y="149591"/>
                </a:lnTo>
                <a:lnTo>
                  <a:pt x="678824" y="154369"/>
                </a:lnTo>
                <a:lnTo>
                  <a:pt x="567547" y="154369"/>
                </a:lnTo>
                <a:lnTo>
                  <a:pt x="562672" y="161353"/>
                </a:lnTo>
                <a:lnTo>
                  <a:pt x="369625" y="161353"/>
                </a:lnTo>
                <a:lnTo>
                  <a:pt x="369188" y="162088"/>
                </a:lnTo>
                <a:lnTo>
                  <a:pt x="166165" y="162088"/>
                </a:lnTo>
                <a:lnTo>
                  <a:pt x="75697" y="310209"/>
                </a:lnTo>
                <a:close/>
              </a:path>
              <a:path w="735330" h="310515">
                <a:moveTo>
                  <a:pt x="664292" y="281173"/>
                </a:moveTo>
                <a:lnTo>
                  <a:pt x="567547" y="154369"/>
                </a:lnTo>
                <a:lnTo>
                  <a:pt x="678824" y="154369"/>
                </a:lnTo>
                <a:lnTo>
                  <a:pt x="734820" y="227879"/>
                </a:lnTo>
                <a:lnTo>
                  <a:pt x="664292" y="281173"/>
                </a:lnTo>
                <a:close/>
              </a:path>
              <a:path w="735330" h="310515">
                <a:moveTo>
                  <a:pt x="467478" y="297713"/>
                </a:moveTo>
                <a:lnTo>
                  <a:pt x="369625" y="161353"/>
                </a:lnTo>
                <a:lnTo>
                  <a:pt x="562672" y="161353"/>
                </a:lnTo>
                <a:lnTo>
                  <a:pt x="467478" y="297713"/>
                </a:lnTo>
                <a:close/>
              </a:path>
              <a:path w="735330" h="310515">
                <a:moveTo>
                  <a:pt x="288020" y="298448"/>
                </a:moveTo>
                <a:lnTo>
                  <a:pt x="166165" y="162088"/>
                </a:lnTo>
                <a:lnTo>
                  <a:pt x="369188" y="162088"/>
                </a:lnTo>
                <a:lnTo>
                  <a:pt x="288020" y="298448"/>
                </a:lnTo>
                <a:close/>
              </a:path>
            </a:pathLst>
          </a:custGeom>
          <a:solidFill>
            <a:srgbClr val="FFFA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131957" y="6055232"/>
            <a:ext cx="1254760" cy="529590"/>
          </a:xfrm>
          <a:custGeom>
            <a:avLst/>
            <a:gdLst/>
            <a:ahLst/>
            <a:cxnLst/>
            <a:rect l="l" t="t" r="r" b="b"/>
            <a:pathLst>
              <a:path w="1254759" h="529590">
                <a:moveTo>
                  <a:pt x="101785" y="274140"/>
                </a:moveTo>
                <a:lnTo>
                  <a:pt x="787172" y="274140"/>
                </a:lnTo>
                <a:lnTo>
                  <a:pt x="635914" y="529462"/>
                </a:lnTo>
                <a:lnTo>
                  <a:pt x="458186" y="282296"/>
                </a:lnTo>
                <a:lnTo>
                  <a:pt x="107997" y="282296"/>
                </a:lnTo>
                <a:lnTo>
                  <a:pt x="101785" y="274140"/>
                </a:lnTo>
                <a:close/>
              </a:path>
              <a:path w="1254759" h="529590">
                <a:moveTo>
                  <a:pt x="107997" y="282296"/>
                </a:moveTo>
                <a:lnTo>
                  <a:pt x="458186" y="282296"/>
                </a:lnTo>
                <a:lnTo>
                  <a:pt x="290541" y="521934"/>
                </a:lnTo>
                <a:lnTo>
                  <a:pt x="107997" y="282296"/>
                </a:lnTo>
                <a:close/>
              </a:path>
              <a:path w="1254759" h="529590">
                <a:moveTo>
                  <a:pt x="1124982" y="0"/>
                </a:moveTo>
                <a:lnTo>
                  <a:pt x="1254181" y="77788"/>
                </a:lnTo>
                <a:lnTo>
                  <a:pt x="993891" y="505623"/>
                </a:lnTo>
                <a:lnTo>
                  <a:pt x="787172" y="274140"/>
                </a:lnTo>
                <a:lnTo>
                  <a:pt x="101785" y="274140"/>
                </a:lnTo>
                <a:lnTo>
                  <a:pt x="95572" y="265985"/>
                </a:lnTo>
                <a:lnTo>
                  <a:pt x="285499" y="265985"/>
                </a:lnTo>
                <a:lnTo>
                  <a:pt x="293820" y="254066"/>
                </a:lnTo>
                <a:lnTo>
                  <a:pt x="623309" y="254066"/>
                </a:lnTo>
                <a:lnTo>
                  <a:pt x="624056" y="252811"/>
                </a:lnTo>
                <a:lnTo>
                  <a:pt x="970572" y="252811"/>
                </a:lnTo>
                <a:lnTo>
                  <a:pt x="1124982" y="0"/>
                </a:lnTo>
                <a:close/>
              </a:path>
              <a:path w="1254759" h="529590">
                <a:moveTo>
                  <a:pt x="120376" y="49558"/>
                </a:moveTo>
                <a:lnTo>
                  <a:pt x="285499" y="265985"/>
                </a:lnTo>
                <a:lnTo>
                  <a:pt x="95572" y="265985"/>
                </a:lnTo>
                <a:lnTo>
                  <a:pt x="0" y="140520"/>
                </a:lnTo>
                <a:lnTo>
                  <a:pt x="120376" y="49558"/>
                </a:lnTo>
                <a:close/>
              </a:path>
              <a:path w="1254759" h="529590">
                <a:moveTo>
                  <a:pt x="456295" y="21329"/>
                </a:moveTo>
                <a:lnTo>
                  <a:pt x="623309" y="254066"/>
                </a:lnTo>
                <a:lnTo>
                  <a:pt x="293820" y="254066"/>
                </a:lnTo>
                <a:lnTo>
                  <a:pt x="456295" y="21329"/>
                </a:lnTo>
                <a:close/>
              </a:path>
              <a:path w="1254759" h="529590">
                <a:moveTo>
                  <a:pt x="762592" y="20074"/>
                </a:moveTo>
                <a:lnTo>
                  <a:pt x="970572" y="252811"/>
                </a:lnTo>
                <a:lnTo>
                  <a:pt x="624056" y="252811"/>
                </a:lnTo>
                <a:lnTo>
                  <a:pt x="762592" y="20074"/>
                </a:lnTo>
                <a:close/>
              </a:path>
            </a:pathLst>
          </a:custGeom>
          <a:solidFill>
            <a:srgbClr val="FFFA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108530" y="1374036"/>
            <a:ext cx="890905" cy="375920"/>
          </a:xfrm>
          <a:custGeom>
            <a:avLst/>
            <a:gdLst/>
            <a:ahLst/>
            <a:cxnLst/>
            <a:rect l="l" t="t" r="r" b="b"/>
            <a:pathLst>
              <a:path w="890904" h="375919">
                <a:moveTo>
                  <a:pt x="818045" y="181243"/>
                </a:moveTo>
                <a:lnTo>
                  <a:pt x="331513" y="181243"/>
                </a:lnTo>
                <a:lnTo>
                  <a:pt x="438885" y="0"/>
                </a:lnTo>
                <a:lnTo>
                  <a:pt x="565048" y="175454"/>
                </a:lnTo>
                <a:lnTo>
                  <a:pt x="813635" y="175454"/>
                </a:lnTo>
                <a:lnTo>
                  <a:pt x="818045" y="181243"/>
                </a:lnTo>
                <a:close/>
              </a:path>
              <a:path w="890904" h="375919">
                <a:moveTo>
                  <a:pt x="813635" y="175454"/>
                </a:moveTo>
                <a:lnTo>
                  <a:pt x="565048" y="175454"/>
                </a:lnTo>
                <a:lnTo>
                  <a:pt x="684053" y="5343"/>
                </a:lnTo>
                <a:lnTo>
                  <a:pt x="813635" y="175454"/>
                </a:lnTo>
                <a:close/>
              </a:path>
              <a:path w="890904" h="375919">
                <a:moveTo>
                  <a:pt x="91714" y="375846"/>
                </a:moveTo>
                <a:lnTo>
                  <a:pt x="0" y="320627"/>
                </a:lnTo>
                <a:lnTo>
                  <a:pt x="184770" y="16921"/>
                </a:lnTo>
                <a:lnTo>
                  <a:pt x="331513" y="181243"/>
                </a:lnTo>
                <a:lnTo>
                  <a:pt x="818045" y="181243"/>
                </a:lnTo>
                <a:lnTo>
                  <a:pt x="822454" y="187032"/>
                </a:lnTo>
                <a:lnTo>
                  <a:pt x="687632" y="187032"/>
                </a:lnTo>
                <a:lnTo>
                  <a:pt x="681726" y="195493"/>
                </a:lnTo>
                <a:lnTo>
                  <a:pt x="447833" y="195493"/>
                </a:lnTo>
                <a:lnTo>
                  <a:pt x="447303" y="196384"/>
                </a:lnTo>
                <a:lnTo>
                  <a:pt x="201323" y="196384"/>
                </a:lnTo>
                <a:lnTo>
                  <a:pt x="91714" y="375846"/>
                </a:lnTo>
                <a:close/>
              </a:path>
              <a:path w="890904" h="375919">
                <a:moveTo>
                  <a:pt x="804847" y="340666"/>
                </a:moveTo>
                <a:lnTo>
                  <a:pt x="687632" y="187032"/>
                </a:lnTo>
                <a:lnTo>
                  <a:pt x="822454" y="187032"/>
                </a:lnTo>
                <a:lnTo>
                  <a:pt x="890298" y="276095"/>
                </a:lnTo>
                <a:lnTo>
                  <a:pt x="804847" y="340666"/>
                </a:lnTo>
                <a:close/>
              </a:path>
              <a:path w="890904" h="375919">
                <a:moveTo>
                  <a:pt x="566390" y="360705"/>
                </a:moveTo>
                <a:lnTo>
                  <a:pt x="447833" y="195493"/>
                </a:lnTo>
                <a:lnTo>
                  <a:pt x="681726" y="195493"/>
                </a:lnTo>
                <a:lnTo>
                  <a:pt x="566390" y="360705"/>
                </a:lnTo>
                <a:close/>
              </a:path>
              <a:path w="890904" h="375919">
                <a:moveTo>
                  <a:pt x="348961" y="361596"/>
                </a:moveTo>
                <a:lnTo>
                  <a:pt x="201323" y="196384"/>
                </a:lnTo>
                <a:lnTo>
                  <a:pt x="447303" y="196384"/>
                </a:lnTo>
                <a:lnTo>
                  <a:pt x="348961" y="361596"/>
                </a:lnTo>
                <a:close/>
              </a:path>
            </a:pathLst>
          </a:custGeom>
          <a:solidFill>
            <a:srgbClr val="FFFAF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13873" y="456300"/>
            <a:ext cx="16510" cy="1905"/>
          </a:xfrm>
          <a:custGeom>
            <a:avLst/>
            <a:gdLst/>
            <a:ahLst/>
            <a:cxnLst/>
            <a:rect l="l" t="t" r="r" b="b"/>
            <a:pathLst>
              <a:path w="16509" h="1904">
                <a:moveTo>
                  <a:pt x="16128" y="1612"/>
                </a:moveTo>
                <a:lnTo>
                  <a:pt x="0" y="1612"/>
                </a:lnTo>
                <a:lnTo>
                  <a:pt x="11289" y="0"/>
                </a:lnTo>
                <a:lnTo>
                  <a:pt x="16128" y="1612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752586" y="457283"/>
            <a:ext cx="48895" cy="5715"/>
          </a:xfrm>
          <a:custGeom>
            <a:avLst/>
            <a:gdLst/>
            <a:ahLst/>
            <a:cxnLst/>
            <a:rect l="l" t="t" r="r" b="b"/>
            <a:pathLst>
              <a:path w="48895" h="5715">
                <a:moveTo>
                  <a:pt x="3225" y="5467"/>
                </a:moveTo>
                <a:lnTo>
                  <a:pt x="1612" y="5467"/>
                </a:lnTo>
                <a:lnTo>
                  <a:pt x="1612" y="3855"/>
                </a:lnTo>
                <a:lnTo>
                  <a:pt x="0" y="3855"/>
                </a:lnTo>
                <a:lnTo>
                  <a:pt x="10281" y="3577"/>
                </a:lnTo>
                <a:lnTo>
                  <a:pt x="21773" y="1637"/>
                </a:lnTo>
                <a:lnTo>
                  <a:pt x="34474" y="0"/>
                </a:lnTo>
                <a:lnTo>
                  <a:pt x="48385" y="630"/>
                </a:lnTo>
                <a:lnTo>
                  <a:pt x="3225" y="5467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710653" y="460710"/>
            <a:ext cx="29209" cy="2540"/>
          </a:xfrm>
          <a:custGeom>
            <a:avLst/>
            <a:gdLst/>
            <a:ahLst/>
            <a:cxnLst/>
            <a:rect l="l" t="t" r="r" b="b"/>
            <a:pathLst>
              <a:path w="29209" h="2540">
                <a:moveTo>
                  <a:pt x="0" y="2041"/>
                </a:moveTo>
                <a:lnTo>
                  <a:pt x="4082" y="1562"/>
                </a:lnTo>
                <a:lnTo>
                  <a:pt x="9677" y="629"/>
                </a:lnTo>
                <a:lnTo>
                  <a:pt x="17690" y="0"/>
                </a:lnTo>
                <a:lnTo>
                  <a:pt x="29030" y="428"/>
                </a:lnTo>
                <a:lnTo>
                  <a:pt x="26536" y="1133"/>
                </a:lnTo>
                <a:lnTo>
                  <a:pt x="7030" y="1335"/>
                </a:lnTo>
                <a:lnTo>
                  <a:pt x="0" y="2041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8802" y="454688"/>
            <a:ext cx="9467850" cy="26034"/>
          </a:xfrm>
          <a:custGeom>
            <a:avLst/>
            <a:gdLst/>
            <a:ahLst/>
            <a:cxnLst/>
            <a:rect l="l" t="t" r="r" b="b"/>
            <a:pathLst>
              <a:path w="9467850" h="26034">
                <a:moveTo>
                  <a:pt x="9120574" y="3175"/>
                </a:moveTo>
                <a:lnTo>
                  <a:pt x="8989934" y="3175"/>
                </a:lnTo>
                <a:lnTo>
                  <a:pt x="8996436" y="1524"/>
                </a:lnTo>
                <a:lnTo>
                  <a:pt x="9005660" y="889"/>
                </a:lnTo>
                <a:lnTo>
                  <a:pt x="9016698" y="635"/>
                </a:lnTo>
                <a:lnTo>
                  <a:pt x="9028643" y="0"/>
                </a:lnTo>
                <a:lnTo>
                  <a:pt x="9051172" y="1397"/>
                </a:lnTo>
                <a:lnTo>
                  <a:pt x="9103488" y="1778"/>
                </a:lnTo>
                <a:lnTo>
                  <a:pt x="9120574" y="3175"/>
                </a:lnTo>
                <a:close/>
              </a:path>
              <a:path w="9467850" h="26034">
                <a:moveTo>
                  <a:pt x="9312502" y="3175"/>
                </a:moveTo>
                <a:lnTo>
                  <a:pt x="9120574" y="3175"/>
                </a:lnTo>
                <a:lnTo>
                  <a:pt x="9166389" y="2286"/>
                </a:lnTo>
                <a:lnTo>
                  <a:pt x="9261647" y="1524"/>
                </a:lnTo>
                <a:lnTo>
                  <a:pt x="9310688" y="1524"/>
                </a:lnTo>
                <a:lnTo>
                  <a:pt x="9308470" y="1778"/>
                </a:lnTo>
                <a:lnTo>
                  <a:pt x="9307462" y="2286"/>
                </a:lnTo>
                <a:lnTo>
                  <a:pt x="9312502" y="3175"/>
                </a:lnTo>
                <a:close/>
              </a:path>
              <a:path w="9467850" h="26034">
                <a:moveTo>
                  <a:pt x="9354696" y="3556"/>
                </a:moveTo>
                <a:lnTo>
                  <a:pt x="9327143" y="3556"/>
                </a:lnTo>
                <a:lnTo>
                  <a:pt x="9331654" y="2921"/>
                </a:lnTo>
                <a:lnTo>
                  <a:pt x="9335863" y="2032"/>
                </a:lnTo>
                <a:lnTo>
                  <a:pt x="9349597" y="1524"/>
                </a:lnTo>
                <a:lnTo>
                  <a:pt x="9344759" y="3175"/>
                </a:lnTo>
                <a:lnTo>
                  <a:pt x="9354696" y="3556"/>
                </a:lnTo>
                <a:close/>
              </a:path>
              <a:path w="9467850" h="26034">
                <a:moveTo>
                  <a:pt x="7630179" y="6350"/>
                </a:moveTo>
                <a:lnTo>
                  <a:pt x="5901358" y="6350"/>
                </a:lnTo>
                <a:lnTo>
                  <a:pt x="6307379" y="2540"/>
                </a:lnTo>
                <a:lnTo>
                  <a:pt x="6407417" y="2540"/>
                </a:lnTo>
                <a:lnTo>
                  <a:pt x="7020642" y="5207"/>
                </a:lnTo>
                <a:lnTo>
                  <a:pt x="7469212" y="5334"/>
                </a:lnTo>
                <a:lnTo>
                  <a:pt x="7630179" y="6350"/>
                </a:lnTo>
                <a:close/>
              </a:path>
              <a:path w="9467850" h="26034">
                <a:moveTo>
                  <a:pt x="9015870" y="6604"/>
                </a:moveTo>
                <a:lnTo>
                  <a:pt x="8220241" y="6604"/>
                </a:lnTo>
                <a:lnTo>
                  <a:pt x="8269021" y="6223"/>
                </a:lnTo>
                <a:lnTo>
                  <a:pt x="8315770" y="4826"/>
                </a:lnTo>
                <a:lnTo>
                  <a:pt x="8836230" y="2667"/>
                </a:lnTo>
                <a:lnTo>
                  <a:pt x="9312502" y="3175"/>
                </a:lnTo>
                <a:lnTo>
                  <a:pt x="9327143" y="3556"/>
                </a:lnTo>
                <a:lnTo>
                  <a:pt x="9354696" y="3556"/>
                </a:lnTo>
                <a:lnTo>
                  <a:pt x="9374571" y="4318"/>
                </a:lnTo>
                <a:lnTo>
                  <a:pt x="9462495" y="4318"/>
                </a:lnTo>
                <a:lnTo>
                  <a:pt x="9463705" y="4826"/>
                </a:lnTo>
                <a:lnTo>
                  <a:pt x="9255650" y="4826"/>
                </a:lnTo>
                <a:lnTo>
                  <a:pt x="9150261" y="5461"/>
                </a:lnTo>
                <a:lnTo>
                  <a:pt x="9104600" y="6350"/>
                </a:lnTo>
                <a:lnTo>
                  <a:pt x="9039933" y="6350"/>
                </a:lnTo>
                <a:lnTo>
                  <a:pt x="9015870" y="6604"/>
                </a:lnTo>
                <a:close/>
              </a:path>
              <a:path w="9467850" h="26034">
                <a:moveTo>
                  <a:pt x="9462495" y="4318"/>
                </a:moveTo>
                <a:lnTo>
                  <a:pt x="9374571" y="4318"/>
                </a:lnTo>
                <a:lnTo>
                  <a:pt x="9404232" y="3810"/>
                </a:lnTo>
                <a:lnTo>
                  <a:pt x="9434800" y="2921"/>
                </a:lnTo>
                <a:lnTo>
                  <a:pt x="9467334" y="3175"/>
                </a:lnTo>
                <a:lnTo>
                  <a:pt x="9461890" y="4064"/>
                </a:lnTo>
                <a:lnTo>
                  <a:pt x="9462495" y="4318"/>
                </a:lnTo>
                <a:close/>
              </a:path>
              <a:path w="9467850" h="26034">
                <a:moveTo>
                  <a:pt x="7704218" y="7112"/>
                </a:moveTo>
                <a:lnTo>
                  <a:pt x="5372408" y="7112"/>
                </a:lnTo>
                <a:lnTo>
                  <a:pt x="5689135" y="4318"/>
                </a:lnTo>
                <a:lnTo>
                  <a:pt x="5905793" y="5207"/>
                </a:lnTo>
                <a:lnTo>
                  <a:pt x="5899745" y="6350"/>
                </a:lnTo>
                <a:lnTo>
                  <a:pt x="7630179" y="6350"/>
                </a:lnTo>
                <a:lnTo>
                  <a:pt x="7704218" y="7112"/>
                </a:lnTo>
                <a:close/>
              </a:path>
              <a:path w="9467850" h="26034">
                <a:moveTo>
                  <a:pt x="8554470" y="9652"/>
                </a:moveTo>
                <a:lnTo>
                  <a:pt x="4119176" y="9652"/>
                </a:lnTo>
                <a:lnTo>
                  <a:pt x="4752869" y="8001"/>
                </a:lnTo>
                <a:lnTo>
                  <a:pt x="7765794" y="8001"/>
                </a:lnTo>
                <a:lnTo>
                  <a:pt x="7807727" y="6350"/>
                </a:lnTo>
                <a:lnTo>
                  <a:pt x="7886353" y="6223"/>
                </a:lnTo>
                <a:lnTo>
                  <a:pt x="7924305" y="5715"/>
                </a:lnTo>
                <a:lnTo>
                  <a:pt x="7957721" y="4826"/>
                </a:lnTo>
                <a:lnTo>
                  <a:pt x="8011579" y="4572"/>
                </a:lnTo>
                <a:lnTo>
                  <a:pt x="9015870" y="6604"/>
                </a:lnTo>
                <a:lnTo>
                  <a:pt x="8554470" y="9652"/>
                </a:lnTo>
                <a:close/>
              </a:path>
              <a:path w="9467850" h="26034">
                <a:moveTo>
                  <a:pt x="3224" y="16002"/>
                </a:moveTo>
                <a:lnTo>
                  <a:pt x="0" y="15621"/>
                </a:lnTo>
                <a:lnTo>
                  <a:pt x="0" y="6985"/>
                </a:lnTo>
                <a:lnTo>
                  <a:pt x="2871" y="6096"/>
                </a:lnTo>
                <a:lnTo>
                  <a:pt x="20159" y="5207"/>
                </a:lnTo>
                <a:lnTo>
                  <a:pt x="39866" y="4826"/>
                </a:lnTo>
                <a:lnTo>
                  <a:pt x="53222" y="4826"/>
                </a:lnTo>
                <a:lnTo>
                  <a:pt x="38077" y="5334"/>
                </a:lnTo>
                <a:lnTo>
                  <a:pt x="39715" y="6350"/>
                </a:lnTo>
                <a:lnTo>
                  <a:pt x="45284" y="7493"/>
                </a:lnTo>
                <a:lnTo>
                  <a:pt x="41932" y="8001"/>
                </a:lnTo>
                <a:lnTo>
                  <a:pt x="53751" y="10541"/>
                </a:lnTo>
                <a:lnTo>
                  <a:pt x="104669" y="10541"/>
                </a:lnTo>
                <a:lnTo>
                  <a:pt x="116123" y="12827"/>
                </a:lnTo>
                <a:lnTo>
                  <a:pt x="125749" y="13208"/>
                </a:lnTo>
                <a:lnTo>
                  <a:pt x="6403592" y="13208"/>
                </a:lnTo>
                <a:lnTo>
                  <a:pt x="6400360" y="14478"/>
                </a:lnTo>
                <a:lnTo>
                  <a:pt x="9676" y="14478"/>
                </a:lnTo>
                <a:lnTo>
                  <a:pt x="3224" y="16002"/>
                </a:lnTo>
                <a:close/>
              </a:path>
              <a:path w="9467850" h="26034">
                <a:moveTo>
                  <a:pt x="5905793" y="5207"/>
                </a:moveTo>
                <a:lnTo>
                  <a:pt x="5851592" y="5207"/>
                </a:lnTo>
                <a:lnTo>
                  <a:pt x="5907809" y="4826"/>
                </a:lnTo>
                <a:lnTo>
                  <a:pt x="5905793" y="5207"/>
                </a:lnTo>
                <a:close/>
              </a:path>
              <a:path w="9467850" h="26034">
                <a:moveTo>
                  <a:pt x="9467334" y="6350"/>
                </a:moveTo>
                <a:lnTo>
                  <a:pt x="9255650" y="4826"/>
                </a:lnTo>
                <a:lnTo>
                  <a:pt x="9463705" y="4826"/>
                </a:lnTo>
                <a:lnTo>
                  <a:pt x="9467334" y="5461"/>
                </a:lnTo>
                <a:lnTo>
                  <a:pt x="9467334" y="6350"/>
                </a:lnTo>
                <a:close/>
              </a:path>
              <a:path w="9467850" h="26034">
                <a:moveTo>
                  <a:pt x="7469212" y="5334"/>
                </a:moveTo>
                <a:lnTo>
                  <a:pt x="7120556" y="5334"/>
                </a:lnTo>
                <a:lnTo>
                  <a:pt x="7320047" y="5207"/>
                </a:lnTo>
                <a:lnTo>
                  <a:pt x="7419543" y="5207"/>
                </a:lnTo>
                <a:lnTo>
                  <a:pt x="7469212" y="5334"/>
                </a:lnTo>
                <a:close/>
              </a:path>
              <a:path w="9467850" h="26034">
                <a:moveTo>
                  <a:pt x="2346358" y="11176"/>
                </a:moveTo>
                <a:lnTo>
                  <a:pt x="1485419" y="11176"/>
                </a:lnTo>
                <a:lnTo>
                  <a:pt x="1943316" y="5334"/>
                </a:lnTo>
                <a:lnTo>
                  <a:pt x="1993997" y="5334"/>
                </a:lnTo>
                <a:lnTo>
                  <a:pt x="2197428" y="7112"/>
                </a:lnTo>
                <a:lnTo>
                  <a:pt x="2346358" y="11176"/>
                </a:lnTo>
                <a:close/>
              </a:path>
              <a:path w="9467850" h="26034">
                <a:moveTo>
                  <a:pt x="3663657" y="6350"/>
                </a:moveTo>
                <a:lnTo>
                  <a:pt x="3461140" y="6350"/>
                </a:lnTo>
                <a:lnTo>
                  <a:pt x="3512022" y="6096"/>
                </a:lnTo>
                <a:lnTo>
                  <a:pt x="3613259" y="6096"/>
                </a:lnTo>
                <a:lnTo>
                  <a:pt x="3663657" y="6350"/>
                </a:lnTo>
                <a:close/>
              </a:path>
              <a:path w="9467850" h="26034">
                <a:moveTo>
                  <a:pt x="526417" y="8001"/>
                </a:moveTo>
                <a:lnTo>
                  <a:pt x="366112" y="8001"/>
                </a:lnTo>
                <a:lnTo>
                  <a:pt x="361273" y="6350"/>
                </a:lnTo>
                <a:lnTo>
                  <a:pt x="417041" y="6223"/>
                </a:lnTo>
                <a:lnTo>
                  <a:pt x="526417" y="8001"/>
                </a:lnTo>
                <a:close/>
              </a:path>
              <a:path w="9467850" h="26034">
                <a:moveTo>
                  <a:pt x="8557696" y="10414"/>
                </a:moveTo>
                <a:lnTo>
                  <a:pt x="2862153" y="10414"/>
                </a:lnTo>
                <a:lnTo>
                  <a:pt x="3362955" y="6223"/>
                </a:lnTo>
                <a:lnTo>
                  <a:pt x="3412220" y="6223"/>
                </a:lnTo>
                <a:lnTo>
                  <a:pt x="3663657" y="6350"/>
                </a:lnTo>
                <a:lnTo>
                  <a:pt x="4119176" y="8382"/>
                </a:lnTo>
                <a:lnTo>
                  <a:pt x="4119176" y="9652"/>
                </a:lnTo>
                <a:lnTo>
                  <a:pt x="8554470" y="9652"/>
                </a:lnTo>
                <a:lnTo>
                  <a:pt x="8557696" y="10414"/>
                </a:lnTo>
                <a:close/>
              </a:path>
              <a:path w="9467850" h="26034">
                <a:moveTo>
                  <a:pt x="9049519" y="7908"/>
                </a:moveTo>
                <a:lnTo>
                  <a:pt x="9047997" y="6350"/>
                </a:lnTo>
                <a:lnTo>
                  <a:pt x="9104600" y="6350"/>
                </a:lnTo>
                <a:lnTo>
                  <a:pt x="9098077" y="6477"/>
                </a:lnTo>
                <a:lnTo>
                  <a:pt x="9049519" y="7908"/>
                </a:lnTo>
                <a:close/>
              </a:path>
              <a:path w="9467850" h="26034">
                <a:moveTo>
                  <a:pt x="7765794" y="8001"/>
                </a:moveTo>
                <a:lnTo>
                  <a:pt x="4954624" y="8001"/>
                </a:lnTo>
                <a:lnTo>
                  <a:pt x="5107813" y="6858"/>
                </a:lnTo>
                <a:lnTo>
                  <a:pt x="7704218" y="7112"/>
                </a:lnTo>
                <a:lnTo>
                  <a:pt x="7765794" y="8001"/>
                </a:lnTo>
                <a:close/>
              </a:path>
              <a:path w="9467850" h="26034">
                <a:moveTo>
                  <a:pt x="600354" y="9525"/>
                </a:moveTo>
                <a:lnTo>
                  <a:pt x="260194" y="9525"/>
                </a:lnTo>
                <a:lnTo>
                  <a:pt x="329798" y="7366"/>
                </a:lnTo>
                <a:lnTo>
                  <a:pt x="366112" y="8001"/>
                </a:lnTo>
                <a:lnTo>
                  <a:pt x="526417" y="8001"/>
                </a:lnTo>
                <a:lnTo>
                  <a:pt x="600354" y="9525"/>
                </a:lnTo>
                <a:close/>
              </a:path>
              <a:path w="9467850" h="26034">
                <a:moveTo>
                  <a:pt x="858560" y="11684"/>
                </a:moveTo>
                <a:lnTo>
                  <a:pt x="180863" y="11684"/>
                </a:lnTo>
                <a:lnTo>
                  <a:pt x="219420" y="7620"/>
                </a:lnTo>
                <a:lnTo>
                  <a:pt x="238698" y="8001"/>
                </a:lnTo>
                <a:lnTo>
                  <a:pt x="233859" y="8001"/>
                </a:lnTo>
                <a:lnTo>
                  <a:pt x="260194" y="9525"/>
                </a:lnTo>
                <a:lnTo>
                  <a:pt x="600354" y="9525"/>
                </a:lnTo>
                <a:lnTo>
                  <a:pt x="633339" y="10160"/>
                </a:lnTo>
                <a:lnTo>
                  <a:pt x="772287" y="10414"/>
                </a:lnTo>
                <a:lnTo>
                  <a:pt x="858560" y="11684"/>
                </a:lnTo>
                <a:close/>
              </a:path>
              <a:path w="9467850" h="26034">
                <a:moveTo>
                  <a:pt x="9049609" y="8001"/>
                </a:moveTo>
                <a:lnTo>
                  <a:pt x="9046384" y="8001"/>
                </a:lnTo>
                <a:lnTo>
                  <a:pt x="9049519" y="7908"/>
                </a:lnTo>
                <a:close/>
              </a:path>
              <a:path w="9467850" h="26034">
                <a:moveTo>
                  <a:pt x="4119176" y="8382"/>
                </a:moveTo>
                <a:lnTo>
                  <a:pt x="4016971" y="8382"/>
                </a:lnTo>
                <a:lnTo>
                  <a:pt x="4119176" y="8001"/>
                </a:lnTo>
                <a:lnTo>
                  <a:pt x="4119176" y="8382"/>
                </a:lnTo>
                <a:close/>
              </a:path>
              <a:path w="9467850" h="26034">
                <a:moveTo>
                  <a:pt x="8315962" y="11684"/>
                </a:moveTo>
                <a:lnTo>
                  <a:pt x="2395948" y="11684"/>
                </a:lnTo>
                <a:lnTo>
                  <a:pt x="2662553" y="8382"/>
                </a:lnTo>
                <a:lnTo>
                  <a:pt x="2713935" y="8509"/>
                </a:lnTo>
                <a:lnTo>
                  <a:pt x="2762783" y="9652"/>
                </a:lnTo>
                <a:lnTo>
                  <a:pt x="8557696" y="10414"/>
                </a:lnTo>
                <a:lnTo>
                  <a:pt x="8560921" y="11176"/>
                </a:lnTo>
                <a:lnTo>
                  <a:pt x="8370607" y="11176"/>
                </a:lnTo>
                <a:lnTo>
                  <a:pt x="8315962" y="11684"/>
                </a:lnTo>
                <a:close/>
              </a:path>
              <a:path w="9467850" h="26034">
                <a:moveTo>
                  <a:pt x="772287" y="10414"/>
                </a:moveTo>
                <a:lnTo>
                  <a:pt x="685016" y="10414"/>
                </a:lnTo>
                <a:lnTo>
                  <a:pt x="735451" y="9652"/>
                </a:lnTo>
                <a:lnTo>
                  <a:pt x="772287" y="10414"/>
                </a:lnTo>
                <a:close/>
              </a:path>
              <a:path w="9467850" h="26034">
                <a:moveTo>
                  <a:pt x="104669" y="10541"/>
                </a:moveTo>
                <a:lnTo>
                  <a:pt x="53751" y="10541"/>
                </a:lnTo>
                <a:lnTo>
                  <a:pt x="103396" y="10287"/>
                </a:lnTo>
                <a:lnTo>
                  <a:pt x="104669" y="10541"/>
                </a:lnTo>
                <a:close/>
              </a:path>
              <a:path w="9467850" h="26034">
                <a:moveTo>
                  <a:pt x="6658322" y="14224"/>
                </a:moveTo>
                <a:lnTo>
                  <a:pt x="6608914" y="13970"/>
                </a:lnTo>
                <a:lnTo>
                  <a:pt x="6518475" y="12192"/>
                </a:lnTo>
                <a:lnTo>
                  <a:pt x="1333722" y="10414"/>
                </a:lnTo>
                <a:lnTo>
                  <a:pt x="1384230" y="10414"/>
                </a:lnTo>
                <a:lnTo>
                  <a:pt x="2346358" y="11176"/>
                </a:lnTo>
                <a:lnTo>
                  <a:pt x="2395948" y="11684"/>
                </a:lnTo>
                <a:lnTo>
                  <a:pt x="8315962" y="11684"/>
                </a:lnTo>
                <a:lnTo>
                  <a:pt x="6712613" y="12827"/>
                </a:lnTo>
                <a:lnTo>
                  <a:pt x="6658322" y="14224"/>
                </a:lnTo>
                <a:close/>
              </a:path>
              <a:path w="9467850" h="26034">
                <a:moveTo>
                  <a:pt x="6403592" y="13208"/>
                </a:moveTo>
                <a:lnTo>
                  <a:pt x="125749" y="13208"/>
                </a:lnTo>
                <a:lnTo>
                  <a:pt x="130235" y="12573"/>
                </a:lnTo>
                <a:lnTo>
                  <a:pt x="132906" y="11684"/>
                </a:lnTo>
                <a:lnTo>
                  <a:pt x="137089" y="11176"/>
                </a:lnTo>
                <a:lnTo>
                  <a:pt x="146565" y="11430"/>
                </a:lnTo>
                <a:lnTo>
                  <a:pt x="147573" y="12065"/>
                </a:lnTo>
                <a:lnTo>
                  <a:pt x="149791" y="12573"/>
                </a:lnTo>
                <a:lnTo>
                  <a:pt x="162895" y="12827"/>
                </a:lnTo>
                <a:lnTo>
                  <a:pt x="6404562" y="12827"/>
                </a:lnTo>
                <a:lnTo>
                  <a:pt x="6403592" y="13208"/>
                </a:lnTo>
                <a:close/>
              </a:path>
              <a:path w="9467850" h="26034">
                <a:moveTo>
                  <a:pt x="6428754" y="14478"/>
                </a:moveTo>
                <a:lnTo>
                  <a:pt x="6404562" y="12827"/>
                </a:lnTo>
                <a:lnTo>
                  <a:pt x="162895" y="12827"/>
                </a:lnTo>
                <a:lnTo>
                  <a:pt x="166120" y="11176"/>
                </a:lnTo>
                <a:lnTo>
                  <a:pt x="180863" y="11684"/>
                </a:lnTo>
                <a:lnTo>
                  <a:pt x="858560" y="11684"/>
                </a:lnTo>
                <a:lnTo>
                  <a:pt x="6518475" y="12192"/>
                </a:lnTo>
                <a:lnTo>
                  <a:pt x="6474309" y="12446"/>
                </a:lnTo>
                <a:lnTo>
                  <a:pt x="6428754" y="14478"/>
                </a:lnTo>
                <a:close/>
              </a:path>
              <a:path w="9467850" h="26034">
                <a:moveTo>
                  <a:pt x="8370525" y="11218"/>
                </a:moveTo>
                <a:lnTo>
                  <a:pt x="8375445" y="11176"/>
                </a:lnTo>
                <a:lnTo>
                  <a:pt x="8370525" y="11218"/>
                </a:lnTo>
                <a:close/>
              </a:path>
              <a:path w="9467850" h="26034">
                <a:moveTo>
                  <a:pt x="8367381" y="12827"/>
                </a:moveTo>
                <a:lnTo>
                  <a:pt x="8370525" y="11218"/>
                </a:lnTo>
                <a:lnTo>
                  <a:pt x="8375445" y="11176"/>
                </a:lnTo>
                <a:lnTo>
                  <a:pt x="8398025" y="11176"/>
                </a:lnTo>
                <a:lnTo>
                  <a:pt x="8390515" y="11430"/>
                </a:lnTo>
                <a:lnTo>
                  <a:pt x="8374890" y="12573"/>
                </a:lnTo>
                <a:lnTo>
                  <a:pt x="8367381" y="12827"/>
                </a:lnTo>
                <a:close/>
              </a:path>
              <a:path w="9467850" h="26034">
                <a:moveTo>
                  <a:pt x="8429097" y="13970"/>
                </a:moveTo>
                <a:lnTo>
                  <a:pt x="8391573" y="12827"/>
                </a:lnTo>
                <a:lnTo>
                  <a:pt x="8394799" y="12827"/>
                </a:lnTo>
                <a:lnTo>
                  <a:pt x="8401251" y="11176"/>
                </a:lnTo>
                <a:lnTo>
                  <a:pt x="8560921" y="11176"/>
                </a:lnTo>
                <a:lnTo>
                  <a:pt x="8555463" y="12573"/>
                </a:lnTo>
                <a:lnTo>
                  <a:pt x="8513821" y="12573"/>
                </a:lnTo>
                <a:lnTo>
                  <a:pt x="8472820" y="13462"/>
                </a:lnTo>
                <a:lnTo>
                  <a:pt x="8429097" y="13970"/>
                </a:lnTo>
                <a:close/>
              </a:path>
              <a:path w="9467850" h="26034">
                <a:moveTo>
                  <a:pt x="8554470" y="12827"/>
                </a:moveTo>
                <a:lnTo>
                  <a:pt x="8543180" y="12827"/>
                </a:lnTo>
                <a:lnTo>
                  <a:pt x="8513821" y="12573"/>
                </a:lnTo>
                <a:lnTo>
                  <a:pt x="8555463" y="12573"/>
                </a:lnTo>
                <a:lnTo>
                  <a:pt x="8554470" y="12827"/>
                </a:lnTo>
                <a:close/>
              </a:path>
              <a:path w="9467850" h="26034">
                <a:moveTo>
                  <a:pt x="6704549" y="14478"/>
                </a:moveTo>
                <a:lnTo>
                  <a:pt x="6712613" y="12827"/>
                </a:lnTo>
                <a:lnTo>
                  <a:pt x="8168329" y="12827"/>
                </a:lnTo>
                <a:lnTo>
                  <a:pt x="6751926" y="13208"/>
                </a:lnTo>
                <a:lnTo>
                  <a:pt x="6728162" y="13589"/>
                </a:lnTo>
                <a:lnTo>
                  <a:pt x="6704549" y="14478"/>
                </a:lnTo>
                <a:close/>
              </a:path>
              <a:path w="9467850" h="26034">
                <a:moveTo>
                  <a:pt x="7835603" y="14478"/>
                </a:moveTo>
                <a:lnTo>
                  <a:pt x="6793255" y="14478"/>
                </a:lnTo>
                <a:lnTo>
                  <a:pt x="6774178" y="13589"/>
                </a:lnTo>
                <a:lnTo>
                  <a:pt x="6751926" y="13208"/>
                </a:lnTo>
                <a:lnTo>
                  <a:pt x="8113227" y="13208"/>
                </a:lnTo>
                <a:lnTo>
                  <a:pt x="7835603" y="14478"/>
                </a:lnTo>
                <a:close/>
              </a:path>
              <a:path w="9467850" h="26034">
                <a:moveTo>
                  <a:pt x="2730627" y="18161"/>
                </a:moveTo>
                <a:lnTo>
                  <a:pt x="2703914" y="17526"/>
                </a:lnTo>
                <a:lnTo>
                  <a:pt x="2677202" y="16510"/>
                </a:lnTo>
                <a:lnTo>
                  <a:pt x="2652677" y="16053"/>
                </a:lnTo>
                <a:lnTo>
                  <a:pt x="2653110" y="16002"/>
                </a:lnTo>
                <a:lnTo>
                  <a:pt x="19353" y="16002"/>
                </a:lnTo>
                <a:lnTo>
                  <a:pt x="9676" y="14478"/>
                </a:lnTo>
                <a:lnTo>
                  <a:pt x="5153002" y="14478"/>
                </a:lnTo>
                <a:lnTo>
                  <a:pt x="5100444" y="15875"/>
                </a:lnTo>
                <a:lnTo>
                  <a:pt x="4885294" y="16891"/>
                </a:lnTo>
                <a:lnTo>
                  <a:pt x="3684914" y="17399"/>
                </a:lnTo>
                <a:lnTo>
                  <a:pt x="2757944" y="17653"/>
                </a:lnTo>
                <a:lnTo>
                  <a:pt x="2730627" y="18161"/>
                </a:lnTo>
                <a:close/>
              </a:path>
              <a:path w="9467850" h="26034">
                <a:moveTo>
                  <a:pt x="5153002" y="16002"/>
                </a:moveTo>
                <a:lnTo>
                  <a:pt x="5153002" y="14478"/>
                </a:lnTo>
                <a:lnTo>
                  <a:pt x="5922324" y="14478"/>
                </a:lnTo>
                <a:lnTo>
                  <a:pt x="5303021" y="14605"/>
                </a:lnTo>
                <a:lnTo>
                  <a:pt x="5153002" y="16002"/>
                </a:lnTo>
                <a:close/>
              </a:path>
              <a:path w="9467850" h="26034">
                <a:moveTo>
                  <a:pt x="5923937" y="16002"/>
                </a:moveTo>
                <a:lnTo>
                  <a:pt x="5922324" y="14478"/>
                </a:lnTo>
                <a:lnTo>
                  <a:pt x="6338435" y="14478"/>
                </a:lnTo>
                <a:lnTo>
                  <a:pt x="6330474" y="14732"/>
                </a:lnTo>
                <a:lnTo>
                  <a:pt x="6025218" y="14732"/>
                </a:lnTo>
                <a:lnTo>
                  <a:pt x="5974095" y="14859"/>
                </a:lnTo>
                <a:lnTo>
                  <a:pt x="5923937" y="16002"/>
                </a:lnTo>
                <a:close/>
              </a:path>
              <a:path w="9467850" h="26034">
                <a:moveTo>
                  <a:pt x="6328758" y="16002"/>
                </a:moveTo>
                <a:lnTo>
                  <a:pt x="6338435" y="14478"/>
                </a:lnTo>
                <a:lnTo>
                  <a:pt x="6400360" y="14478"/>
                </a:lnTo>
                <a:lnTo>
                  <a:pt x="6399391" y="14859"/>
                </a:lnTo>
                <a:lnTo>
                  <a:pt x="6350582" y="14859"/>
                </a:lnTo>
                <a:lnTo>
                  <a:pt x="6328758" y="16002"/>
                </a:lnTo>
                <a:close/>
              </a:path>
              <a:path w="9467850" h="26034">
                <a:moveTo>
                  <a:pt x="6881841" y="16637"/>
                </a:moveTo>
                <a:lnTo>
                  <a:pt x="6832015" y="16129"/>
                </a:lnTo>
                <a:lnTo>
                  <a:pt x="6783578" y="14478"/>
                </a:lnTo>
                <a:lnTo>
                  <a:pt x="7085178" y="14478"/>
                </a:lnTo>
                <a:lnTo>
                  <a:pt x="6881841" y="16637"/>
                </a:lnTo>
                <a:close/>
              </a:path>
              <a:path w="9467850" h="26034">
                <a:moveTo>
                  <a:pt x="7073888" y="16002"/>
                </a:moveTo>
                <a:lnTo>
                  <a:pt x="7085178" y="14478"/>
                </a:lnTo>
                <a:lnTo>
                  <a:pt x="7275492" y="14478"/>
                </a:lnTo>
                <a:lnTo>
                  <a:pt x="7168642" y="14605"/>
                </a:lnTo>
                <a:lnTo>
                  <a:pt x="7116728" y="14732"/>
                </a:lnTo>
                <a:lnTo>
                  <a:pt x="7073888" y="16002"/>
                </a:lnTo>
                <a:close/>
              </a:path>
              <a:path w="9467850" h="26034">
                <a:moveTo>
                  <a:pt x="7272266" y="16002"/>
                </a:moveTo>
                <a:lnTo>
                  <a:pt x="7275492" y="14478"/>
                </a:lnTo>
                <a:lnTo>
                  <a:pt x="7304523" y="14478"/>
                </a:lnTo>
                <a:lnTo>
                  <a:pt x="7272266" y="16002"/>
                </a:lnTo>
                <a:close/>
              </a:path>
              <a:path w="9467850" h="26034">
                <a:moveTo>
                  <a:pt x="7306135" y="16002"/>
                </a:moveTo>
                <a:lnTo>
                  <a:pt x="7304523" y="14478"/>
                </a:lnTo>
                <a:lnTo>
                  <a:pt x="7554513" y="14478"/>
                </a:lnTo>
                <a:lnTo>
                  <a:pt x="7306135" y="16002"/>
                </a:lnTo>
                <a:close/>
              </a:path>
              <a:path w="9467850" h="26034">
                <a:moveTo>
                  <a:pt x="7549675" y="16002"/>
                </a:moveTo>
                <a:lnTo>
                  <a:pt x="7554513" y="14478"/>
                </a:lnTo>
                <a:lnTo>
                  <a:pt x="7789987" y="14478"/>
                </a:lnTo>
                <a:lnTo>
                  <a:pt x="7777971" y="14605"/>
                </a:lnTo>
                <a:lnTo>
                  <a:pt x="7644251" y="14605"/>
                </a:lnTo>
                <a:lnTo>
                  <a:pt x="7596189" y="14859"/>
                </a:lnTo>
                <a:lnTo>
                  <a:pt x="7549675" y="16002"/>
                </a:lnTo>
                <a:close/>
              </a:path>
              <a:path w="9467850" h="26034">
                <a:moveTo>
                  <a:pt x="5714268" y="16002"/>
                </a:moveTo>
                <a:lnTo>
                  <a:pt x="5662735" y="16002"/>
                </a:lnTo>
                <a:lnTo>
                  <a:pt x="5353842" y="14605"/>
                </a:lnTo>
                <a:lnTo>
                  <a:pt x="5895183" y="14605"/>
                </a:lnTo>
                <a:lnTo>
                  <a:pt x="5714268" y="16002"/>
                </a:lnTo>
                <a:close/>
              </a:path>
              <a:path w="9467850" h="26034">
                <a:moveTo>
                  <a:pt x="7223579" y="14986"/>
                </a:moveTo>
                <a:lnTo>
                  <a:pt x="7168642" y="14605"/>
                </a:lnTo>
                <a:lnTo>
                  <a:pt x="7262514" y="14605"/>
                </a:lnTo>
                <a:lnTo>
                  <a:pt x="7223579" y="14986"/>
                </a:lnTo>
                <a:close/>
              </a:path>
              <a:path w="9467850" h="26034">
                <a:moveTo>
                  <a:pt x="7741924" y="14986"/>
                </a:moveTo>
                <a:lnTo>
                  <a:pt x="7644251" y="14605"/>
                </a:lnTo>
                <a:lnTo>
                  <a:pt x="7777971" y="14605"/>
                </a:lnTo>
                <a:lnTo>
                  <a:pt x="7741924" y="14986"/>
                </a:lnTo>
                <a:close/>
              </a:path>
              <a:path w="9467850" h="26034">
                <a:moveTo>
                  <a:pt x="6234433" y="16764"/>
                </a:moveTo>
                <a:lnTo>
                  <a:pt x="6025218" y="14732"/>
                </a:lnTo>
                <a:lnTo>
                  <a:pt x="6330474" y="14732"/>
                </a:lnTo>
                <a:lnTo>
                  <a:pt x="6286689" y="16129"/>
                </a:lnTo>
                <a:lnTo>
                  <a:pt x="6234433" y="16764"/>
                </a:lnTo>
                <a:close/>
              </a:path>
              <a:path w="9467850" h="26034">
                <a:moveTo>
                  <a:pt x="6377546" y="15113"/>
                </a:moveTo>
                <a:lnTo>
                  <a:pt x="6350582" y="14859"/>
                </a:lnTo>
                <a:lnTo>
                  <a:pt x="6399391" y="14859"/>
                </a:lnTo>
                <a:lnTo>
                  <a:pt x="6399068" y="14986"/>
                </a:lnTo>
                <a:lnTo>
                  <a:pt x="6377546" y="15113"/>
                </a:lnTo>
                <a:close/>
              </a:path>
              <a:path w="9467850" h="26034">
                <a:moveTo>
                  <a:pt x="93543" y="22479"/>
                </a:moveTo>
                <a:lnTo>
                  <a:pt x="76306" y="21082"/>
                </a:lnTo>
                <a:lnTo>
                  <a:pt x="62093" y="19431"/>
                </a:lnTo>
                <a:lnTo>
                  <a:pt x="45460" y="18161"/>
                </a:lnTo>
                <a:lnTo>
                  <a:pt x="20965" y="17653"/>
                </a:lnTo>
                <a:lnTo>
                  <a:pt x="17740" y="16002"/>
                </a:lnTo>
                <a:lnTo>
                  <a:pt x="2649884" y="16002"/>
                </a:lnTo>
                <a:lnTo>
                  <a:pt x="2652677" y="16053"/>
                </a:lnTo>
                <a:lnTo>
                  <a:pt x="2633000" y="18415"/>
                </a:lnTo>
                <a:lnTo>
                  <a:pt x="2624827" y="19304"/>
                </a:lnTo>
                <a:lnTo>
                  <a:pt x="504816" y="19304"/>
                </a:lnTo>
                <a:lnTo>
                  <a:pt x="507438" y="20701"/>
                </a:lnTo>
                <a:lnTo>
                  <a:pt x="126001" y="20701"/>
                </a:lnTo>
                <a:lnTo>
                  <a:pt x="109243" y="20955"/>
                </a:lnTo>
                <a:lnTo>
                  <a:pt x="93543" y="22479"/>
                </a:lnTo>
                <a:close/>
              </a:path>
              <a:path w="9467850" h="26034">
                <a:moveTo>
                  <a:pt x="2652677" y="16053"/>
                </a:moveTo>
                <a:lnTo>
                  <a:pt x="2649884" y="16002"/>
                </a:lnTo>
                <a:lnTo>
                  <a:pt x="2653110" y="16002"/>
                </a:lnTo>
                <a:lnTo>
                  <a:pt x="2652677" y="16053"/>
                </a:lnTo>
                <a:close/>
              </a:path>
              <a:path w="9467850" h="26034">
                <a:moveTo>
                  <a:pt x="3827253" y="19304"/>
                </a:moveTo>
                <a:lnTo>
                  <a:pt x="3838543" y="17653"/>
                </a:lnTo>
                <a:lnTo>
                  <a:pt x="3736132" y="17399"/>
                </a:lnTo>
                <a:lnTo>
                  <a:pt x="4814649" y="17399"/>
                </a:lnTo>
                <a:lnTo>
                  <a:pt x="4797224" y="17653"/>
                </a:lnTo>
                <a:lnTo>
                  <a:pt x="3886928" y="17653"/>
                </a:lnTo>
                <a:lnTo>
                  <a:pt x="3886754" y="17742"/>
                </a:lnTo>
                <a:lnTo>
                  <a:pt x="3827253" y="19304"/>
                </a:lnTo>
                <a:close/>
              </a:path>
              <a:path w="9467850" h="26034">
                <a:moveTo>
                  <a:pt x="2751493" y="19304"/>
                </a:moveTo>
                <a:lnTo>
                  <a:pt x="2757944" y="17653"/>
                </a:lnTo>
                <a:lnTo>
                  <a:pt x="3608115" y="17653"/>
                </a:lnTo>
                <a:lnTo>
                  <a:pt x="2777500" y="19050"/>
                </a:lnTo>
                <a:lnTo>
                  <a:pt x="2751493" y="19304"/>
                </a:lnTo>
                <a:close/>
              </a:path>
              <a:path w="9467850" h="26034">
                <a:moveTo>
                  <a:pt x="3886754" y="17742"/>
                </a:moveTo>
                <a:lnTo>
                  <a:pt x="3886928" y="17653"/>
                </a:lnTo>
                <a:lnTo>
                  <a:pt x="3890154" y="17653"/>
                </a:lnTo>
                <a:lnTo>
                  <a:pt x="3886754" y="17742"/>
                </a:lnTo>
                <a:close/>
              </a:path>
              <a:path w="9467850" h="26034">
                <a:moveTo>
                  <a:pt x="3932230" y="19812"/>
                </a:moveTo>
                <a:lnTo>
                  <a:pt x="3883703" y="19304"/>
                </a:lnTo>
                <a:lnTo>
                  <a:pt x="3886754" y="17742"/>
                </a:lnTo>
                <a:lnTo>
                  <a:pt x="3890154" y="17653"/>
                </a:lnTo>
                <a:lnTo>
                  <a:pt x="4797224" y="17653"/>
                </a:lnTo>
                <a:lnTo>
                  <a:pt x="4779798" y="17907"/>
                </a:lnTo>
                <a:lnTo>
                  <a:pt x="4747362" y="18796"/>
                </a:lnTo>
                <a:lnTo>
                  <a:pt x="4077036" y="18796"/>
                </a:lnTo>
                <a:lnTo>
                  <a:pt x="3932230" y="19812"/>
                </a:lnTo>
                <a:close/>
              </a:path>
              <a:path w="9467850" h="26034">
                <a:moveTo>
                  <a:pt x="4122402" y="20955"/>
                </a:moveTo>
                <a:lnTo>
                  <a:pt x="4111112" y="20955"/>
                </a:lnTo>
                <a:lnTo>
                  <a:pt x="4124015" y="19304"/>
                </a:lnTo>
                <a:lnTo>
                  <a:pt x="4077036" y="18796"/>
                </a:lnTo>
                <a:lnTo>
                  <a:pt x="4747362" y="18796"/>
                </a:lnTo>
                <a:lnTo>
                  <a:pt x="4728827" y="19304"/>
                </a:lnTo>
                <a:lnTo>
                  <a:pt x="4243364" y="19304"/>
                </a:lnTo>
                <a:lnTo>
                  <a:pt x="4235156" y="19939"/>
                </a:lnTo>
                <a:lnTo>
                  <a:pt x="4161715" y="19939"/>
                </a:lnTo>
                <a:lnTo>
                  <a:pt x="4122402" y="20955"/>
                </a:lnTo>
                <a:close/>
              </a:path>
              <a:path w="9467850" h="26034">
                <a:moveTo>
                  <a:pt x="2833143" y="20447"/>
                </a:moveTo>
                <a:lnTo>
                  <a:pt x="2804717" y="19939"/>
                </a:lnTo>
                <a:lnTo>
                  <a:pt x="2777500" y="19050"/>
                </a:lnTo>
                <a:lnTo>
                  <a:pt x="3378325" y="19050"/>
                </a:lnTo>
                <a:lnTo>
                  <a:pt x="2862778" y="19304"/>
                </a:lnTo>
                <a:lnTo>
                  <a:pt x="2833143" y="20447"/>
                </a:lnTo>
                <a:close/>
              </a:path>
              <a:path w="9467850" h="26034">
                <a:moveTo>
                  <a:pt x="642814" y="25527"/>
                </a:moveTo>
                <a:lnTo>
                  <a:pt x="612875" y="24130"/>
                </a:lnTo>
                <a:lnTo>
                  <a:pt x="593723" y="23876"/>
                </a:lnTo>
                <a:lnTo>
                  <a:pt x="560862" y="22860"/>
                </a:lnTo>
                <a:lnTo>
                  <a:pt x="528605" y="21463"/>
                </a:lnTo>
                <a:lnTo>
                  <a:pt x="504816" y="19304"/>
                </a:lnTo>
                <a:lnTo>
                  <a:pt x="2624827" y="19304"/>
                </a:lnTo>
                <a:lnTo>
                  <a:pt x="2614318" y="20447"/>
                </a:lnTo>
                <a:lnTo>
                  <a:pt x="2204718" y="20447"/>
                </a:lnTo>
                <a:lnTo>
                  <a:pt x="1616058" y="20955"/>
                </a:lnTo>
                <a:lnTo>
                  <a:pt x="1581778" y="22479"/>
                </a:lnTo>
                <a:lnTo>
                  <a:pt x="822544" y="22479"/>
                </a:lnTo>
                <a:lnTo>
                  <a:pt x="809902" y="23495"/>
                </a:lnTo>
                <a:lnTo>
                  <a:pt x="686360" y="23495"/>
                </a:lnTo>
                <a:lnTo>
                  <a:pt x="664889" y="24384"/>
                </a:lnTo>
                <a:lnTo>
                  <a:pt x="642814" y="25527"/>
                </a:lnTo>
                <a:close/>
              </a:path>
              <a:path w="9467850" h="26034">
                <a:moveTo>
                  <a:pt x="2864391" y="20955"/>
                </a:moveTo>
                <a:lnTo>
                  <a:pt x="2862778" y="19304"/>
                </a:lnTo>
                <a:lnTo>
                  <a:pt x="2890197" y="19304"/>
                </a:lnTo>
                <a:lnTo>
                  <a:pt x="2864391" y="20955"/>
                </a:lnTo>
                <a:close/>
              </a:path>
              <a:path w="9467850" h="26034">
                <a:moveTo>
                  <a:pt x="2973745" y="21209"/>
                </a:moveTo>
                <a:lnTo>
                  <a:pt x="2890153" y="20995"/>
                </a:lnTo>
                <a:lnTo>
                  <a:pt x="2890197" y="19304"/>
                </a:lnTo>
                <a:lnTo>
                  <a:pt x="3344435" y="19304"/>
                </a:lnTo>
                <a:lnTo>
                  <a:pt x="2973745" y="21209"/>
                </a:lnTo>
                <a:close/>
              </a:path>
              <a:path w="9467850" h="26034">
                <a:moveTo>
                  <a:pt x="4248137" y="20887"/>
                </a:moveTo>
                <a:lnTo>
                  <a:pt x="4246590" y="19304"/>
                </a:lnTo>
                <a:lnTo>
                  <a:pt x="4582671" y="19304"/>
                </a:lnTo>
                <a:lnTo>
                  <a:pt x="4484684" y="19431"/>
                </a:lnTo>
                <a:lnTo>
                  <a:pt x="4248137" y="20887"/>
                </a:lnTo>
                <a:close/>
              </a:path>
              <a:path w="9467850" h="26034">
                <a:moveTo>
                  <a:pt x="4220382" y="21082"/>
                </a:moveTo>
                <a:lnTo>
                  <a:pt x="4161715" y="19939"/>
                </a:lnTo>
                <a:lnTo>
                  <a:pt x="4235156" y="19939"/>
                </a:lnTo>
                <a:lnTo>
                  <a:pt x="4220382" y="21082"/>
                </a:lnTo>
                <a:close/>
              </a:path>
              <a:path w="9467850" h="26034">
                <a:moveTo>
                  <a:pt x="2571387" y="24089"/>
                </a:moveTo>
                <a:lnTo>
                  <a:pt x="2257966" y="20447"/>
                </a:lnTo>
                <a:lnTo>
                  <a:pt x="2614318" y="20447"/>
                </a:lnTo>
                <a:lnTo>
                  <a:pt x="2611983" y="20701"/>
                </a:lnTo>
                <a:lnTo>
                  <a:pt x="2590966" y="22606"/>
                </a:lnTo>
                <a:lnTo>
                  <a:pt x="2571387" y="24089"/>
                </a:lnTo>
                <a:close/>
              </a:path>
              <a:path w="9467850" h="26034">
                <a:moveTo>
                  <a:pt x="172219" y="24765"/>
                </a:moveTo>
                <a:lnTo>
                  <a:pt x="161282" y="24130"/>
                </a:lnTo>
                <a:lnTo>
                  <a:pt x="154831" y="22479"/>
                </a:lnTo>
                <a:lnTo>
                  <a:pt x="141852" y="21336"/>
                </a:lnTo>
                <a:lnTo>
                  <a:pt x="126001" y="20701"/>
                </a:lnTo>
                <a:lnTo>
                  <a:pt x="507438" y="20701"/>
                </a:lnTo>
                <a:lnTo>
                  <a:pt x="507915" y="20955"/>
                </a:lnTo>
                <a:lnTo>
                  <a:pt x="493324" y="21463"/>
                </a:lnTo>
                <a:lnTo>
                  <a:pt x="472382" y="21844"/>
                </a:lnTo>
                <a:lnTo>
                  <a:pt x="456431" y="22479"/>
                </a:lnTo>
                <a:lnTo>
                  <a:pt x="195303" y="22479"/>
                </a:lnTo>
                <a:lnTo>
                  <a:pt x="185878" y="23495"/>
                </a:lnTo>
                <a:lnTo>
                  <a:pt x="172219" y="24765"/>
                </a:lnTo>
                <a:close/>
              </a:path>
              <a:path w="9467850" h="26034">
                <a:moveTo>
                  <a:pt x="4248203" y="20955"/>
                </a:moveTo>
                <a:lnTo>
                  <a:pt x="4241751" y="20955"/>
                </a:lnTo>
                <a:lnTo>
                  <a:pt x="4248137" y="20887"/>
                </a:lnTo>
                <a:close/>
              </a:path>
              <a:path w="9467850" h="26034">
                <a:moveTo>
                  <a:pt x="1691861" y="25781"/>
                </a:moveTo>
                <a:lnTo>
                  <a:pt x="1671171" y="25019"/>
                </a:lnTo>
                <a:lnTo>
                  <a:pt x="1650935" y="24511"/>
                </a:lnTo>
                <a:lnTo>
                  <a:pt x="1632211" y="23495"/>
                </a:lnTo>
                <a:lnTo>
                  <a:pt x="1616058" y="20955"/>
                </a:lnTo>
                <a:lnTo>
                  <a:pt x="2100059" y="20955"/>
                </a:lnTo>
                <a:lnTo>
                  <a:pt x="2011966" y="22479"/>
                </a:lnTo>
                <a:lnTo>
                  <a:pt x="1891852" y="22479"/>
                </a:lnTo>
                <a:lnTo>
                  <a:pt x="1731955" y="24765"/>
                </a:lnTo>
                <a:lnTo>
                  <a:pt x="1691861" y="25781"/>
                </a:lnTo>
                <a:close/>
              </a:path>
              <a:path w="9467850" h="26034">
                <a:moveTo>
                  <a:pt x="2888584" y="22479"/>
                </a:moveTo>
                <a:lnTo>
                  <a:pt x="2874068" y="20955"/>
                </a:lnTo>
                <a:lnTo>
                  <a:pt x="2890153" y="20995"/>
                </a:lnTo>
                <a:lnTo>
                  <a:pt x="2888584" y="22479"/>
                </a:lnTo>
                <a:close/>
              </a:path>
              <a:path w="9467850" h="26034">
                <a:moveTo>
                  <a:pt x="193539" y="24130"/>
                </a:moveTo>
                <a:lnTo>
                  <a:pt x="195303" y="22479"/>
                </a:lnTo>
                <a:lnTo>
                  <a:pt x="402149" y="22479"/>
                </a:lnTo>
                <a:lnTo>
                  <a:pt x="193539" y="24130"/>
                </a:lnTo>
                <a:close/>
              </a:path>
              <a:path w="9467850" h="26034">
                <a:moveTo>
                  <a:pt x="1067694" y="25781"/>
                </a:moveTo>
                <a:lnTo>
                  <a:pt x="827382" y="24130"/>
                </a:lnTo>
                <a:lnTo>
                  <a:pt x="822544" y="22479"/>
                </a:lnTo>
                <a:lnTo>
                  <a:pt x="1261234" y="22479"/>
                </a:lnTo>
                <a:lnTo>
                  <a:pt x="1219965" y="24511"/>
                </a:lnTo>
                <a:lnTo>
                  <a:pt x="1115172" y="24511"/>
                </a:lnTo>
                <a:lnTo>
                  <a:pt x="1067694" y="25781"/>
                </a:lnTo>
                <a:close/>
              </a:path>
              <a:path w="9467850" h="26034">
                <a:moveTo>
                  <a:pt x="1384163" y="24765"/>
                </a:moveTo>
                <a:lnTo>
                  <a:pt x="1339054" y="24511"/>
                </a:lnTo>
                <a:lnTo>
                  <a:pt x="1296969" y="23622"/>
                </a:lnTo>
                <a:lnTo>
                  <a:pt x="1261234" y="22479"/>
                </a:lnTo>
                <a:lnTo>
                  <a:pt x="1581778" y="22479"/>
                </a:lnTo>
                <a:lnTo>
                  <a:pt x="1576065" y="22733"/>
                </a:lnTo>
                <a:lnTo>
                  <a:pt x="1527150" y="23749"/>
                </a:lnTo>
                <a:lnTo>
                  <a:pt x="1428969" y="24130"/>
                </a:lnTo>
                <a:lnTo>
                  <a:pt x="1384163" y="24765"/>
                </a:lnTo>
                <a:close/>
              </a:path>
              <a:path w="9467850" h="26034">
                <a:moveTo>
                  <a:pt x="1904579" y="22987"/>
                </a:moveTo>
                <a:lnTo>
                  <a:pt x="1891852" y="22479"/>
                </a:lnTo>
                <a:lnTo>
                  <a:pt x="2011966" y="22479"/>
                </a:lnTo>
                <a:lnTo>
                  <a:pt x="1999567" y="22733"/>
                </a:lnTo>
                <a:lnTo>
                  <a:pt x="1923504" y="22733"/>
                </a:lnTo>
                <a:lnTo>
                  <a:pt x="1904579" y="22987"/>
                </a:lnTo>
                <a:close/>
              </a:path>
              <a:path w="9467850" h="26034">
                <a:moveTo>
                  <a:pt x="1951527" y="24130"/>
                </a:moveTo>
                <a:lnTo>
                  <a:pt x="1941523" y="22733"/>
                </a:lnTo>
                <a:lnTo>
                  <a:pt x="1999567" y="22733"/>
                </a:lnTo>
                <a:lnTo>
                  <a:pt x="1951527" y="24130"/>
                </a:lnTo>
                <a:close/>
              </a:path>
              <a:path w="9467850" h="26034">
                <a:moveTo>
                  <a:pt x="714484" y="25781"/>
                </a:moveTo>
                <a:lnTo>
                  <a:pt x="686360" y="23495"/>
                </a:lnTo>
                <a:lnTo>
                  <a:pt x="809902" y="23495"/>
                </a:lnTo>
                <a:lnTo>
                  <a:pt x="797260" y="24511"/>
                </a:lnTo>
                <a:lnTo>
                  <a:pt x="730461" y="24511"/>
                </a:lnTo>
                <a:lnTo>
                  <a:pt x="714484" y="25781"/>
                </a:lnTo>
                <a:close/>
              </a:path>
              <a:path w="9467850" h="26034">
                <a:moveTo>
                  <a:pt x="2574081" y="24130"/>
                </a:moveTo>
                <a:lnTo>
                  <a:pt x="2570855" y="24130"/>
                </a:lnTo>
                <a:lnTo>
                  <a:pt x="2571387" y="24089"/>
                </a:lnTo>
                <a:lnTo>
                  <a:pt x="2574081" y="24130"/>
                </a:lnTo>
                <a:close/>
              </a:path>
              <a:path w="9467850" h="26034">
                <a:moveTo>
                  <a:pt x="761256" y="24765"/>
                </a:moveTo>
                <a:lnTo>
                  <a:pt x="730461" y="24511"/>
                </a:lnTo>
                <a:lnTo>
                  <a:pt x="797260" y="24511"/>
                </a:lnTo>
                <a:lnTo>
                  <a:pt x="795680" y="24638"/>
                </a:lnTo>
                <a:lnTo>
                  <a:pt x="761256" y="24765"/>
                </a:lnTo>
                <a:close/>
              </a:path>
              <a:path w="9467850" h="26034">
                <a:moveTo>
                  <a:pt x="1166884" y="24765"/>
                </a:moveTo>
                <a:lnTo>
                  <a:pt x="1115172" y="24511"/>
                </a:lnTo>
                <a:lnTo>
                  <a:pt x="1219965" y="24511"/>
                </a:lnTo>
                <a:lnTo>
                  <a:pt x="1217386" y="24638"/>
                </a:lnTo>
                <a:lnTo>
                  <a:pt x="1166884" y="24765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13873" y="1822172"/>
            <a:ext cx="16510" cy="1905"/>
          </a:xfrm>
          <a:custGeom>
            <a:avLst/>
            <a:gdLst/>
            <a:ahLst/>
            <a:cxnLst/>
            <a:rect l="l" t="t" r="r" b="b"/>
            <a:pathLst>
              <a:path w="16509" h="1905">
                <a:moveTo>
                  <a:pt x="0" y="1612"/>
                </a:moveTo>
                <a:lnTo>
                  <a:pt x="11289" y="0"/>
                </a:lnTo>
                <a:lnTo>
                  <a:pt x="16128" y="0"/>
                </a:lnTo>
                <a:lnTo>
                  <a:pt x="0" y="1612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752586" y="1821542"/>
            <a:ext cx="48895" cy="5715"/>
          </a:xfrm>
          <a:custGeom>
            <a:avLst/>
            <a:gdLst/>
            <a:ahLst/>
            <a:cxnLst/>
            <a:rect l="l" t="t" r="r" b="b"/>
            <a:pathLst>
              <a:path w="48895" h="5714">
                <a:moveTo>
                  <a:pt x="3225" y="5467"/>
                </a:moveTo>
                <a:lnTo>
                  <a:pt x="1612" y="3855"/>
                </a:lnTo>
                <a:lnTo>
                  <a:pt x="0" y="3855"/>
                </a:lnTo>
                <a:lnTo>
                  <a:pt x="10281" y="3577"/>
                </a:lnTo>
                <a:lnTo>
                  <a:pt x="21773" y="1637"/>
                </a:lnTo>
                <a:lnTo>
                  <a:pt x="34474" y="0"/>
                </a:lnTo>
                <a:lnTo>
                  <a:pt x="48385" y="630"/>
                </a:lnTo>
                <a:lnTo>
                  <a:pt x="3225" y="5467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710653" y="1824969"/>
            <a:ext cx="29209" cy="2540"/>
          </a:xfrm>
          <a:custGeom>
            <a:avLst/>
            <a:gdLst/>
            <a:ahLst/>
            <a:cxnLst/>
            <a:rect l="l" t="t" r="r" b="b"/>
            <a:pathLst>
              <a:path w="29209" h="2539">
                <a:moveTo>
                  <a:pt x="0" y="2041"/>
                </a:moveTo>
                <a:lnTo>
                  <a:pt x="4082" y="1562"/>
                </a:lnTo>
                <a:lnTo>
                  <a:pt x="9677" y="629"/>
                </a:lnTo>
                <a:lnTo>
                  <a:pt x="17690" y="0"/>
                </a:lnTo>
                <a:lnTo>
                  <a:pt x="29030" y="428"/>
                </a:lnTo>
                <a:lnTo>
                  <a:pt x="26536" y="1133"/>
                </a:lnTo>
                <a:lnTo>
                  <a:pt x="7030" y="1335"/>
                </a:lnTo>
                <a:lnTo>
                  <a:pt x="0" y="2041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8802" y="1818946"/>
            <a:ext cx="9467850" cy="26034"/>
          </a:xfrm>
          <a:custGeom>
            <a:avLst/>
            <a:gdLst/>
            <a:ahLst/>
            <a:cxnLst/>
            <a:rect l="l" t="t" r="r" b="b"/>
            <a:pathLst>
              <a:path w="9467850" h="26035">
                <a:moveTo>
                  <a:pt x="9120574" y="3175"/>
                </a:moveTo>
                <a:lnTo>
                  <a:pt x="8989934" y="3175"/>
                </a:lnTo>
                <a:lnTo>
                  <a:pt x="8996436" y="1524"/>
                </a:lnTo>
                <a:lnTo>
                  <a:pt x="9005660" y="889"/>
                </a:lnTo>
                <a:lnTo>
                  <a:pt x="9016698" y="635"/>
                </a:lnTo>
                <a:lnTo>
                  <a:pt x="9028643" y="0"/>
                </a:lnTo>
                <a:lnTo>
                  <a:pt x="9051172" y="1397"/>
                </a:lnTo>
                <a:lnTo>
                  <a:pt x="9103488" y="1778"/>
                </a:lnTo>
                <a:lnTo>
                  <a:pt x="9120574" y="3175"/>
                </a:lnTo>
                <a:close/>
              </a:path>
              <a:path w="9467850" h="26035">
                <a:moveTo>
                  <a:pt x="9312502" y="3175"/>
                </a:moveTo>
                <a:lnTo>
                  <a:pt x="9120574" y="3175"/>
                </a:lnTo>
                <a:lnTo>
                  <a:pt x="9166389" y="2286"/>
                </a:lnTo>
                <a:lnTo>
                  <a:pt x="9261647" y="1524"/>
                </a:lnTo>
                <a:lnTo>
                  <a:pt x="9310688" y="1524"/>
                </a:lnTo>
                <a:lnTo>
                  <a:pt x="9308470" y="1778"/>
                </a:lnTo>
                <a:lnTo>
                  <a:pt x="9307462" y="2286"/>
                </a:lnTo>
                <a:lnTo>
                  <a:pt x="9312502" y="3175"/>
                </a:lnTo>
                <a:close/>
              </a:path>
              <a:path w="9467850" h="26035">
                <a:moveTo>
                  <a:pt x="9354696" y="3556"/>
                </a:moveTo>
                <a:lnTo>
                  <a:pt x="9327143" y="3556"/>
                </a:lnTo>
                <a:lnTo>
                  <a:pt x="9331654" y="2921"/>
                </a:lnTo>
                <a:lnTo>
                  <a:pt x="9335863" y="2032"/>
                </a:lnTo>
                <a:lnTo>
                  <a:pt x="9349597" y="1524"/>
                </a:lnTo>
                <a:lnTo>
                  <a:pt x="9344759" y="3175"/>
                </a:lnTo>
                <a:lnTo>
                  <a:pt x="9354696" y="3556"/>
                </a:lnTo>
                <a:close/>
              </a:path>
              <a:path w="9467850" h="26035">
                <a:moveTo>
                  <a:pt x="7630179" y="6350"/>
                </a:moveTo>
                <a:lnTo>
                  <a:pt x="5901358" y="6350"/>
                </a:lnTo>
                <a:lnTo>
                  <a:pt x="6307379" y="2540"/>
                </a:lnTo>
                <a:lnTo>
                  <a:pt x="6407417" y="2540"/>
                </a:lnTo>
                <a:lnTo>
                  <a:pt x="7020642" y="5207"/>
                </a:lnTo>
                <a:lnTo>
                  <a:pt x="7469212" y="5334"/>
                </a:lnTo>
                <a:lnTo>
                  <a:pt x="7630179" y="6350"/>
                </a:lnTo>
                <a:close/>
              </a:path>
              <a:path w="9467850" h="26035">
                <a:moveTo>
                  <a:pt x="9015870" y="6604"/>
                </a:moveTo>
                <a:lnTo>
                  <a:pt x="8220241" y="6604"/>
                </a:lnTo>
                <a:lnTo>
                  <a:pt x="8269021" y="6223"/>
                </a:lnTo>
                <a:lnTo>
                  <a:pt x="8315770" y="4826"/>
                </a:lnTo>
                <a:lnTo>
                  <a:pt x="8836230" y="2667"/>
                </a:lnTo>
                <a:lnTo>
                  <a:pt x="9312502" y="3175"/>
                </a:lnTo>
                <a:lnTo>
                  <a:pt x="9327143" y="3556"/>
                </a:lnTo>
                <a:lnTo>
                  <a:pt x="9354696" y="3556"/>
                </a:lnTo>
                <a:lnTo>
                  <a:pt x="9374571" y="4318"/>
                </a:lnTo>
                <a:lnTo>
                  <a:pt x="9462495" y="4318"/>
                </a:lnTo>
                <a:lnTo>
                  <a:pt x="9463705" y="4826"/>
                </a:lnTo>
                <a:lnTo>
                  <a:pt x="9255650" y="4826"/>
                </a:lnTo>
                <a:lnTo>
                  <a:pt x="9150261" y="5461"/>
                </a:lnTo>
                <a:lnTo>
                  <a:pt x="9104600" y="6350"/>
                </a:lnTo>
                <a:lnTo>
                  <a:pt x="9039933" y="6350"/>
                </a:lnTo>
                <a:lnTo>
                  <a:pt x="9015870" y="6604"/>
                </a:lnTo>
                <a:close/>
              </a:path>
              <a:path w="9467850" h="26035">
                <a:moveTo>
                  <a:pt x="9462495" y="4318"/>
                </a:moveTo>
                <a:lnTo>
                  <a:pt x="9374571" y="4318"/>
                </a:lnTo>
                <a:lnTo>
                  <a:pt x="9404232" y="3810"/>
                </a:lnTo>
                <a:lnTo>
                  <a:pt x="9434800" y="2921"/>
                </a:lnTo>
                <a:lnTo>
                  <a:pt x="9467334" y="3175"/>
                </a:lnTo>
                <a:lnTo>
                  <a:pt x="9461890" y="4064"/>
                </a:lnTo>
                <a:lnTo>
                  <a:pt x="9462495" y="4318"/>
                </a:lnTo>
                <a:close/>
              </a:path>
              <a:path w="9467850" h="26035">
                <a:moveTo>
                  <a:pt x="7704218" y="7112"/>
                </a:moveTo>
                <a:lnTo>
                  <a:pt x="5372408" y="7112"/>
                </a:lnTo>
                <a:lnTo>
                  <a:pt x="5689135" y="4318"/>
                </a:lnTo>
                <a:lnTo>
                  <a:pt x="5905793" y="5207"/>
                </a:lnTo>
                <a:lnTo>
                  <a:pt x="5899745" y="6350"/>
                </a:lnTo>
                <a:lnTo>
                  <a:pt x="7630179" y="6350"/>
                </a:lnTo>
                <a:lnTo>
                  <a:pt x="7704218" y="7112"/>
                </a:lnTo>
                <a:close/>
              </a:path>
              <a:path w="9467850" h="26035">
                <a:moveTo>
                  <a:pt x="8554470" y="9652"/>
                </a:moveTo>
                <a:lnTo>
                  <a:pt x="4119176" y="9652"/>
                </a:lnTo>
                <a:lnTo>
                  <a:pt x="4752869" y="8001"/>
                </a:lnTo>
                <a:lnTo>
                  <a:pt x="7765794" y="8001"/>
                </a:lnTo>
                <a:lnTo>
                  <a:pt x="7807727" y="6350"/>
                </a:lnTo>
                <a:lnTo>
                  <a:pt x="7886353" y="6223"/>
                </a:lnTo>
                <a:lnTo>
                  <a:pt x="7924305" y="5715"/>
                </a:lnTo>
                <a:lnTo>
                  <a:pt x="7957721" y="4826"/>
                </a:lnTo>
                <a:lnTo>
                  <a:pt x="8011579" y="4572"/>
                </a:lnTo>
                <a:lnTo>
                  <a:pt x="9015870" y="6604"/>
                </a:lnTo>
                <a:lnTo>
                  <a:pt x="8554470" y="9652"/>
                </a:lnTo>
                <a:close/>
              </a:path>
              <a:path w="9467850" h="26035">
                <a:moveTo>
                  <a:pt x="3224" y="16002"/>
                </a:moveTo>
                <a:lnTo>
                  <a:pt x="0" y="15621"/>
                </a:lnTo>
                <a:lnTo>
                  <a:pt x="0" y="6985"/>
                </a:lnTo>
                <a:lnTo>
                  <a:pt x="2871" y="6096"/>
                </a:lnTo>
                <a:lnTo>
                  <a:pt x="20159" y="5207"/>
                </a:lnTo>
                <a:lnTo>
                  <a:pt x="39866" y="4826"/>
                </a:lnTo>
                <a:lnTo>
                  <a:pt x="53222" y="4826"/>
                </a:lnTo>
                <a:lnTo>
                  <a:pt x="38077" y="5334"/>
                </a:lnTo>
                <a:lnTo>
                  <a:pt x="39715" y="6350"/>
                </a:lnTo>
                <a:lnTo>
                  <a:pt x="45284" y="7493"/>
                </a:lnTo>
                <a:lnTo>
                  <a:pt x="41932" y="8001"/>
                </a:lnTo>
                <a:lnTo>
                  <a:pt x="53751" y="10541"/>
                </a:lnTo>
                <a:lnTo>
                  <a:pt x="104669" y="10541"/>
                </a:lnTo>
                <a:lnTo>
                  <a:pt x="116123" y="12827"/>
                </a:lnTo>
                <a:lnTo>
                  <a:pt x="125749" y="13208"/>
                </a:lnTo>
                <a:lnTo>
                  <a:pt x="6403592" y="13208"/>
                </a:lnTo>
                <a:lnTo>
                  <a:pt x="6400360" y="14478"/>
                </a:lnTo>
                <a:lnTo>
                  <a:pt x="9676" y="14478"/>
                </a:lnTo>
                <a:lnTo>
                  <a:pt x="3224" y="16002"/>
                </a:lnTo>
                <a:close/>
              </a:path>
              <a:path w="9467850" h="26035">
                <a:moveTo>
                  <a:pt x="5905793" y="5207"/>
                </a:moveTo>
                <a:lnTo>
                  <a:pt x="5851592" y="5207"/>
                </a:lnTo>
                <a:lnTo>
                  <a:pt x="5907809" y="4826"/>
                </a:lnTo>
                <a:lnTo>
                  <a:pt x="5905793" y="5207"/>
                </a:lnTo>
                <a:close/>
              </a:path>
              <a:path w="9467850" h="26035">
                <a:moveTo>
                  <a:pt x="9467334" y="6350"/>
                </a:moveTo>
                <a:lnTo>
                  <a:pt x="9255650" y="4826"/>
                </a:lnTo>
                <a:lnTo>
                  <a:pt x="9463705" y="4826"/>
                </a:lnTo>
                <a:lnTo>
                  <a:pt x="9467334" y="5461"/>
                </a:lnTo>
                <a:lnTo>
                  <a:pt x="9467334" y="6350"/>
                </a:lnTo>
                <a:close/>
              </a:path>
              <a:path w="9467850" h="26035">
                <a:moveTo>
                  <a:pt x="7469212" y="5334"/>
                </a:moveTo>
                <a:lnTo>
                  <a:pt x="7120556" y="5334"/>
                </a:lnTo>
                <a:lnTo>
                  <a:pt x="7320047" y="5207"/>
                </a:lnTo>
                <a:lnTo>
                  <a:pt x="7419543" y="5207"/>
                </a:lnTo>
                <a:lnTo>
                  <a:pt x="7469212" y="5334"/>
                </a:lnTo>
                <a:close/>
              </a:path>
              <a:path w="9467850" h="26035">
                <a:moveTo>
                  <a:pt x="2346358" y="11176"/>
                </a:moveTo>
                <a:lnTo>
                  <a:pt x="1485419" y="11176"/>
                </a:lnTo>
                <a:lnTo>
                  <a:pt x="1943316" y="5334"/>
                </a:lnTo>
                <a:lnTo>
                  <a:pt x="1993997" y="5334"/>
                </a:lnTo>
                <a:lnTo>
                  <a:pt x="2197428" y="7112"/>
                </a:lnTo>
                <a:lnTo>
                  <a:pt x="2346358" y="11176"/>
                </a:lnTo>
                <a:close/>
              </a:path>
              <a:path w="9467850" h="26035">
                <a:moveTo>
                  <a:pt x="3663657" y="6350"/>
                </a:moveTo>
                <a:lnTo>
                  <a:pt x="3461140" y="6350"/>
                </a:lnTo>
                <a:lnTo>
                  <a:pt x="3512022" y="6096"/>
                </a:lnTo>
                <a:lnTo>
                  <a:pt x="3613259" y="6096"/>
                </a:lnTo>
                <a:lnTo>
                  <a:pt x="3663657" y="6350"/>
                </a:lnTo>
                <a:close/>
              </a:path>
              <a:path w="9467850" h="26035">
                <a:moveTo>
                  <a:pt x="526417" y="8001"/>
                </a:moveTo>
                <a:lnTo>
                  <a:pt x="366112" y="8001"/>
                </a:lnTo>
                <a:lnTo>
                  <a:pt x="361273" y="6350"/>
                </a:lnTo>
                <a:lnTo>
                  <a:pt x="417041" y="6223"/>
                </a:lnTo>
                <a:lnTo>
                  <a:pt x="526417" y="8001"/>
                </a:lnTo>
                <a:close/>
              </a:path>
              <a:path w="9467850" h="26035">
                <a:moveTo>
                  <a:pt x="8557696" y="10414"/>
                </a:moveTo>
                <a:lnTo>
                  <a:pt x="2862153" y="10414"/>
                </a:lnTo>
                <a:lnTo>
                  <a:pt x="3362955" y="6223"/>
                </a:lnTo>
                <a:lnTo>
                  <a:pt x="3412220" y="6223"/>
                </a:lnTo>
                <a:lnTo>
                  <a:pt x="3663657" y="6350"/>
                </a:lnTo>
                <a:lnTo>
                  <a:pt x="4119176" y="8382"/>
                </a:lnTo>
                <a:lnTo>
                  <a:pt x="4119176" y="9652"/>
                </a:lnTo>
                <a:lnTo>
                  <a:pt x="8554470" y="9652"/>
                </a:lnTo>
                <a:lnTo>
                  <a:pt x="8557696" y="10414"/>
                </a:lnTo>
                <a:close/>
              </a:path>
              <a:path w="9467850" h="26035">
                <a:moveTo>
                  <a:pt x="9049519" y="7908"/>
                </a:moveTo>
                <a:lnTo>
                  <a:pt x="9047997" y="6350"/>
                </a:lnTo>
                <a:lnTo>
                  <a:pt x="9104600" y="6350"/>
                </a:lnTo>
                <a:lnTo>
                  <a:pt x="9098077" y="6477"/>
                </a:lnTo>
                <a:lnTo>
                  <a:pt x="9049519" y="7908"/>
                </a:lnTo>
                <a:close/>
              </a:path>
              <a:path w="9467850" h="26035">
                <a:moveTo>
                  <a:pt x="7765794" y="8001"/>
                </a:moveTo>
                <a:lnTo>
                  <a:pt x="4954624" y="8001"/>
                </a:lnTo>
                <a:lnTo>
                  <a:pt x="5107813" y="6858"/>
                </a:lnTo>
                <a:lnTo>
                  <a:pt x="7704218" y="7112"/>
                </a:lnTo>
                <a:lnTo>
                  <a:pt x="7765794" y="8001"/>
                </a:lnTo>
                <a:close/>
              </a:path>
              <a:path w="9467850" h="26035">
                <a:moveTo>
                  <a:pt x="600354" y="9525"/>
                </a:moveTo>
                <a:lnTo>
                  <a:pt x="260194" y="9525"/>
                </a:lnTo>
                <a:lnTo>
                  <a:pt x="329798" y="7366"/>
                </a:lnTo>
                <a:lnTo>
                  <a:pt x="366112" y="8001"/>
                </a:lnTo>
                <a:lnTo>
                  <a:pt x="526417" y="8001"/>
                </a:lnTo>
                <a:lnTo>
                  <a:pt x="600354" y="9525"/>
                </a:lnTo>
                <a:close/>
              </a:path>
              <a:path w="9467850" h="26035">
                <a:moveTo>
                  <a:pt x="858560" y="11684"/>
                </a:moveTo>
                <a:lnTo>
                  <a:pt x="180863" y="11684"/>
                </a:lnTo>
                <a:lnTo>
                  <a:pt x="219420" y="7620"/>
                </a:lnTo>
                <a:lnTo>
                  <a:pt x="238698" y="8001"/>
                </a:lnTo>
                <a:lnTo>
                  <a:pt x="233859" y="8001"/>
                </a:lnTo>
                <a:lnTo>
                  <a:pt x="260194" y="9525"/>
                </a:lnTo>
                <a:lnTo>
                  <a:pt x="600354" y="9525"/>
                </a:lnTo>
                <a:lnTo>
                  <a:pt x="633339" y="10160"/>
                </a:lnTo>
                <a:lnTo>
                  <a:pt x="772287" y="10414"/>
                </a:lnTo>
                <a:lnTo>
                  <a:pt x="858560" y="11684"/>
                </a:lnTo>
                <a:close/>
              </a:path>
              <a:path w="9467850" h="26035">
                <a:moveTo>
                  <a:pt x="9049609" y="8001"/>
                </a:moveTo>
                <a:lnTo>
                  <a:pt x="9046384" y="8001"/>
                </a:lnTo>
                <a:lnTo>
                  <a:pt x="9049519" y="7908"/>
                </a:lnTo>
                <a:close/>
              </a:path>
              <a:path w="9467850" h="26035">
                <a:moveTo>
                  <a:pt x="4119176" y="8382"/>
                </a:moveTo>
                <a:lnTo>
                  <a:pt x="4016971" y="8382"/>
                </a:lnTo>
                <a:lnTo>
                  <a:pt x="4119176" y="8001"/>
                </a:lnTo>
                <a:lnTo>
                  <a:pt x="4119176" y="8382"/>
                </a:lnTo>
                <a:close/>
              </a:path>
              <a:path w="9467850" h="26035">
                <a:moveTo>
                  <a:pt x="8315962" y="11684"/>
                </a:moveTo>
                <a:lnTo>
                  <a:pt x="2395948" y="11684"/>
                </a:lnTo>
                <a:lnTo>
                  <a:pt x="2662553" y="8382"/>
                </a:lnTo>
                <a:lnTo>
                  <a:pt x="2713935" y="8509"/>
                </a:lnTo>
                <a:lnTo>
                  <a:pt x="2762783" y="9652"/>
                </a:lnTo>
                <a:lnTo>
                  <a:pt x="8557696" y="10414"/>
                </a:lnTo>
                <a:lnTo>
                  <a:pt x="8560921" y="11176"/>
                </a:lnTo>
                <a:lnTo>
                  <a:pt x="8370607" y="11176"/>
                </a:lnTo>
                <a:lnTo>
                  <a:pt x="8315962" y="11684"/>
                </a:lnTo>
                <a:close/>
              </a:path>
              <a:path w="9467850" h="26035">
                <a:moveTo>
                  <a:pt x="772287" y="10414"/>
                </a:moveTo>
                <a:lnTo>
                  <a:pt x="685016" y="10414"/>
                </a:lnTo>
                <a:lnTo>
                  <a:pt x="735451" y="9652"/>
                </a:lnTo>
                <a:lnTo>
                  <a:pt x="772287" y="10414"/>
                </a:lnTo>
                <a:close/>
              </a:path>
              <a:path w="9467850" h="26035">
                <a:moveTo>
                  <a:pt x="104669" y="10541"/>
                </a:moveTo>
                <a:lnTo>
                  <a:pt x="53751" y="10541"/>
                </a:lnTo>
                <a:lnTo>
                  <a:pt x="103396" y="10287"/>
                </a:lnTo>
                <a:lnTo>
                  <a:pt x="104669" y="10541"/>
                </a:lnTo>
                <a:close/>
              </a:path>
              <a:path w="9467850" h="26035">
                <a:moveTo>
                  <a:pt x="6658322" y="14224"/>
                </a:moveTo>
                <a:lnTo>
                  <a:pt x="6608914" y="13970"/>
                </a:lnTo>
                <a:lnTo>
                  <a:pt x="6518475" y="12192"/>
                </a:lnTo>
                <a:lnTo>
                  <a:pt x="1333722" y="10414"/>
                </a:lnTo>
                <a:lnTo>
                  <a:pt x="1384230" y="10414"/>
                </a:lnTo>
                <a:lnTo>
                  <a:pt x="2346358" y="11176"/>
                </a:lnTo>
                <a:lnTo>
                  <a:pt x="2395948" y="11684"/>
                </a:lnTo>
                <a:lnTo>
                  <a:pt x="8315962" y="11684"/>
                </a:lnTo>
                <a:lnTo>
                  <a:pt x="6712613" y="12827"/>
                </a:lnTo>
                <a:lnTo>
                  <a:pt x="6658322" y="14224"/>
                </a:lnTo>
                <a:close/>
              </a:path>
              <a:path w="9467850" h="26035">
                <a:moveTo>
                  <a:pt x="6403592" y="13208"/>
                </a:moveTo>
                <a:lnTo>
                  <a:pt x="125749" y="13208"/>
                </a:lnTo>
                <a:lnTo>
                  <a:pt x="130235" y="12573"/>
                </a:lnTo>
                <a:lnTo>
                  <a:pt x="132906" y="11684"/>
                </a:lnTo>
                <a:lnTo>
                  <a:pt x="137089" y="11176"/>
                </a:lnTo>
                <a:lnTo>
                  <a:pt x="146565" y="11430"/>
                </a:lnTo>
                <a:lnTo>
                  <a:pt x="147573" y="12065"/>
                </a:lnTo>
                <a:lnTo>
                  <a:pt x="149791" y="12573"/>
                </a:lnTo>
                <a:lnTo>
                  <a:pt x="162895" y="12827"/>
                </a:lnTo>
                <a:lnTo>
                  <a:pt x="6404562" y="12827"/>
                </a:lnTo>
                <a:lnTo>
                  <a:pt x="6403592" y="13208"/>
                </a:lnTo>
                <a:close/>
              </a:path>
              <a:path w="9467850" h="26035">
                <a:moveTo>
                  <a:pt x="6428754" y="14478"/>
                </a:moveTo>
                <a:lnTo>
                  <a:pt x="6404562" y="12827"/>
                </a:lnTo>
                <a:lnTo>
                  <a:pt x="162895" y="12827"/>
                </a:lnTo>
                <a:lnTo>
                  <a:pt x="166120" y="11176"/>
                </a:lnTo>
                <a:lnTo>
                  <a:pt x="180863" y="11684"/>
                </a:lnTo>
                <a:lnTo>
                  <a:pt x="858560" y="11684"/>
                </a:lnTo>
                <a:lnTo>
                  <a:pt x="6518475" y="12192"/>
                </a:lnTo>
                <a:lnTo>
                  <a:pt x="6474309" y="12446"/>
                </a:lnTo>
                <a:lnTo>
                  <a:pt x="6428754" y="14478"/>
                </a:lnTo>
                <a:close/>
              </a:path>
              <a:path w="9467850" h="26035">
                <a:moveTo>
                  <a:pt x="8370525" y="11218"/>
                </a:moveTo>
                <a:lnTo>
                  <a:pt x="8375445" y="11176"/>
                </a:lnTo>
                <a:lnTo>
                  <a:pt x="8370525" y="11218"/>
                </a:lnTo>
                <a:close/>
              </a:path>
              <a:path w="9467850" h="26035">
                <a:moveTo>
                  <a:pt x="8367381" y="12827"/>
                </a:moveTo>
                <a:lnTo>
                  <a:pt x="8370525" y="11218"/>
                </a:lnTo>
                <a:lnTo>
                  <a:pt x="8375445" y="11176"/>
                </a:lnTo>
                <a:lnTo>
                  <a:pt x="8398025" y="11176"/>
                </a:lnTo>
                <a:lnTo>
                  <a:pt x="8390515" y="11430"/>
                </a:lnTo>
                <a:lnTo>
                  <a:pt x="8374890" y="12573"/>
                </a:lnTo>
                <a:lnTo>
                  <a:pt x="8367381" y="12827"/>
                </a:lnTo>
                <a:close/>
              </a:path>
              <a:path w="9467850" h="26035">
                <a:moveTo>
                  <a:pt x="8429097" y="13970"/>
                </a:moveTo>
                <a:lnTo>
                  <a:pt x="8391573" y="12827"/>
                </a:lnTo>
                <a:lnTo>
                  <a:pt x="8394799" y="12827"/>
                </a:lnTo>
                <a:lnTo>
                  <a:pt x="8401251" y="11176"/>
                </a:lnTo>
                <a:lnTo>
                  <a:pt x="8560921" y="11176"/>
                </a:lnTo>
                <a:lnTo>
                  <a:pt x="8555463" y="12573"/>
                </a:lnTo>
                <a:lnTo>
                  <a:pt x="8513821" y="12573"/>
                </a:lnTo>
                <a:lnTo>
                  <a:pt x="8472820" y="13462"/>
                </a:lnTo>
                <a:lnTo>
                  <a:pt x="8429097" y="13970"/>
                </a:lnTo>
                <a:close/>
              </a:path>
              <a:path w="9467850" h="26035">
                <a:moveTo>
                  <a:pt x="8554470" y="12827"/>
                </a:moveTo>
                <a:lnTo>
                  <a:pt x="8543180" y="12827"/>
                </a:lnTo>
                <a:lnTo>
                  <a:pt x="8513821" y="12573"/>
                </a:lnTo>
                <a:lnTo>
                  <a:pt x="8555463" y="12573"/>
                </a:lnTo>
                <a:lnTo>
                  <a:pt x="8554470" y="12827"/>
                </a:lnTo>
                <a:close/>
              </a:path>
              <a:path w="9467850" h="26035">
                <a:moveTo>
                  <a:pt x="6704549" y="14478"/>
                </a:moveTo>
                <a:lnTo>
                  <a:pt x="6712613" y="12827"/>
                </a:lnTo>
                <a:lnTo>
                  <a:pt x="8168329" y="12827"/>
                </a:lnTo>
                <a:lnTo>
                  <a:pt x="6751926" y="13208"/>
                </a:lnTo>
                <a:lnTo>
                  <a:pt x="6728162" y="13589"/>
                </a:lnTo>
                <a:lnTo>
                  <a:pt x="6704549" y="14478"/>
                </a:lnTo>
                <a:close/>
              </a:path>
              <a:path w="9467850" h="26035">
                <a:moveTo>
                  <a:pt x="7835603" y="14478"/>
                </a:moveTo>
                <a:lnTo>
                  <a:pt x="6793255" y="14478"/>
                </a:lnTo>
                <a:lnTo>
                  <a:pt x="6774178" y="13589"/>
                </a:lnTo>
                <a:lnTo>
                  <a:pt x="6751926" y="13208"/>
                </a:lnTo>
                <a:lnTo>
                  <a:pt x="8113227" y="13208"/>
                </a:lnTo>
                <a:lnTo>
                  <a:pt x="7835603" y="14478"/>
                </a:lnTo>
                <a:close/>
              </a:path>
              <a:path w="9467850" h="26035">
                <a:moveTo>
                  <a:pt x="2730627" y="18161"/>
                </a:moveTo>
                <a:lnTo>
                  <a:pt x="2703914" y="17526"/>
                </a:lnTo>
                <a:lnTo>
                  <a:pt x="2677202" y="16510"/>
                </a:lnTo>
                <a:lnTo>
                  <a:pt x="2652677" y="16053"/>
                </a:lnTo>
                <a:lnTo>
                  <a:pt x="2653110" y="16002"/>
                </a:lnTo>
                <a:lnTo>
                  <a:pt x="19353" y="16002"/>
                </a:lnTo>
                <a:lnTo>
                  <a:pt x="9676" y="14478"/>
                </a:lnTo>
                <a:lnTo>
                  <a:pt x="5153002" y="14478"/>
                </a:lnTo>
                <a:lnTo>
                  <a:pt x="5100444" y="15875"/>
                </a:lnTo>
                <a:lnTo>
                  <a:pt x="4885294" y="16891"/>
                </a:lnTo>
                <a:lnTo>
                  <a:pt x="3684914" y="17399"/>
                </a:lnTo>
                <a:lnTo>
                  <a:pt x="2757944" y="17653"/>
                </a:lnTo>
                <a:lnTo>
                  <a:pt x="2730627" y="18161"/>
                </a:lnTo>
                <a:close/>
              </a:path>
              <a:path w="9467850" h="26035">
                <a:moveTo>
                  <a:pt x="5153002" y="16002"/>
                </a:moveTo>
                <a:lnTo>
                  <a:pt x="5153002" y="14478"/>
                </a:lnTo>
                <a:lnTo>
                  <a:pt x="5922324" y="14478"/>
                </a:lnTo>
                <a:lnTo>
                  <a:pt x="5303021" y="14605"/>
                </a:lnTo>
                <a:lnTo>
                  <a:pt x="5153002" y="16002"/>
                </a:lnTo>
                <a:close/>
              </a:path>
              <a:path w="9467850" h="26035">
                <a:moveTo>
                  <a:pt x="5923937" y="16002"/>
                </a:moveTo>
                <a:lnTo>
                  <a:pt x="5922324" y="14478"/>
                </a:lnTo>
                <a:lnTo>
                  <a:pt x="6338435" y="14478"/>
                </a:lnTo>
                <a:lnTo>
                  <a:pt x="6330474" y="14732"/>
                </a:lnTo>
                <a:lnTo>
                  <a:pt x="6025218" y="14732"/>
                </a:lnTo>
                <a:lnTo>
                  <a:pt x="5974095" y="14859"/>
                </a:lnTo>
                <a:lnTo>
                  <a:pt x="5923937" y="16002"/>
                </a:lnTo>
                <a:close/>
              </a:path>
              <a:path w="9467850" h="26035">
                <a:moveTo>
                  <a:pt x="6328758" y="16002"/>
                </a:moveTo>
                <a:lnTo>
                  <a:pt x="6338435" y="14478"/>
                </a:lnTo>
                <a:lnTo>
                  <a:pt x="6400360" y="14478"/>
                </a:lnTo>
                <a:lnTo>
                  <a:pt x="6399391" y="14859"/>
                </a:lnTo>
                <a:lnTo>
                  <a:pt x="6350582" y="14859"/>
                </a:lnTo>
                <a:lnTo>
                  <a:pt x="6328758" y="16002"/>
                </a:lnTo>
                <a:close/>
              </a:path>
              <a:path w="9467850" h="26035">
                <a:moveTo>
                  <a:pt x="6881841" y="16637"/>
                </a:moveTo>
                <a:lnTo>
                  <a:pt x="6832015" y="16129"/>
                </a:lnTo>
                <a:lnTo>
                  <a:pt x="6783578" y="14478"/>
                </a:lnTo>
                <a:lnTo>
                  <a:pt x="7085178" y="14478"/>
                </a:lnTo>
                <a:lnTo>
                  <a:pt x="6881841" y="16637"/>
                </a:lnTo>
                <a:close/>
              </a:path>
              <a:path w="9467850" h="26035">
                <a:moveTo>
                  <a:pt x="7073888" y="16002"/>
                </a:moveTo>
                <a:lnTo>
                  <a:pt x="7085178" y="14478"/>
                </a:lnTo>
                <a:lnTo>
                  <a:pt x="7275492" y="14478"/>
                </a:lnTo>
                <a:lnTo>
                  <a:pt x="7168642" y="14605"/>
                </a:lnTo>
                <a:lnTo>
                  <a:pt x="7116728" y="14732"/>
                </a:lnTo>
                <a:lnTo>
                  <a:pt x="7073888" y="16002"/>
                </a:lnTo>
                <a:close/>
              </a:path>
              <a:path w="9467850" h="26035">
                <a:moveTo>
                  <a:pt x="7272266" y="16002"/>
                </a:moveTo>
                <a:lnTo>
                  <a:pt x="7275492" y="14478"/>
                </a:lnTo>
                <a:lnTo>
                  <a:pt x="7304523" y="14478"/>
                </a:lnTo>
                <a:lnTo>
                  <a:pt x="7272266" y="16002"/>
                </a:lnTo>
                <a:close/>
              </a:path>
              <a:path w="9467850" h="26035">
                <a:moveTo>
                  <a:pt x="7408661" y="16637"/>
                </a:moveTo>
                <a:lnTo>
                  <a:pt x="7358289" y="16637"/>
                </a:lnTo>
                <a:lnTo>
                  <a:pt x="7306135" y="16002"/>
                </a:lnTo>
                <a:lnTo>
                  <a:pt x="7304523" y="14478"/>
                </a:lnTo>
                <a:lnTo>
                  <a:pt x="7554513" y="14478"/>
                </a:lnTo>
                <a:lnTo>
                  <a:pt x="7408661" y="16637"/>
                </a:lnTo>
                <a:close/>
              </a:path>
              <a:path w="9467850" h="26035">
                <a:moveTo>
                  <a:pt x="7549675" y="16002"/>
                </a:moveTo>
                <a:lnTo>
                  <a:pt x="7554513" y="14478"/>
                </a:lnTo>
                <a:lnTo>
                  <a:pt x="7789987" y="14478"/>
                </a:lnTo>
                <a:lnTo>
                  <a:pt x="7777971" y="14605"/>
                </a:lnTo>
                <a:lnTo>
                  <a:pt x="7644251" y="14605"/>
                </a:lnTo>
                <a:lnTo>
                  <a:pt x="7596189" y="14859"/>
                </a:lnTo>
                <a:lnTo>
                  <a:pt x="7549675" y="16002"/>
                </a:lnTo>
                <a:close/>
              </a:path>
              <a:path w="9467850" h="26035">
                <a:moveTo>
                  <a:pt x="5714268" y="16002"/>
                </a:moveTo>
                <a:lnTo>
                  <a:pt x="5662735" y="16002"/>
                </a:lnTo>
                <a:lnTo>
                  <a:pt x="5353842" y="14605"/>
                </a:lnTo>
                <a:lnTo>
                  <a:pt x="5895183" y="14605"/>
                </a:lnTo>
                <a:lnTo>
                  <a:pt x="5714268" y="16002"/>
                </a:lnTo>
                <a:close/>
              </a:path>
              <a:path w="9467850" h="26035">
                <a:moveTo>
                  <a:pt x="7223579" y="14986"/>
                </a:moveTo>
                <a:lnTo>
                  <a:pt x="7168642" y="14605"/>
                </a:lnTo>
                <a:lnTo>
                  <a:pt x="7262514" y="14605"/>
                </a:lnTo>
                <a:lnTo>
                  <a:pt x="7223579" y="14986"/>
                </a:lnTo>
                <a:close/>
              </a:path>
              <a:path w="9467850" h="26035">
                <a:moveTo>
                  <a:pt x="7741924" y="14986"/>
                </a:moveTo>
                <a:lnTo>
                  <a:pt x="7644251" y="14605"/>
                </a:lnTo>
                <a:lnTo>
                  <a:pt x="7777971" y="14605"/>
                </a:lnTo>
                <a:lnTo>
                  <a:pt x="7741924" y="14986"/>
                </a:lnTo>
                <a:close/>
              </a:path>
              <a:path w="9467850" h="26035">
                <a:moveTo>
                  <a:pt x="6234433" y="16764"/>
                </a:moveTo>
                <a:lnTo>
                  <a:pt x="6025218" y="14732"/>
                </a:lnTo>
                <a:lnTo>
                  <a:pt x="6330474" y="14732"/>
                </a:lnTo>
                <a:lnTo>
                  <a:pt x="6286689" y="16129"/>
                </a:lnTo>
                <a:lnTo>
                  <a:pt x="6234433" y="16764"/>
                </a:lnTo>
                <a:close/>
              </a:path>
              <a:path w="9467850" h="26035">
                <a:moveTo>
                  <a:pt x="6377546" y="15113"/>
                </a:moveTo>
                <a:lnTo>
                  <a:pt x="6350582" y="14859"/>
                </a:lnTo>
                <a:lnTo>
                  <a:pt x="6399391" y="14859"/>
                </a:lnTo>
                <a:lnTo>
                  <a:pt x="6399068" y="14986"/>
                </a:lnTo>
                <a:lnTo>
                  <a:pt x="6377546" y="15113"/>
                </a:lnTo>
                <a:close/>
              </a:path>
              <a:path w="9467850" h="26035">
                <a:moveTo>
                  <a:pt x="93543" y="22479"/>
                </a:moveTo>
                <a:lnTo>
                  <a:pt x="76306" y="21082"/>
                </a:lnTo>
                <a:lnTo>
                  <a:pt x="62093" y="19431"/>
                </a:lnTo>
                <a:lnTo>
                  <a:pt x="45460" y="18161"/>
                </a:lnTo>
                <a:lnTo>
                  <a:pt x="20965" y="17653"/>
                </a:lnTo>
                <a:lnTo>
                  <a:pt x="17740" y="16002"/>
                </a:lnTo>
                <a:lnTo>
                  <a:pt x="2649884" y="16002"/>
                </a:lnTo>
                <a:lnTo>
                  <a:pt x="2652677" y="16053"/>
                </a:lnTo>
                <a:lnTo>
                  <a:pt x="2633000" y="18415"/>
                </a:lnTo>
                <a:lnTo>
                  <a:pt x="2624827" y="19304"/>
                </a:lnTo>
                <a:lnTo>
                  <a:pt x="504816" y="19304"/>
                </a:lnTo>
                <a:lnTo>
                  <a:pt x="507438" y="20701"/>
                </a:lnTo>
                <a:lnTo>
                  <a:pt x="126001" y="20701"/>
                </a:lnTo>
                <a:lnTo>
                  <a:pt x="109243" y="20955"/>
                </a:lnTo>
                <a:lnTo>
                  <a:pt x="93543" y="22479"/>
                </a:lnTo>
                <a:close/>
              </a:path>
              <a:path w="9467850" h="26035">
                <a:moveTo>
                  <a:pt x="2652677" y="16053"/>
                </a:moveTo>
                <a:lnTo>
                  <a:pt x="2649884" y="16002"/>
                </a:lnTo>
                <a:lnTo>
                  <a:pt x="2653110" y="16002"/>
                </a:lnTo>
                <a:lnTo>
                  <a:pt x="2652677" y="16053"/>
                </a:lnTo>
                <a:close/>
              </a:path>
              <a:path w="9467850" h="26035">
                <a:moveTo>
                  <a:pt x="3827253" y="19304"/>
                </a:moveTo>
                <a:lnTo>
                  <a:pt x="3838543" y="17653"/>
                </a:lnTo>
                <a:lnTo>
                  <a:pt x="3736132" y="17399"/>
                </a:lnTo>
                <a:lnTo>
                  <a:pt x="4814649" y="17399"/>
                </a:lnTo>
                <a:lnTo>
                  <a:pt x="4797224" y="17653"/>
                </a:lnTo>
                <a:lnTo>
                  <a:pt x="3886928" y="17653"/>
                </a:lnTo>
                <a:lnTo>
                  <a:pt x="3886754" y="17742"/>
                </a:lnTo>
                <a:lnTo>
                  <a:pt x="3827253" y="19304"/>
                </a:lnTo>
                <a:close/>
              </a:path>
              <a:path w="9467850" h="26035">
                <a:moveTo>
                  <a:pt x="2751493" y="19304"/>
                </a:moveTo>
                <a:lnTo>
                  <a:pt x="2757944" y="17653"/>
                </a:lnTo>
                <a:lnTo>
                  <a:pt x="3608115" y="17653"/>
                </a:lnTo>
                <a:lnTo>
                  <a:pt x="2777500" y="19050"/>
                </a:lnTo>
                <a:lnTo>
                  <a:pt x="2751493" y="19304"/>
                </a:lnTo>
                <a:close/>
              </a:path>
              <a:path w="9467850" h="26035">
                <a:moveTo>
                  <a:pt x="3886754" y="17742"/>
                </a:moveTo>
                <a:lnTo>
                  <a:pt x="3886928" y="17653"/>
                </a:lnTo>
                <a:lnTo>
                  <a:pt x="3890154" y="17653"/>
                </a:lnTo>
                <a:lnTo>
                  <a:pt x="3886754" y="17742"/>
                </a:lnTo>
                <a:close/>
              </a:path>
              <a:path w="9467850" h="26035">
                <a:moveTo>
                  <a:pt x="3932230" y="19812"/>
                </a:moveTo>
                <a:lnTo>
                  <a:pt x="3883703" y="19304"/>
                </a:lnTo>
                <a:lnTo>
                  <a:pt x="3886754" y="17742"/>
                </a:lnTo>
                <a:lnTo>
                  <a:pt x="3890154" y="17653"/>
                </a:lnTo>
                <a:lnTo>
                  <a:pt x="4797224" y="17653"/>
                </a:lnTo>
                <a:lnTo>
                  <a:pt x="4779798" y="17907"/>
                </a:lnTo>
                <a:lnTo>
                  <a:pt x="4747362" y="18796"/>
                </a:lnTo>
                <a:lnTo>
                  <a:pt x="4077036" y="18796"/>
                </a:lnTo>
                <a:lnTo>
                  <a:pt x="3932230" y="19812"/>
                </a:lnTo>
                <a:close/>
              </a:path>
              <a:path w="9467850" h="26035">
                <a:moveTo>
                  <a:pt x="4122402" y="20955"/>
                </a:moveTo>
                <a:lnTo>
                  <a:pt x="4111112" y="20955"/>
                </a:lnTo>
                <a:lnTo>
                  <a:pt x="4124015" y="19304"/>
                </a:lnTo>
                <a:lnTo>
                  <a:pt x="4077036" y="18796"/>
                </a:lnTo>
                <a:lnTo>
                  <a:pt x="4747362" y="18796"/>
                </a:lnTo>
                <a:lnTo>
                  <a:pt x="4728827" y="19304"/>
                </a:lnTo>
                <a:lnTo>
                  <a:pt x="4243364" y="19304"/>
                </a:lnTo>
                <a:lnTo>
                  <a:pt x="4235156" y="19939"/>
                </a:lnTo>
                <a:lnTo>
                  <a:pt x="4161715" y="19939"/>
                </a:lnTo>
                <a:lnTo>
                  <a:pt x="4122402" y="20955"/>
                </a:lnTo>
                <a:close/>
              </a:path>
              <a:path w="9467850" h="26035">
                <a:moveTo>
                  <a:pt x="2833143" y="20447"/>
                </a:moveTo>
                <a:lnTo>
                  <a:pt x="2804717" y="19939"/>
                </a:lnTo>
                <a:lnTo>
                  <a:pt x="2777500" y="19050"/>
                </a:lnTo>
                <a:lnTo>
                  <a:pt x="3378325" y="19050"/>
                </a:lnTo>
                <a:lnTo>
                  <a:pt x="2862778" y="19304"/>
                </a:lnTo>
                <a:lnTo>
                  <a:pt x="2833143" y="20447"/>
                </a:lnTo>
                <a:close/>
              </a:path>
              <a:path w="9467850" h="26035">
                <a:moveTo>
                  <a:pt x="642814" y="25527"/>
                </a:moveTo>
                <a:lnTo>
                  <a:pt x="612875" y="24130"/>
                </a:lnTo>
                <a:lnTo>
                  <a:pt x="593723" y="23876"/>
                </a:lnTo>
                <a:lnTo>
                  <a:pt x="560862" y="22860"/>
                </a:lnTo>
                <a:lnTo>
                  <a:pt x="528605" y="21463"/>
                </a:lnTo>
                <a:lnTo>
                  <a:pt x="504816" y="19304"/>
                </a:lnTo>
                <a:lnTo>
                  <a:pt x="2624827" y="19304"/>
                </a:lnTo>
                <a:lnTo>
                  <a:pt x="2614318" y="20447"/>
                </a:lnTo>
                <a:lnTo>
                  <a:pt x="2204718" y="20447"/>
                </a:lnTo>
                <a:lnTo>
                  <a:pt x="1616058" y="20955"/>
                </a:lnTo>
                <a:lnTo>
                  <a:pt x="1581778" y="22479"/>
                </a:lnTo>
                <a:lnTo>
                  <a:pt x="822544" y="22479"/>
                </a:lnTo>
                <a:lnTo>
                  <a:pt x="809902" y="23495"/>
                </a:lnTo>
                <a:lnTo>
                  <a:pt x="686360" y="23495"/>
                </a:lnTo>
                <a:lnTo>
                  <a:pt x="664889" y="24384"/>
                </a:lnTo>
                <a:lnTo>
                  <a:pt x="642814" y="25527"/>
                </a:lnTo>
                <a:close/>
              </a:path>
              <a:path w="9467850" h="26035">
                <a:moveTo>
                  <a:pt x="2864391" y="20955"/>
                </a:moveTo>
                <a:lnTo>
                  <a:pt x="2862778" y="19304"/>
                </a:lnTo>
                <a:lnTo>
                  <a:pt x="2890197" y="19304"/>
                </a:lnTo>
                <a:lnTo>
                  <a:pt x="2864391" y="20955"/>
                </a:lnTo>
                <a:close/>
              </a:path>
              <a:path w="9467850" h="26035">
                <a:moveTo>
                  <a:pt x="2973745" y="21209"/>
                </a:moveTo>
                <a:lnTo>
                  <a:pt x="2890153" y="20995"/>
                </a:lnTo>
                <a:lnTo>
                  <a:pt x="2890197" y="19304"/>
                </a:lnTo>
                <a:lnTo>
                  <a:pt x="3344435" y="19304"/>
                </a:lnTo>
                <a:lnTo>
                  <a:pt x="2973745" y="21209"/>
                </a:lnTo>
                <a:close/>
              </a:path>
              <a:path w="9467850" h="26035">
                <a:moveTo>
                  <a:pt x="4248137" y="20887"/>
                </a:moveTo>
                <a:lnTo>
                  <a:pt x="4246590" y="19304"/>
                </a:lnTo>
                <a:lnTo>
                  <a:pt x="4582671" y="19304"/>
                </a:lnTo>
                <a:lnTo>
                  <a:pt x="4484684" y="19431"/>
                </a:lnTo>
                <a:lnTo>
                  <a:pt x="4248137" y="20887"/>
                </a:lnTo>
                <a:close/>
              </a:path>
              <a:path w="9467850" h="26035">
                <a:moveTo>
                  <a:pt x="4220382" y="21082"/>
                </a:moveTo>
                <a:lnTo>
                  <a:pt x="4161715" y="19939"/>
                </a:lnTo>
                <a:lnTo>
                  <a:pt x="4235156" y="19939"/>
                </a:lnTo>
                <a:lnTo>
                  <a:pt x="4220382" y="21082"/>
                </a:lnTo>
                <a:close/>
              </a:path>
              <a:path w="9467850" h="26035">
                <a:moveTo>
                  <a:pt x="2571387" y="24089"/>
                </a:moveTo>
                <a:lnTo>
                  <a:pt x="2257966" y="20447"/>
                </a:lnTo>
                <a:lnTo>
                  <a:pt x="2614318" y="20447"/>
                </a:lnTo>
                <a:lnTo>
                  <a:pt x="2611983" y="20701"/>
                </a:lnTo>
                <a:lnTo>
                  <a:pt x="2590966" y="22606"/>
                </a:lnTo>
                <a:lnTo>
                  <a:pt x="2571387" y="24089"/>
                </a:lnTo>
                <a:close/>
              </a:path>
              <a:path w="9467850" h="26035">
                <a:moveTo>
                  <a:pt x="172219" y="24765"/>
                </a:moveTo>
                <a:lnTo>
                  <a:pt x="161282" y="24130"/>
                </a:lnTo>
                <a:lnTo>
                  <a:pt x="154831" y="22479"/>
                </a:lnTo>
                <a:lnTo>
                  <a:pt x="141852" y="21336"/>
                </a:lnTo>
                <a:lnTo>
                  <a:pt x="126001" y="20701"/>
                </a:lnTo>
                <a:lnTo>
                  <a:pt x="507438" y="20701"/>
                </a:lnTo>
                <a:lnTo>
                  <a:pt x="507915" y="20955"/>
                </a:lnTo>
                <a:lnTo>
                  <a:pt x="493324" y="21463"/>
                </a:lnTo>
                <a:lnTo>
                  <a:pt x="472382" y="21844"/>
                </a:lnTo>
                <a:lnTo>
                  <a:pt x="456431" y="22479"/>
                </a:lnTo>
                <a:lnTo>
                  <a:pt x="195303" y="22479"/>
                </a:lnTo>
                <a:lnTo>
                  <a:pt x="185878" y="23495"/>
                </a:lnTo>
                <a:lnTo>
                  <a:pt x="172219" y="24765"/>
                </a:lnTo>
                <a:close/>
              </a:path>
              <a:path w="9467850" h="26035">
                <a:moveTo>
                  <a:pt x="4248203" y="20955"/>
                </a:moveTo>
                <a:lnTo>
                  <a:pt x="4241751" y="20955"/>
                </a:lnTo>
                <a:lnTo>
                  <a:pt x="4248137" y="20887"/>
                </a:lnTo>
                <a:close/>
              </a:path>
              <a:path w="9467850" h="26035">
                <a:moveTo>
                  <a:pt x="1691861" y="25781"/>
                </a:moveTo>
                <a:lnTo>
                  <a:pt x="1671171" y="25019"/>
                </a:lnTo>
                <a:lnTo>
                  <a:pt x="1650935" y="24511"/>
                </a:lnTo>
                <a:lnTo>
                  <a:pt x="1632211" y="23495"/>
                </a:lnTo>
                <a:lnTo>
                  <a:pt x="1616058" y="20955"/>
                </a:lnTo>
                <a:lnTo>
                  <a:pt x="2100059" y="20955"/>
                </a:lnTo>
                <a:lnTo>
                  <a:pt x="2011966" y="22479"/>
                </a:lnTo>
                <a:lnTo>
                  <a:pt x="1891852" y="22479"/>
                </a:lnTo>
                <a:lnTo>
                  <a:pt x="1731955" y="24765"/>
                </a:lnTo>
                <a:lnTo>
                  <a:pt x="1691861" y="25781"/>
                </a:lnTo>
                <a:close/>
              </a:path>
              <a:path w="9467850" h="26035">
                <a:moveTo>
                  <a:pt x="2888584" y="22479"/>
                </a:moveTo>
                <a:lnTo>
                  <a:pt x="2874068" y="20955"/>
                </a:lnTo>
                <a:lnTo>
                  <a:pt x="2890153" y="20995"/>
                </a:lnTo>
                <a:lnTo>
                  <a:pt x="2888584" y="22479"/>
                </a:lnTo>
                <a:close/>
              </a:path>
              <a:path w="9467850" h="26035">
                <a:moveTo>
                  <a:pt x="193539" y="24130"/>
                </a:moveTo>
                <a:lnTo>
                  <a:pt x="195303" y="22479"/>
                </a:lnTo>
                <a:lnTo>
                  <a:pt x="402149" y="22479"/>
                </a:lnTo>
                <a:lnTo>
                  <a:pt x="193539" y="24130"/>
                </a:lnTo>
                <a:close/>
              </a:path>
              <a:path w="9467850" h="26035">
                <a:moveTo>
                  <a:pt x="1067694" y="25781"/>
                </a:moveTo>
                <a:lnTo>
                  <a:pt x="827382" y="24130"/>
                </a:lnTo>
                <a:lnTo>
                  <a:pt x="822544" y="22479"/>
                </a:lnTo>
                <a:lnTo>
                  <a:pt x="1261234" y="22479"/>
                </a:lnTo>
                <a:lnTo>
                  <a:pt x="1219965" y="24511"/>
                </a:lnTo>
                <a:lnTo>
                  <a:pt x="1115172" y="24511"/>
                </a:lnTo>
                <a:lnTo>
                  <a:pt x="1067694" y="25781"/>
                </a:lnTo>
                <a:close/>
              </a:path>
              <a:path w="9467850" h="26035">
                <a:moveTo>
                  <a:pt x="1384163" y="24765"/>
                </a:moveTo>
                <a:lnTo>
                  <a:pt x="1339054" y="24511"/>
                </a:lnTo>
                <a:lnTo>
                  <a:pt x="1296969" y="23622"/>
                </a:lnTo>
                <a:lnTo>
                  <a:pt x="1261234" y="22479"/>
                </a:lnTo>
                <a:lnTo>
                  <a:pt x="1581778" y="22479"/>
                </a:lnTo>
                <a:lnTo>
                  <a:pt x="1576065" y="22733"/>
                </a:lnTo>
                <a:lnTo>
                  <a:pt x="1527150" y="23749"/>
                </a:lnTo>
                <a:lnTo>
                  <a:pt x="1428969" y="24130"/>
                </a:lnTo>
                <a:lnTo>
                  <a:pt x="1384163" y="24765"/>
                </a:lnTo>
                <a:close/>
              </a:path>
              <a:path w="9467850" h="26035">
                <a:moveTo>
                  <a:pt x="1904579" y="22987"/>
                </a:moveTo>
                <a:lnTo>
                  <a:pt x="1891852" y="22479"/>
                </a:lnTo>
                <a:lnTo>
                  <a:pt x="2011966" y="22479"/>
                </a:lnTo>
                <a:lnTo>
                  <a:pt x="1999567" y="22733"/>
                </a:lnTo>
                <a:lnTo>
                  <a:pt x="1923504" y="22733"/>
                </a:lnTo>
                <a:lnTo>
                  <a:pt x="1904579" y="22987"/>
                </a:lnTo>
                <a:close/>
              </a:path>
              <a:path w="9467850" h="26035">
                <a:moveTo>
                  <a:pt x="1951527" y="24130"/>
                </a:moveTo>
                <a:lnTo>
                  <a:pt x="1941523" y="22733"/>
                </a:lnTo>
                <a:lnTo>
                  <a:pt x="1999567" y="22733"/>
                </a:lnTo>
                <a:lnTo>
                  <a:pt x="1951527" y="24130"/>
                </a:lnTo>
                <a:close/>
              </a:path>
              <a:path w="9467850" h="26035">
                <a:moveTo>
                  <a:pt x="714484" y="25781"/>
                </a:moveTo>
                <a:lnTo>
                  <a:pt x="686360" y="23495"/>
                </a:lnTo>
                <a:lnTo>
                  <a:pt x="809902" y="23495"/>
                </a:lnTo>
                <a:lnTo>
                  <a:pt x="797260" y="24511"/>
                </a:lnTo>
                <a:lnTo>
                  <a:pt x="730461" y="24511"/>
                </a:lnTo>
                <a:lnTo>
                  <a:pt x="714484" y="25781"/>
                </a:lnTo>
                <a:close/>
              </a:path>
              <a:path w="9467850" h="26035">
                <a:moveTo>
                  <a:pt x="2574081" y="24130"/>
                </a:moveTo>
                <a:lnTo>
                  <a:pt x="2570855" y="24130"/>
                </a:lnTo>
                <a:lnTo>
                  <a:pt x="2571387" y="24089"/>
                </a:lnTo>
                <a:lnTo>
                  <a:pt x="2574081" y="24130"/>
                </a:lnTo>
                <a:close/>
              </a:path>
              <a:path w="9467850" h="26035">
                <a:moveTo>
                  <a:pt x="761256" y="24765"/>
                </a:moveTo>
                <a:lnTo>
                  <a:pt x="730461" y="24511"/>
                </a:lnTo>
                <a:lnTo>
                  <a:pt x="797260" y="24511"/>
                </a:lnTo>
                <a:lnTo>
                  <a:pt x="795680" y="24638"/>
                </a:lnTo>
                <a:lnTo>
                  <a:pt x="761256" y="24765"/>
                </a:lnTo>
                <a:close/>
              </a:path>
              <a:path w="9467850" h="26035">
                <a:moveTo>
                  <a:pt x="1166884" y="24765"/>
                </a:moveTo>
                <a:lnTo>
                  <a:pt x="1115172" y="24511"/>
                </a:lnTo>
                <a:lnTo>
                  <a:pt x="1219965" y="24511"/>
                </a:lnTo>
                <a:lnTo>
                  <a:pt x="1217386" y="24638"/>
                </a:lnTo>
                <a:lnTo>
                  <a:pt x="1166884" y="24765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13873" y="3186432"/>
            <a:ext cx="16510" cy="1905"/>
          </a:xfrm>
          <a:custGeom>
            <a:avLst/>
            <a:gdLst/>
            <a:ahLst/>
            <a:cxnLst/>
            <a:rect l="l" t="t" r="r" b="b"/>
            <a:pathLst>
              <a:path w="16509" h="1905">
                <a:moveTo>
                  <a:pt x="0" y="1612"/>
                </a:moveTo>
                <a:lnTo>
                  <a:pt x="11289" y="0"/>
                </a:lnTo>
                <a:lnTo>
                  <a:pt x="16128" y="0"/>
                </a:lnTo>
                <a:lnTo>
                  <a:pt x="0" y="1612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752586" y="3187415"/>
            <a:ext cx="48895" cy="5715"/>
          </a:xfrm>
          <a:custGeom>
            <a:avLst/>
            <a:gdLst/>
            <a:ahLst/>
            <a:cxnLst/>
            <a:rect l="l" t="t" r="r" b="b"/>
            <a:pathLst>
              <a:path w="48895" h="5714">
                <a:moveTo>
                  <a:pt x="3225" y="5467"/>
                </a:moveTo>
                <a:lnTo>
                  <a:pt x="1612" y="3854"/>
                </a:lnTo>
                <a:lnTo>
                  <a:pt x="0" y="3854"/>
                </a:lnTo>
                <a:lnTo>
                  <a:pt x="10281" y="3577"/>
                </a:lnTo>
                <a:lnTo>
                  <a:pt x="21773" y="1637"/>
                </a:lnTo>
                <a:lnTo>
                  <a:pt x="34474" y="0"/>
                </a:lnTo>
                <a:lnTo>
                  <a:pt x="48385" y="630"/>
                </a:lnTo>
                <a:lnTo>
                  <a:pt x="3225" y="5467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710653" y="3189228"/>
            <a:ext cx="29209" cy="2540"/>
          </a:xfrm>
          <a:custGeom>
            <a:avLst/>
            <a:gdLst/>
            <a:ahLst/>
            <a:cxnLst/>
            <a:rect l="l" t="t" r="r" b="b"/>
            <a:pathLst>
              <a:path w="29209" h="2539">
                <a:moveTo>
                  <a:pt x="0" y="2041"/>
                </a:moveTo>
                <a:lnTo>
                  <a:pt x="4082" y="1562"/>
                </a:lnTo>
                <a:lnTo>
                  <a:pt x="9677" y="629"/>
                </a:lnTo>
                <a:lnTo>
                  <a:pt x="17690" y="0"/>
                </a:lnTo>
                <a:lnTo>
                  <a:pt x="29030" y="428"/>
                </a:lnTo>
                <a:lnTo>
                  <a:pt x="26989" y="1562"/>
                </a:lnTo>
                <a:lnTo>
                  <a:pt x="7030" y="1562"/>
                </a:lnTo>
                <a:lnTo>
                  <a:pt x="0" y="2041"/>
                </a:lnTo>
                <a:close/>
              </a:path>
              <a:path w="29209" h="2539">
                <a:moveTo>
                  <a:pt x="17539" y="1839"/>
                </a:moveTo>
                <a:lnTo>
                  <a:pt x="7030" y="1562"/>
                </a:lnTo>
                <a:lnTo>
                  <a:pt x="26989" y="1562"/>
                </a:lnTo>
                <a:lnTo>
                  <a:pt x="26536" y="1814"/>
                </a:lnTo>
                <a:lnTo>
                  <a:pt x="17539" y="1839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802" y="3184818"/>
            <a:ext cx="9467850" cy="26034"/>
          </a:xfrm>
          <a:custGeom>
            <a:avLst/>
            <a:gdLst/>
            <a:ahLst/>
            <a:cxnLst/>
            <a:rect l="l" t="t" r="r" b="b"/>
            <a:pathLst>
              <a:path w="9467850" h="26035">
                <a:moveTo>
                  <a:pt x="9120574" y="3175"/>
                </a:moveTo>
                <a:lnTo>
                  <a:pt x="8989934" y="3175"/>
                </a:lnTo>
                <a:lnTo>
                  <a:pt x="8996436" y="1524"/>
                </a:lnTo>
                <a:lnTo>
                  <a:pt x="9005660" y="889"/>
                </a:lnTo>
                <a:lnTo>
                  <a:pt x="9016698" y="635"/>
                </a:lnTo>
                <a:lnTo>
                  <a:pt x="9028643" y="0"/>
                </a:lnTo>
                <a:lnTo>
                  <a:pt x="9051172" y="1397"/>
                </a:lnTo>
                <a:lnTo>
                  <a:pt x="9103488" y="1778"/>
                </a:lnTo>
                <a:lnTo>
                  <a:pt x="9120574" y="3175"/>
                </a:lnTo>
                <a:close/>
              </a:path>
              <a:path w="9467850" h="26035">
                <a:moveTo>
                  <a:pt x="9312502" y="3175"/>
                </a:moveTo>
                <a:lnTo>
                  <a:pt x="9120574" y="3175"/>
                </a:lnTo>
                <a:lnTo>
                  <a:pt x="9166389" y="2286"/>
                </a:lnTo>
                <a:lnTo>
                  <a:pt x="9261647" y="1524"/>
                </a:lnTo>
                <a:lnTo>
                  <a:pt x="9310688" y="1524"/>
                </a:lnTo>
                <a:lnTo>
                  <a:pt x="9308470" y="1778"/>
                </a:lnTo>
                <a:lnTo>
                  <a:pt x="9307462" y="2286"/>
                </a:lnTo>
                <a:lnTo>
                  <a:pt x="9312502" y="3175"/>
                </a:lnTo>
                <a:close/>
              </a:path>
              <a:path w="9467850" h="26035">
                <a:moveTo>
                  <a:pt x="9354696" y="3556"/>
                </a:moveTo>
                <a:lnTo>
                  <a:pt x="9327143" y="3556"/>
                </a:lnTo>
                <a:lnTo>
                  <a:pt x="9331654" y="2921"/>
                </a:lnTo>
                <a:lnTo>
                  <a:pt x="9335863" y="2032"/>
                </a:lnTo>
                <a:lnTo>
                  <a:pt x="9349597" y="1524"/>
                </a:lnTo>
                <a:lnTo>
                  <a:pt x="9344759" y="3175"/>
                </a:lnTo>
                <a:lnTo>
                  <a:pt x="9354696" y="3556"/>
                </a:lnTo>
                <a:close/>
              </a:path>
              <a:path w="9467850" h="26035">
                <a:moveTo>
                  <a:pt x="7630179" y="6350"/>
                </a:moveTo>
                <a:lnTo>
                  <a:pt x="5901358" y="6350"/>
                </a:lnTo>
                <a:lnTo>
                  <a:pt x="6307379" y="2540"/>
                </a:lnTo>
                <a:lnTo>
                  <a:pt x="6407417" y="2540"/>
                </a:lnTo>
                <a:lnTo>
                  <a:pt x="7020642" y="5207"/>
                </a:lnTo>
                <a:lnTo>
                  <a:pt x="7469212" y="5334"/>
                </a:lnTo>
                <a:lnTo>
                  <a:pt x="7630179" y="6350"/>
                </a:lnTo>
                <a:close/>
              </a:path>
              <a:path w="9467850" h="26035">
                <a:moveTo>
                  <a:pt x="9015870" y="6604"/>
                </a:moveTo>
                <a:lnTo>
                  <a:pt x="8220241" y="6604"/>
                </a:lnTo>
                <a:lnTo>
                  <a:pt x="8269021" y="6223"/>
                </a:lnTo>
                <a:lnTo>
                  <a:pt x="8315770" y="4826"/>
                </a:lnTo>
                <a:lnTo>
                  <a:pt x="8836230" y="2667"/>
                </a:lnTo>
                <a:lnTo>
                  <a:pt x="9312502" y="3175"/>
                </a:lnTo>
                <a:lnTo>
                  <a:pt x="9327143" y="3556"/>
                </a:lnTo>
                <a:lnTo>
                  <a:pt x="9354696" y="3556"/>
                </a:lnTo>
                <a:lnTo>
                  <a:pt x="9374571" y="4318"/>
                </a:lnTo>
                <a:lnTo>
                  <a:pt x="9462495" y="4318"/>
                </a:lnTo>
                <a:lnTo>
                  <a:pt x="9463705" y="4826"/>
                </a:lnTo>
                <a:lnTo>
                  <a:pt x="9255650" y="4826"/>
                </a:lnTo>
                <a:lnTo>
                  <a:pt x="9150261" y="5461"/>
                </a:lnTo>
                <a:lnTo>
                  <a:pt x="9104600" y="6350"/>
                </a:lnTo>
                <a:lnTo>
                  <a:pt x="9039933" y="6350"/>
                </a:lnTo>
                <a:lnTo>
                  <a:pt x="9015870" y="6604"/>
                </a:lnTo>
                <a:close/>
              </a:path>
              <a:path w="9467850" h="26035">
                <a:moveTo>
                  <a:pt x="9462495" y="4318"/>
                </a:moveTo>
                <a:lnTo>
                  <a:pt x="9374571" y="4318"/>
                </a:lnTo>
                <a:lnTo>
                  <a:pt x="9404232" y="3810"/>
                </a:lnTo>
                <a:lnTo>
                  <a:pt x="9434800" y="2921"/>
                </a:lnTo>
                <a:lnTo>
                  <a:pt x="9467334" y="3175"/>
                </a:lnTo>
                <a:lnTo>
                  <a:pt x="9461890" y="4064"/>
                </a:lnTo>
                <a:lnTo>
                  <a:pt x="9462495" y="4318"/>
                </a:lnTo>
                <a:close/>
              </a:path>
              <a:path w="9467850" h="26035">
                <a:moveTo>
                  <a:pt x="7704218" y="7112"/>
                </a:moveTo>
                <a:lnTo>
                  <a:pt x="5372408" y="7112"/>
                </a:lnTo>
                <a:lnTo>
                  <a:pt x="5689135" y="4318"/>
                </a:lnTo>
                <a:lnTo>
                  <a:pt x="5905793" y="5207"/>
                </a:lnTo>
                <a:lnTo>
                  <a:pt x="5899745" y="6350"/>
                </a:lnTo>
                <a:lnTo>
                  <a:pt x="7630179" y="6350"/>
                </a:lnTo>
                <a:lnTo>
                  <a:pt x="7704218" y="7112"/>
                </a:lnTo>
                <a:close/>
              </a:path>
              <a:path w="9467850" h="26035">
                <a:moveTo>
                  <a:pt x="8554470" y="9652"/>
                </a:moveTo>
                <a:lnTo>
                  <a:pt x="4119176" y="9652"/>
                </a:lnTo>
                <a:lnTo>
                  <a:pt x="4752869" y="8001"/>
                </a:lnTo>
                <a:lnTo>
                  <a:pt x="7765794" y="8001"/>
                </a:lnTo>
                <a:lnTo>
                  <a:pt x="7807727" y="6350"/>
                </a:lnTo>
                <a:lnTo>
                  <a:pt x="7886353" y="6223"/>
                </a:lnTo>
                <a:lnTo>
                  <a:pt x="7924305" y="5715"/>
                </a:lnTo>
                <a:lnTo>
                  <a:pt x="7957721" y="4826"/>
                </a:lnTo>
                <a:lnTo>
                  <a:pt x="8011579" y="4572"/>
                </a:lnTo>
                <a:lnTo>
                  <a:pt x="9015870" y="6604"/>
                </a:lnTo>
                <a:lnTo>
                  <a:pt x="8554470" y="9652"/>
                </a:lnTo>
                <a:close/>
              </a:path>
              <a:path w="9467850" h="26035">
                <a:moveTo>
                  <a:pt x="3224" y="16002"/>
                </a:moveTo>
                <a:lnTo>
                  <a:pt x="0" y="15621"/>
                </a:lnTo>
                <a:lnTo>
                  <a:pt x="0" y="6985"/>
                </a:lnTo>
                <a:lnTo>
                  <a:pt x="2871" y="6096"/>
                </a:lnTo>
                <a:lnTo>
                  <a:pt x="20159" y="5207"/>
                </a:lnTo>
                <a:lnTo>
                  <a:pt x="39866" y="4826"/>
                </a:lnTo>
                <a:lnTo>
                  <a:pt x="53222" y="4826"/>
                </a:lnTo>
                <a:lnTo>
                  <a:pt x="38077" y="5334"/>
                </a:lnTo>
                <a:lnTo>
                  <a:pt x="39715" y="6350"/>
                </a:lnTo>
                <a:lnTo>
                  <a:pt x="45284" y="7493"/>
                </a:lnTo>
                <a:lnTo>
                  <a:pt x="41932" y="8001"/>
                </a:lnTo>
                <a:lnTo>
                  <a:pt x="53751" y="10541"/>
                </a:lnTo>
                <a:lnTo>
                  <a:pt x="104669" y="10541"/>
                </a:lnTo>
                <a:lnTo>
                  <a:pt x="116123" y="12827"/>
                </a:lnTo>
                <a:lnTo>
                  <a:pt x="125749" y="13208"/>
                </a:lnTo>
                <a:lnTo>
                  <a:pt x="6403593" y="13208"/>
                </a:lnTo>
                <a:lnTo>
                  <a:pt x="6400361" y="14478"/>
                </a:lnTo>
                <a:lnTo>
                  <a:pt x="9676" y="14478"/>
                </a:lnTo>
                <a:lnTo>
                  <a:pt x="3224" y="16002"/>
                </a:lnTo>
                <a:close/>
              </a:path>
              <a:path w="9467850" h="26035">
                <a:moveTo>
                  <a:pt x="5905793" y="5207"/>
                </a:moveTo>
                <a:lnTo>
                  <a:pt x="5851592" y="5207"/>
                </a:lnTo>
                <a:lnTo>
                  <a:pt x="5907809" y="4826"/>
                </a:lnTo>
                <a:lnTo>
                  <a:pt x="5905793" y="5207"/>
                </a:lnTo>
                <a:close/>
              </a:path>
              <a:path w="9467850" h="26035">
                <a:moveTo>
                  <a:pt x="9467334" y="6350"/>
                </a:moveTo>
                <a:lnTo>
                  <a:pt x="9255650" y="4826"/>
                </a:lnTo>
                <a:lnTo>
                  <a:pt x="9463705" y="4826"/>
                </a:lnTo>
                <a:lnTo>
                  <a:pt x="9467334" y="5461"/>
                </a:lnTo>
                <a:lnTo>
                  <a:pt x="9467334" y="6350"/>
                </a:lnTo>
                <a:close/>
              </a:path>
              <a:path w="9467850" h="26035">
                <a:moveTo>
                  <a:pt x="7469212" y="5334"/>
                </a:moveTo>
                <a:lnTo>
                  <a:pt x="7120556" y="5334"/>
                </a:lnTo>
                <a:lnTo>
                  <a:pt x="7320047" y="5207"/>
                </a:lnTo>
                <a:lnTo>
                  <a:pt x="7419543" y="5207"/>
                </a:lnTo>
                <a:lnTo>
                  <a:pt x="7469212" y="5334"/>
                </a:lnTo>
                <a:close/>
              </a:path>
              <a:path w="9467850" h="26035">
                <a:moveTo>
                  <a:pt x="2346358" y="11176"/>
                </a:moveTo>
                <a:lnTo>
                  <a:pt x="1485419" y="11176"/>
                </a:lnTo>
                <a:lnTo>
                  <a:pt x="1943316" y="5334"/>
                </a:lnTo>
                <a:lnTo>
                  <a:pt x="1993997" y="5334"/>
                </a:lnTo>
                <a:lnTo>
                  <a:pt x="2197428" y="7112"/>
                </a:lnTo>
                <a:lnTo>
                  <a:pt x="2346358" y="11176"/>
                </a:lnTo>
                <a:close/>
              </a:path>
              <a:path w="9467850" h="26035">
                <a:moveTo>
                  <a:pt x="3663657" y="6350"/>
                </a:moveTo>
                <a:lnTo>
                  <a:pt x="3461140" y="6350"/>
                </a:lnTo>
                <a:lnTo>
                  <a:pt x="3512022" y="6096"/>
                </a:lnTo>
                <a:lnTo>
                  <a:pt x="3613259" y="6096"/>
                </a:lnTo>
                <a:lnTo>
                  <a:pt x="3663657" y="6350"/>
                </a:lnTo>
                <a:close/>
              </a:path>
              <a:path w="9467850" h="26035">
                <a:moveTo>
                  <a:pt x="526417" y="8001"/>
                </a:moveTo>
                <a:lnTo>
                  <a:pt x="366112" y="8001"/>
                </a:lnTo>
                <a:lnTo>
                  <a:pt x="361273" y="6350"/>
                </a:lnTo>
                <a:lnTo>
                  <a:pt x="417041" y="6223"/>
                </a:lnTo>
                <a:lnTo>
                  <a:pt x="526417" y="8001"/>
                </a:lnTo>
                <a:close/>
              </a:path>
              <a:path w="9467850" h="26035">
                <a:moveTo>
                  <a:pt x="8557696" y="10414"/>
                </a:moveTo>
                <a:lnTo>
                  <a:pt x="2862153" y="10414"/>
                </a:lnTo>
                <a:lnTo>
                  <a:pt x="3362955" y="6223"/>
                </a:lnTo>
                <a:lnTo>
                  <a:pt x="3412220" y="6223"/>
                </a:lnTo>
                <a:lnTo>
                  <a:pt x="3663657" y="6350"/>
                </a:lnTo>
                <a:lnTo>
                  <a:pt x="4119176" y="8382"/>
                </a:lnTo>
                <a:lnTo>
                  <a:pt x="4119176" y="9652"/>
                </a:lnTo>
                <a:lnTo>
                  <a:pt x="8554470" y="9652"/>
                </a:lnTo>
                <a:lnTo>
                  <a:pt x="8557696" y="10414"/>
                </a:lnTo>
                <a:close/>
              </a:path>
              <a:path w="9467850" h="26035">
                <a:moveTo>
                  <a:pt x="9049519" y="7908"/>
                </a:moveTo>
                <a:lnTo>
                  <a:pt x="9047997" y="6350"/>
                </a:lnTo>
                <a:lnTo>
                  <a:pt x="9104600" y="6350"/>
                </a:lnTo>
                <a:lnTo>
                  <a:pt x="9098077" y="6477"/>
                </a:lnTo>
                <a:lnTo>
                  <a:pt x="9049519" y="7908"/>
                </a:lnTo>
                <a:close/>
              </a:path>
              <a:path w="9467850" h="26035">
                <a:moveTo>
                  <a:pt x="7765794" y="8001"/>
                </a:moveTo>
                <a:lnTo>
                  <a:pt x="4954624" y="8001"/>
                </a:lnTo>
                <a:lnTo>
                  <a:pt x="5107813" y="6858"/>
                </a:lnTo>
                <a:lnTo>
                  <a:pt x="7704218" y="7112"/>
                </a:lnTo>
                <a:lnTo>
                  <a:pt x="7765794" y="8001"/>
                </a:lnTo>
                <a:close/>
              </a:path>
              <a:path w="9467850" h="26035">
                <a:moveTo>
                  <a:pt x="600354" y="9525"/>
                </a:moveTo>
                <a:lnTo>
                  <a:pt x="260194" y="9525"/>
                </a:lnTo>
                <a:lnTo>
                  <a:pt x="329798" y="7366"/>
                </a:lnTo>
                <a:lnTo>
                  <a:pt x="366112" y="8001"/>
                </a:lnTo>
                <a:lnTo>
                  <a:pt x="526417" y="8001"/>
                </a:lnTo>
                <a:lnTo>
                  <a:pt x="600354" y="9525"/>
                </a:lnTo>
                <a:close/>
              </a:path>
              <a:path w="9467850" h="26035">
                <a:moveTo>
                  <a:pt x="858560" y="11684"/>
                </a:moveTo>
                <a:lnTo>
                  <a:pt x="180863" y="11684"/>
                </a:lnTo>
                <a:lnTo>
                  <a:pt x="219420" y="7620"/>
                </a:lnTo>
                <a:lnTo>
                  <a:pt x="238698" y="8001"/>
                </a:lnTo>
                <a:lnTo>
                  <a:pt x="233859" y="8001"/>
                </a:lnTo>
                <a:lnTo>
                  <a:pt x="260194" y="9525"/>
                </a:lnTo>
                <a:lnTo>
                  <a:pt x="600354" y="9525"/>
                </a:lnTo>
                <a:lnTo>
                  <a:pt x="633339" y="10160"/>
                </a:lnTo>
                <a:lnTo>
                  <a:pt x="772287" y="10414"/>
                </a:lnTo>
                <a:lnTo>
                  <a:pt x="858560" y="11684"/>
                </a:lnTo>
                <a:close/>
              </a:path>
              <a:path w="9467850" h="26035">
                <a:moveTo>
                  <a:pt x="9049609" y="8001"/>
                </a:moveTo>
                <a:lnTo>
                  <a:pt x="9046384" y="8001"/>
                </a:lnTo>
                <a:lnTo>
                  <a:pt x="9049519" y="7908"/>
                </a:lnTo>
                <a:close/>
              </a:path>
              <a:path w="9467850" h="26035">
                <a:moveTo>
                  <a:pt x="4119176" y="8382"/>
                </a:moveTo>
                <a:lnTo>
                  <a:pt x="4016971" y="8382"/>
                </a:lnTo>
                <a:lnTo>
                  <a:pt x="4119176" y="8001"/>
                </a:lnTo>
                <a:lnTo>
                  <a:pt x="4119176" y="8382"/>
                </a:lnTo>
                <a:close/>
              </a:path>
              <a:path w="9467850" h="26035">
                <a:moveTo>
                  <a:pt x="8315962" y="11684"/>
                </a:moveTo>
                <a:lnTo>
                  <a:pt x="2395948" y="11684"/>
                </a:lnTo>
                <a:lnTo>
                  <a:pt x="2662553" y="8382"/>
                </a:lnTo>
                <a:lnTo>
                  <a:pt x="2713935" y="8509"/>
                </a:lnTo>
                <a:lnTo>
                  <a:pt x="2762783" y="9652"/>
                </a:lnTo>
                <a:lnTo>
                  <a:pt x="8557696" y="10414"/>
                </a:lnTo>
                <a:lnTo>
                  <a:pt x="8560921" y="11176"/>
                </a:lnTo>
                <a:lnTo>
                  <a:pt x="8370607" y="11176"/>
                </a:lnTo>
                <a:lnTo>
                  <a:pt x="8315962" y="11684"/>
                </a:lnTo>
                <a:close/>
              </a:path>
              <a:path w="9467850" h="26035">
                <a:moveTo>
                  <a:pt x="772287" y="10414"/>
                </a:moveTo>
                <a:lnTo>
                  <a:pt x="685016" y="10414"/>
                </a:lnTo>
                <a:lnTo>
                  <a:pt x="735451" y="9652"/>
                </a:lnTo>
                <a:lnTo>
                  <a:pt x="772287" y="10414"/>
                </a:lnTo>
                <a:close/>
              </a:path>
              <a:path w="9467850" h="26035">
                <a:moveTo>
                  <a:pt x="104669" y="10541"/>
                </a:moveTo>
                <a:lnTo>
                  <a:pt x="53751" y="10541"/>
                </a:lnTo>
                <a:lnTo>
                  <a:pt x="103396" y="10287"/>
                </a:lnTo>
                <a:lnTo>
                  <a:pt x="104669" y="10541"/>
                </a:lnTo>
                <a:close/>
              </a:path>
              <a:path w="9467850" h="26035">
                <a:moveTo>
                  <a:pt x="6658323" y="14224"/>
                </a:moveTo>
                <a:lnTo>
                  <a:pt x="6608914" y="13970"/>
                </a:lnTo>
                <a:lnTo>
                  <a:pt x="6518476" y="12192"/>
                </a:lnTo>
                <a:lnTo>
                  <a:pt x="1333722" y="10414"/>
                </a:lnTo>
                <a:lnTo>
                  <a:pt x="1384230" y="10414"/>
                </a:lnTo>
                <a:lnTo>
                  <a:pt x="2346358" y="11176"/>
                </a:lnTo>
                <a:lnTo>
                  <a:pt x="2395948" y="11684"/>
                </a:lnTo>
                <a:lnTo>
                  <a:pt x="8315962" y="11684"/>
                </a:lnTo>
                <a:lnTo>
                  <a:pt x="6712614" y="12827"/>
                </a:lnTo>
                <a:lnTo>
                  <a:pt x="6658323" y="14224"/>
                </a:lnTo>
                <a:close/>
              </a:path>
              <a:path w="9467850" h="26035">
                <a:moveTo>
                  <a:pt x="6403593" y="13208"/>
                </a:moveTo>
                <a:lnTo>
                  <a:pt x="125749" y="13208"/>
                </a:lnTo>
                <a:lnTo>
                  <a:pt x="130235" y="12700"/>
                </a:lnTo>
                <a:lnTo>
                  <a:pt x="132906" y="11684"/>
                </a:lnTo>
                <a:lnTo>
                  <a:pt x="137089" y="11176"/>
                </a:lnTo>
                <a:lnTo>
                  <a:pt x="146565" y="11430"/>
                </a:lnTo>
                <a:lnTo>
                  <a:pt x="147573" y="12065"/>
                </a:lnTo>
                <a:lnTo>
                  <a:pt x="149791" y="12573"/>
                </a:lnTo>
                <a:lnTo>
                  <a:pt x="162895" y="12827"/>
                </a:lnTo>
                <a:lnTo>
                  <a:pt x="6404563" y="12827"/>
                </a:lnTo>
                <a:lnTo>
                  <a:pt x="6403593" y="13208"/>
                </a:lnTo>
                <a:close/>
              </a:path>
              <a:path w="9467850" h="26035">
                <a:moveTo>
                  <a:pt x="6428755" y="14478"/>
                </a:moveTo>
                <a:lnTo>
                  <a:pt x="6404563" y="12827"/>
                </a:lnTo>
                <a:lnTo>
                  <a:pt x="162895" y="12827"/>
                </a:lnTo>
                <a:lnTo>
                  <a:pt x="166120" y="11176"/>
                </a:lnTo>
                <a:lnTo>
                  <a:pt x="180863" y="11684"/>
                </a:lnTo>
                <a:lnTo>
                  <a:pt x="858560" y="11684"/>
                </a:lnTo>
                <a:lnTo>
                  <a:pt x="6518476" y="12192"/>
                </a:lnTo>
                <a:lnTo>
                  <a:pt x="6474310" y="12446"/>
                </a:lnTo>
                <a:lnTo>
                  <a:pt x="6428755" y="14478"/>
                </a:lnTo>
                <a:close/>
              </a:path>
              <a:path w="9467850" h="26035">
                <a:moveTo>
                  <a:pt x="8370525" y="11218"/>
                </a:moveTo>
                <a:lnTo>
                  <a:pt x="8375445" y="11176"/>
                </a:lnTo>
                <a:lnTo>
                  <a:pt x="8370525" y="11218"/>
                </a:lnTo>
                <a:close/>
              </a:path>
              <a:path w="9467850" h="26035">
                <a:moveTo>
                  <a:pt x="8367381" y="12827"/>
                </a:moveTo>
                <a:lnTo>
                  <a:pt x="8370525" y="11218"/>
                </a:lnTo>
                <a:lnTo>
                  <a:pt x="8375445" y="11176"/>
                </a:lnTo>
                <a:lnTo>
                  <a:pt x="8398025" y="11176"/>
                </a:lnTo>
                <a:lnTo>
                  <a:pt x="8390515" y="11430"/>
                </a:lnTo>
                <a:lnTo>
                  <a:pt x="8374890" y="12573"/>
                </a:lnTo>
                <a:lnTo>
                  <a:pt x="8367381" y="12827"/>
                </a:lnTo>
                <a:close/>
              </a:path>
              <a:path w="9467850" h="26035">
                <a:moveTo>
                  <a:pt x="8429097" y="13970"/>
                </a:moveTo>
                <a:lnTo>
                  <a:pt x="8391573" y="12827"/>
                </a:lnTo>
                <a:lnTo>
                  <a:pt x="8394799" y="12827"/>
                </a:lnTo>
                <a:lnTo>
                  <a:pt x="8401251" y="11176"/>
                </a:lnTo>
                <a:lnTo>
                  <a:pt x="8560921" y="11176"/>
                </a:lnTo>
                <a:lnTo>
                  <a:pt x="8555463" y="12573"/>
                </a:lnTo>
                <a:lnTo>
                  <a:pt x="8513821" y="12573"/>
                </a:lnTo>
                <a:lnTo>
                  <a:pt x="8472820" y="13462"/>
                </a:lnTo>
                <a:lnTo>
                  <a:pt x="8429097" y="13970"/>
                </a:lnTo>
                <a:close/>
              </a:path>
              <a:path w="9467850" h="26035">
                <a:moveTo>
                  <a:pt x="8554470" y="12827"/>
                </a:moveTo>
                <a:lnTo>
                  <a:pt x="8543180" y="12827"/>
                </a:lnTo>
                <a:lnTo>
                  <a:pt x="8513821" y="12573"/>
                </a:lnTo>
                <a:lnTo>
                  <a:pt x="8555463" y="12573"/>
                </a:lnTo>
                <a:lnTo>
                  <a:pt x="8554470" y="12827"/>
                </a:lnTo>
                <a:close/>
              </a:path>
              <a:path w="9467850" h="26035">
                <a:moveTo>
                  <a:pt x="6704550" y="14478"/>
                </a:moveTo>
                <a:lnTo>
                  <a:pt x="6712614" y="12827"/>
                </a:lnTo>
                <a:lnTo>
                  <a:pt x="8168329" y="12827"/>
                </a:lnTo>
                <a:lnTo>
                  <a:pt x="6751927" y="13208"/>
                </a:lnTo>
                <a:lnTo>
                  <a:pt x="6728163" y="13589"/>
                </a:lnTo>
                <a:lnTo>
                  <a:pt x="6704550" y="14478"/>
                </a:lnTo>
                <a:close/>
              </a:path>
              <a:path w="9467850" h="26035">
                <a:moveTo>
                  <a:pt x="7835603" y="14478"/>
                </a:moveTo>
                <a:lnTo>
                  <a:pt x="6793255" y="14478"/>
                </a:lnTo>
                <a:lnTo>
                  <a:pt x="6774179" y="13589"/>
                </a:lnTo>
                <a:lnTo>
                  <a:pt x="6751927" y="13208"/>
                </a:lnTo>
                <a:lnTo>
                  <a:pt x="8113227" y="13208"/>
                </a:lnTo>
                <a:lnTo>
                  <a:pt x="7835603" y="14478"/>
                </a:lnTo>
                <a:close/>
              </a:path>
              <a:path w="9467850" h="26035">
                <a:moveTo>
                  <a:pt x="2730628" y="18161"/>
                </a:moveTo>
                <a:lnTo>
                  <a:pt x="2703915" y="17526"/>
                </a:lnTo>
                <a:lnTo>
                  <a:pt x="2677203" y="16510"/>
                </a:lnTo>
                <a:lnTo>
                  <a:pt x="2652678" y="16053"/>
                </a:lnTo>
                <a:lnTo>
                  <a:pt x="2653111" y="16002"/>
                </a:lnTo>
                <a:lnTo>
                  <a:pt x="19353" y="16002"/>
                </a:lnTo>
                <a:lnTo>
                  <a:pt x="9676" y="14478"/>
                </a:lnTo>
                <a:lnTo>
                  <a:pt x="5153003" y="14478"/>
                </a:lnTo>
                <a:lnTo>
                  <a:pt x="5100445" y="15875"/>
                </a:lnTo>
                <a:lnTo>
                  <a:pt x="4885295" y="16891"/>
                </a:lnTo>
                <a:lnTo>
                  <a:pt x="3684916" y="17399"/>
                </a:lnTo>
                <a:lnTo>
                  <a:pt x="2757945" y="17653"/>
                </a:lnTo>
                <a:lnTo>
                  <a:pt x="2730628" y="18161"/>
                </a:lnTo>
                <a:close/>
              </a:path>
              <a:path w="9467850" h="26035">
                <a:moveTo>
                  <a:pt x="5153003" y="16002"/>
                </a:moveTo>
                <a:lnTo>
                  <a:pt x="5153003" y="14478"/>
                </a:lnTo>
                <a:lnTo>
                  <a:pt x="5922325" y="14478"/>
                </a:lnTo>
                <a:lnTo>
                  <a:pt x="5303022" y="14605"/>
                </a:lnTo>
                <a:lnTo>
                  <a:pt x="5153003" y="16002"/>
                </a:lnTo>
                <a:close/>
              </a:path>
              <a:path w="9467850" h="26035">
                <a:moveTo>
                  <a:pt x="5923938" y="16002"/>
                </a:moveTo>
                <a:lnTo>
                  <a:pt x="5922325" y="14478"/>
                </a:lnTo>
                <a:lnTo>
                  <a:pt x="6338436" y="14478"/>
                </a:lnTo>
                <a:lnTo>
                  <a:pt x="6330475" y="14732"/>
                </a:lnTo>
                <a:lnTo>
                  <a:pt x="6025219" y="14732"/>
                </a:lnTo>
                <a:lnTo>
                  <a:pt x="5974096" y="14859"/>
                </a:lnTo>
                <a:lnTo>
                  <a:pt x="5923938" y="16002"/>
                </a:lnTo>
                <a:close/>
              </a:path>
              <a:path w="9467850" h="26035">
                <a:moveTo>
                  <a:pt x="6328759" y="16002"/>
                </a:moveTo>
                <a:lnTo>
                  <a:pt x="6338436" y="14478"/>
                </a:lnTo>
                <a:lnTo>
                  <a:pt x="6400361" y="14478"/>
                </a:lnTo>
                <a:lnTo>
                  <a:pt x="6399392" y="14859"/>
                </a:lnTo>
                <a:lnTo>
                  <a:pt x="6350583" y="14859"/>
                </a:lnTo>
                <a:lnTo>
                  <a:pt x="6328759" y="16002"/>
                </a:lnTo>
                <a:close/>
              </a:path>
              <a:path w="9467850" h="26035">
                <a:moveTo>
                  <a:pt x="6881842" y="16637"/>
                </a:moveTo>
                <a:lnTo>
                  <a:pt x="6832016" y="16129"/>
                </a:lnTo>
                <a:lnTo>
                  <a:pt x="6783578" y="14478"/>
                </a:lnTo>
                <a:lnTo>
                  <a:pt x="7085179" y="14478"/>
                </a:lnTo>
                <a:lnTo>
                  <a:pt x="6881842" y="16637"/>
                </a:lnTo>
                <a:close/>
              </a:path>
              <a:path w="9467850" h="26035">
                <a:moveTo>
                  <a:pt x="7073889" y="16002"/>
                </a:moveTo>
                <a:lnTo>
                  <a:pt x="7085179" y="14478"/>
                </a:lnTo>
                <a:lnTo>
                  <a:pt x="7275493" y="14478"/>
                </a:lnTo>
                <a:lnTo>
                  <a:pt x="7168643" y="14605"/>
                </a:lnTo>
                <a:lnTo>
                  <a:pt x="7116729" y="14732"/>
                </a:lnTo>
                <a:lnTo>
                  <a:pt x="7073889" y="16002"/>
                </a:lnTo>
                <a:close/>
              </a:path>
              <a:path w="9467850" h="26035">
                <a:moveTo>
                  <a:pt x="7272267" y="16002"/>
                </a:moveTo>
                <a:lnTo>
                  <a:pt x="7275493" y="14478"/>
                </a:lnTo>
                <a:lnTo>
                  <a:pt x="7304523" y="14478"/>
                </a:lnTo>
                <a:lnTo>
                  <a:pt x="7272267" y="16002"/>
                </a:lnTo>
                <a:close/>
              </a:path>
              <a:path w="9467850" h="26035">
                <a:moveTo>
                  <a:pt x="7306136" y="16002"/>
                </a:moveTo>
                <a:lnTo>
                  <a:pt x="7304523" y="14478"/>
                </a:lnTo>
                <a:lnTo>
                  <a:pt x="7554513" y="14478"/>
                </a:lnTo>
                <a:lnTo>
                  <a:pt x="7306136" y="16002"/>
                </a:lnTo>
                <a:close/>
              </a:path>
              <a:path w="9467850" h="26035">
                <a:moveTo>
                  <a:pt x="7549675" y="16002"/>
                </a:moveTo>
                <a:lnTo>
                  <a:pt x="7554513" y="14478"/>
                </a:lnTo>
                <a:lnTo>
                  <a:pt x="7789987" y="14478"/>
                </a:lnTo>
                <a:lnTo>
                  <a:pt x="7777971" y="14605"/>
                </a:lnTo>
                <a:lnTo>
                  <a:pt x="7644251" y="14605"/>
                </a:lnTo>
                <a:lnTo>
                  <a:pt x="7596189" y="14859"/>
                </a:lnTo>
                <a:lnTo>
                  <a:pt x="7549675" y="16002"/>
                </a:lnTo>
                <a:close/>
              </a:path>
              <a:path w="9467850" h="26035">
                <a:moveTo>
                  <a:pt x="5714269" y="16002"/>
                </a:moveTo>
                <a:lnTo>
                  <a:pt x="5662736" y="16002"/>
                </a:lnTo>
                <a:lnTo>
                  <a:pt x="5353843" y="14605"/>
                </a:lnTo>
                <a:lnTo>
                  <a:pt x="5895184" y="14605"/>
                </a:lnTo>
                <a:lnTo>
                  <a:pt x="5714269" y="16002"/>
                </a:lnTo>
                <a:close/>
              </a:path>
              <a:path w="9467850" h="26035">
                <a:moveTo>
                  <a:pt x="7223580" y="14986"/>
                </a:moveTo>
                <a:lnTo>
                  <a:pt x="7168643" y="14605"/>
                </a:lnTo>
                <a:lnTo>
                  <a:pt x="7262515" y="14605"/>
                </a:lnTo>
                <a:lnTo>
                  <a:pt x="7223580" y="14986"/>
                </a:lnTo>
                <a:close/>
              </a:path>
              <a:path w="9467850" h="26035">
                <a:moveTo>
                  <a:pt x="7741924" y="14986"/>
                </a:moveTo>
                <a:lnTo>
                  <a:pt x="7644251" y="14605"/>
                </a:lnTo>
                <a:lnTo>
                  <a:pt x="7777971" y="14605"/>
                </a:lnTo>
                <a:lnTo>
                  <a:pt x="7741924" y="14986"/>
                </a:lnTo>
                <a:close/>
              </a:path>
              <a:path w="9467850" h="26035">
                <a:moveTo>
                  <a:pt x="6234434" y="16764"/>
                </a:moveTo>
                <a:lnTo>
                  <a:pt x="6025219" y="14732"/>
                </a:lnTo>
                <a:lnTo>
                  <a:pt x="6330475" y="14732"/>
                </a:lnTo>
                <a:lnTo>
                  <a:pt x="6286690" y="16129"/>
                </a:lnTo>
                <a:lnTo>
                  <a:pt x="6234434" y="16764"/>
                </a:lnTo>
                <a:close/>
              </a:path>
              <a:path w="9467850" h="26035">
                <a:moveTo>
                  <a:pt x="6377547" y="15113"/>
                </a:moveTo>
                <a:lnTo>
                  <a:pt x="6350583" y="14859"/>
                </a:lnTo>
                <a:lnTo>
                  <a:pt x="6399392" y="14859"/>
                </a:lnTo>
                <a:lnTo>
                  <a:pt x="6399069" y="14986"/>
                </a:lnTo>
                <a:lnTo>
                  <a:pt x="6377547" y="15113"/>
                </a:lnTo>
                <a:close/>
              </a:path>
              <a:path w="9467850" h="26035">
                <a:moveTo>
                  <a:pt x="93543" y="22479"/>
                </a:moveTo>
                <a:lnTo>
                  <a:pt x="76306" y="21082"/>
                </a:lnTo>
                <a:lnTo>
                  <a:pt x="62093" y="19431"/>
                </a:lnTo>
                <a:lnTo>
                  <a:pt x="45460" y="18161"/>
                </a:lnTo>
                <a:lnTo>
                  <a:pt x="20965" y="17653"/>
                </a:lnTo>
                <a:lnTo>
                  <a:pt x="17740" y="16002"/>
                </a:lnTo>
                <a:lnTo>
                  <a:pt x="2649885" y="16002"/>
                </a:lnTo>
                <a:lnTo>
                  <a:pt x="2652678" y="16053"/>
                </a:lnTo>
                <a:lnTo>
                  <a:pt x="2633001" y="18415"/>
                </a:lnTo>
                <a:lnTo>
                  <a:pt x="2624828" y="19304"/>
                </a:lnTo>
                <a:lnTo>
                  <a:pt x="504816" y="19304"/>
                </a:lnTo>
                <a:lnTo>
                  <a:pt x="507439" y="20701"/>
                </a:lnTo>
                <a:lnTo>
                  <a:pt x="126001" y="20701"/>
                </a:lnTo>
                <a:lnTo>
                  <a:pt x="109243" y="20955"/>
                </a:lnTo>
                <a:lnTo>
                  <a:pt x="93543" y="22479"/>
                </a:lnTo>
                <a:close/>
              </a:path>
              <a:path w="9467850" h="26035">
                <a:moveTo>
                  <a:pt x="2652678" y="16053"/>
                </a:moveTo>
                <a:lnTo>
                  <a:pt x="2649885" y="16002"/>
                </a:lnTo>
                <a:lnTo>
                  <a:pt x="2653111" y="16002"/>
                </a:lnTo>
                <a:lnTo>
                  <a:pt x="2652678" y="16053"/>
                </a:lnTo>
                <a:close/>
              </a:path>
              <a:path w="9467850" h="26035">
                <a:moveTo>
                  <a:pt x="3827254" y="19304"/>
                </a:moveTo>
                <a:lnTo>
                  <a:pt x="3838544" y="17653"/>
                </a:lnTo>
                <a:lnTo>
                  <a:pt x="3736133" y="17399"/>
                </a:lnTo>
                <a:lnTo>
                  <a:pt x="4814650" y="17399"/>
                </a:lnTo>
                <a:lnTo>
                  <a:pt x="4797225" y="17653"/>
                </a:lnTo>
                <a:lnTo>
                  <a:pt x="3886929" y="17653"/>
                </a:lnTo>
                <a:lnTo>
                  <a:pt x="3886755" y="17742"/>
                </a:lnTo>
                <a:lnTo>
                  <a:pt x="3827254" y="19304"/>
                </a:lnTo>
                <a:close/>
              </a:path>
              <a:path w="9467850" h="26035">
                <a:moveTo>
                  <a:pt x="2751494" y="19304"/>
                </a:moveTo>
                <a:lnTo>
                  <a:pt x="2757945" y="17653"/>
                </a:lnTo>
                <a:lnTo>
                  <a:pt x="3608116" y="17653"/>
                </a:lnTo>
                <a:lnTo>
                  <a:pt x="2777501" y="19050"/>
                </a:lnTo>
                <a:lnTo>
                  <a:pt x="2751494" y="19304"/>
                </a:lnTo>
                <a:close/>
              </a:path>
              <a:path w="9467850" h="26035">
                <a:moveTo>
                  <a:pt x="3886755" y="17742"/>
                </a:moveTo>
                <a:lnTo>
                  <a:pt x="3886929" y="17653"/>
                </a:lnTo>
                <a:lnTo>
                  <a:pt x="3890155" y="17653"/>
                </a:lnTo>
                <a:lnTo>
                  <a:pt x="3886755" y="17742"/>
                </a:lnTo>
                <a:close/>
              </a:path>
              <a:path w="9467850" h="26035">
                <a:moveTo>
                  <a:pt x="3932230" y="19812"/>
                </a:moveTo>
                <a:lnTo>
                  <a:pt x="3883704" y="19304"/>
                </a:lnTo>
                <a:lnTo>
                  <a:pt x="3886755" y="17742"/>
                </a:lnTo>
                <a:lnTo>
                  <a:pt x="3890155" y="17653"/>
                </a:lnTo>
                <a:lnTo>
                  <a:pt x="4797225" y="17653"/>
                </a:lnTo>
                <a:lnTo>
                  <a:pt x="4779799" y="17907"/>
                </a:lnTo>
                <a:lnTo>
                  <a:pt x="4747363" y="18796"/>
                </a:lnTo>
                <a:lnTo>
                  <a:pt x="4077037" y="18796"/>
                </a:lnTo>
                <a:lnTo>
                  <a:pt x="3932230" y="19812"/>
                </a:lnTo>
                <a:close/>
              </a:path>
              <a:path w="9467850" h="26035">
                <a:moveTo>
                  <a:pt x="4122403" y="20955"/>
                </a:moveTo>
                <a:lnTo>
                  <a:pt x="4111113" y="20955"/>
                </a:lnTo>
                <a:lnTo>
                  <a:pt x="4124016" y="19304"/>
                </a:lnTo>
                <a:lnTo>
                  <a:pt x="4077037" y="18796"/>
                </a:lnTo>
                <a:lnTo>
                  <a:pt x="4747363" y="18796"/>
                </a:lnTo>
                <a:lnTo>
                  <a:pt x="4728828" y="19304"/>
                </a:lnTo>
                <a:lnTo>
                  <a:pt x="4243365" y="19304"/>
                </a:lnTo>
                <a:lnTo>
                  <a:pt x="4235157" y="19939"/>
                </a:lnTo>
                <a:lnTo>
                  <a:pt x="4161716" y="19939"/>
                </a:lnTo>
                <a:lnTo>
                  <a:pt x="4122403" y="20955"/>
                </a:lnTo>
                <a:close/>
              </a:path>
              <a:path w="9467850" h="26035">
                <a:moveTo>
                  <a:pt x="2833144" y="20447"/>
                </a:moveTo>
                <a:lnTo>
                  <a:pt x="2804718" y="19939"/>
                </a:lnTo>
                <a:lnTo>
                  <a:pt x="2777501" y="19050"/>
                </a:lnTo>
                <a:lnTo>
                  <a:pt x="3378326" y="19050"/>
                </a:lnTo>
                <a:lnTo>
                  <a:pt x="2862779" y="19304"/>
                </a:lnTo>
                <a:lnTo>
                  <a:pt x="2833144" y="20447"/>
                </a:lnTo>
                <a:close/>
              </a:path>
              <a:path w="9467850" h="26035">
                <a:moveTo>
                  <a:pt x="642814" y="25527"/>
                </a:moveTo>
                <a:lnTo>
                  <a:pt x="612876" y="24130"/>
                </a:lnTo>
                <a:lnTo>
                  <a:pt x="593724" y="23876"/>
                </a:lnTo>
                <a:lnTo>
                  <a:pt x="560862" y="22860"/>
                </a:lnTo>
                <a:lnTo>
                  <a:pt x="528606" y="21463"/>
                </a:lnTo>
                <a:lnTo>
                  <a:pt x="504816" y="19304"/>
                </a:lnTo>
                <a:lnTo>
                  <a:pt x="2624828" y="19304"/>
                </a:lnTo>
                <a:lnTo>
                  <a:pt x="2614319" y="20447"/>
                </a:lnTo>
                <a:lnTo>
                  <a:pt x="2204719" y="20447"/>
                </a:lnTo>
                <a:lnTo>
                  <a:pt x="1616059" y="20955"/>
                </a:lnTo>
                <a:lnTo>
                  <a:pt x="1581779" y="22479"/>
                </a:lnTo>
                <a:lnTo>
                  <a:pt x="822545" y="22479"/>
                </a:lnTo>
                <a:lnTo>
                  <a:pt x="809903" y="23495"/>
                </a:lnTo>
                <a:lnTo>
                  <a:pt x="686361" y="23495"/>
                </a:lnTo>
                <a:lnTo>
                  <a:pt x="664890" y="24384"/>
                </a:lnTo>
                <a:lnTo>
                  <a:pt x="642814" y="25527"/>
                </a:lnTo>
                <a:close/>
              </a:path>
              <a:path w="9467850" h="26035">
                <a:moveTo>
                  <a:pt x="2864392" y="20955"/>
                </a:moveTo>
                <a:lnTo>
                  <a:pt x="2862779" y="19304"/>
                </a:lnTo>
                <a:lnTo>
                  <a:pt x="2890198" y="19304"/>
                </a:lnTo>
                <a:lnTo>
                  <a:pt x="2864392" y="20955"/>
                </a:lnTo>
                <a:close/>
              </a:path>
              <a:path w="9467850" h="26035">
                <a:moveTo>
                  <a:pt x="2973746" y="21209"/>
                </a:moveTo>
                <a:lnTo>
                  <a:pt x="2890154" y="20995"/>
                </a:lnTo>
                <a:lnTo>
                  <a:pt x="2890198" y="19304"/>
                </a:lnTo>
                <a:lnTo>
                  <a:pt x="3344436" y="19304"/>
                </a:lnTo>
                <a:lnTo>
                  <a:pt x="2973746" y="21209"/>
                </a:lnTo>
                <a:close/>
              </a:path>
              <a:path w="9467850" h="26035">
                <a:moveTo>
                  <a:pt x="4248138" y="20887"/>
                </a:moveTo>
                <a:lnTo>
                  <a:pt x="4246591" y="19304"/>
                </a:lnTo>
                <a:lnTo>
                  <a:pt x="4582672" y="19304"/>
                </a:lnTo>
                <a:lnTo>
                  <a:pt x="4484685" y="19431"/>
                </a:lnTo>
                <a:lnTo>
                  <a:pt x="4248138" y="20887"/>
                </a:lnTo>
                <a:close/>
              </a:path>
              <a:path w="9467850" h="26035">
                <a:moveTo>
                  <a:pt x="4220382" y="21082"/>
                </a:moveTo>
                <a:lnTo>
                  <a:pt x="4161716" y="19939"/>
                </a:lnTo>
                <a:lnTo>
                  <a:pt x="4235157" y="19939"/>
                </a:lnTo>
                <a:lnTo>
                  <a:pt x="4220382" y="21082"/>
                </a:lnTo>
                <a:close/>
              </a:path>
              <a:path w="9467850" h="26035">
                <a:moveTo>
                  <a:pt x="2571388" y="24089"/>
                </a:moveTo>
                <a:lnTo>
                  <a:pt x="2257967" y="20447"/>
                </a:lnTo>
                <a:lnTo>
                  <a:pt x="2614319" y="20447"/>
                </a:lnTo>
                <a:lnTo>
                  <a:pt x="2611984" y="20701"/>
                </a:lnTo>
                <a:lnTo>
                  <a:pt x="2590966" y="22606"/>
                </a:lnTo>
                <a:lnTo>
                  <a:pt x="2571388" y="24089"/>
                </a:lnTo>
                <a:close/>
              </a:path>
              <a:path w="9467850" h="26035">
                <a:moveTo>
                  <a:pt x="172220" y="24765"/>
                </a:moveTo>
                <a:lnTo>
                  <a:pt x="161283" y="24130"/>
                </a:lnTo>
                <a:lnTo>
                  <a:pt x="154831" y="22479"/>
                </a:lnTo>
                <a:lnTo>
                  <a:pt x="141852" y="21336"/>
                </a:lnTo>
                <a:lnTo>
                  <a:pt x="126001" y="20701"/>
                </a:lnTo>
                <a:lnTo>
                  <a:pt x="507439" y="20701"/>
                </a:lnTo>
                <a:lnTo>
                  <a:pt x="507916" y="20955"/>
                </a:lnTo>
                <a:lnTo>
                  <a:pt x="493325" y="21463"/>
                </a:lnTo>
                <a:lnTo>
                  <a:pt x="472383" y="21844"/>
                </a:lnTo>
                <a:lnTo>
                  <a:pt x="456431" y="22479"/>
                </a:lnTo>
                <a:lnTo>
                  <a:pt x="195304" y="22479"/>
                </a:lnTo>
                <a:lnTo>
                  <a:pt x="185879" y="23495"/>
                </a:lnTo>
                <a:lnTo>
                  <a:pt x="172220" y="24765"/>
                </a:lnTo>
                <a:close/>
              </a:path>
              <a:path w="9467850" h="26035">
                <a:moveTo>
                  <a:pt x="4248203" y="20955"/>
                </a:moveTo>
                <a:lnTo>
                  <a:pt x="4241752" y="20955"/>
                </a:lnTo>
                <a:lnTo>
                  <a:pt x="4248138" y="20887"/>
                </a:lnTo>
                <a:close/>
              </a:path>
              <a:path w="9467850" h="26035">
                <a:moveTo>
                  <a:pt x="1691862" y="25781"/>
                </a:moveTo>
                <a:lnTo>
                  <a:pt x="1671172" y="25019"/>
                </a:lnTo>
                <a:lnTo>
                  <a:pt x="1650936" y="24511"/>
                </a:lnTo>
                <a:lnTo>
                  <a:pt x="1632212" y="23495"/>
                </a:lnTo>
                <a:lnTo>
                  <a:pt x="1616059" y="20955"/>
                </a:lnTo>
                <a:lnTo>
                  <a:pt x="2100060" y="20955"/>
                </a:lnTo>
                <a:lnTo>
                  <a:pt x="2011967" y="22479"/>
                </a:lnTo>
                <a:lnTo>
                  <a:pt x="1891853" y="22479"/>
                </a:lnTo>
                <a:lnTo>
                  <a:pt x="1731956" y="24765"/>
                </a:lnTo>
                <a:lnTo>
                  <a:pt x="1691862" y="25781"/>
                </a:lnTo>
                <a:close/>
              </a:path>
              <a:path w="9467850" h="26035">
                <a:moveTo>
                  <a:pt x="2888585" y="22479"/>
                </a:moveTo>
                <a:lnTo>
                  <a:pt x="2874069" y="20955"/>
                </a:lnTo>
                <a:lnTo>
                  <a:pt x="2890154" y="20995"/>
                </a:lnTo>
                <a:lnTo>
                  <a:pt x="2888585" y="22479"/>
                </a:lnTo>
                <a:close/>
              </a:path>
              <a:path w="9467850" h="26035">
                <a:moveTo>
                  <a:pt x="193540" y="24130"/>
                </a:moveTo>
                <a:lnTo>
                  <a:pt x="195304" y="22479"/>
                </a:lnTo>
                <a:lnTo>
                  <a:pt x="402150" y="22479"/>
                </a:lnTo>
                <a:lnTo>
                  <a:pt x="193540" y="24130"/>
                </a:lnTo>
                <a:close/>
              </a:path>
              <a:path w="9467850" h="26035">
                <a:moveTo>
                  <a:pt x="1067695" y="25781"/>
                </a:moveTo>
                <a:lnTo>
                  <a:pt x="827383" y="24130"/>
                </a:lnTo>
                <a:lnTo>
                  <a:pt x="822545" y="22479"/>
                </a:lnTo>
                <a:lnTo>
                  <a:pt x="1261235" y="22479"/>
                </a:lnTo>
                <a:lnTo>
                  <a:pt x="1219966" y="24511"/>
                </a:lnTo>
                <a:lnTo>
                  <a:pt x="1115173" y="24511"/>
                </a:lnTo>
                <a:lnTo>
                  <a:pt x="1067695" y="25781"/>
                </a:lnTo>
                <a:close/>
              </a:path>
              <a:path w="9467850" h="26035">
                <a:moveTo>
                  <a:pt x="1384164" y="24765"/>
                </a:moveTo>
                <a:lnTo>
                  <a:pt x="1339055" y="24511"/>
                </a:lnTo>
                <a:lnTo>
                  <a:pt x="1296970" y="23622"/>
                </a:lnTo>
                <a:lnTo>
                  <a:pt x="1261235" y="22479"/>
                </a:lnTo>
                <a:lnTo>
                  <a:pt x="1581779" y="22479"/>
                </a:lnTo>
                <a:lnTo>
                  <a:pt x="1576066" y="22733"/>
                </a:lnTo>
                <a:lnTo>
                  <a:pt x="1527151" y="23749"/>
                </a:lnTo>
                <a:lnTo>
                  <a:pt x="1428970" y="24130"/>
                </a:lnTo>
                <a:lnTo>
                  <a:pt x="1384164" y="24765"/>
                </a:lnTo>
                <a:close/>
              </a:path>
              <a:path w="9467850" h="26035">
                <a:moveTo>
                  <a:pt x="1904580" y="22987"/>
                </a:moveTo>
                <a:lnTo>
                  <a:pt x="1891853" y="22479"/>
                </a:lnTo>
                <a:lnTo>
                  <a:pt x="2011967" y="22479"/>
                </a:lnTo>
                <a:lnTo>
                  <a:pt x="1999568" y="22733"/>
                </a:lnTo>
                <a:lnTo>
                  <a:pt x="1923505" y="22733"/>
                </a:lnTo>
                <a:lnTo>
                  <a:pt x="1904580" y="22987"/>
                </a:lnTo>
                <a:close/>
              </a:path>
              <a:path w="9467850" h="26035">
                <a:moveTo>
                  <a:pt x="1951528" y="24130"/>
                </a:moveTo>
                <a:lnTo>
                  <a:pt x="1941524" y="22733"/>
                </a:lnTo>
                <a:lnTo>
                  <a:pt x="1999568" y="22733"/>
                </a:lnTo>
                <a:lnTo>
                  <a:pt x="1951528" y="24130"/>
                </a:lnTo>
                <a:close/>
              </a:path>
              <a:path w="9467850" h="26035">
                <a:moveTo>
                  <a:pt x="714485" y="25781"/>
                </a:moveTo>
                <a:lnTo>
                  <a:pt x="686361" y="23495"/>
                </a:lnTo>
                <a:lnTo>
                  <a:pt x="809903" y="23495"/>
                </a:lnTo>
                <a:lnTo>
                  <a:pt x="797261" y="24511"/>
                </a:lnTo>
                <a:lnTo>
                  <a:pt x="730462" y="24511"/>
                </a:lnTo>
                <a:lnTo>
                  <a:pt x="714485" y="25781"/>
                </a:lnTo>
                <a:close/>
              </a:path>
              <a:path w="9467850" h="26035">
                <a:moveTo>
                  <a:pt x="2574082" y="24130"/>
                </a:moveTo>
                <a:lnTo>
                  <a:pt x="2570856" y="24130"/>
                </a:lnTo>
                <a:lnTo>
                  <a:pt x="2571388" y="24089"/>
                </a:lnTo>
                <a:lnTo>
                  <a:pt x="2574082" y="24130"/>
                </a:lnTo>
                <a:close/>
              </a:path>
              <a:path w="9467850" h="26035">
                <a:moveTo>
                  <a:pt x="761257" y="24765"/>
                </a:moveTo>
                <a:lnTo>
                  <a:pt x="730462" y="24511"/>
                </a:lnTo>
                <a:lnTo>
                  <a:pt x="797261" y="24511"/>
                </a:lnTo>
                <a:lnTo>
                  <a:pt x="795681" y="24638"/>
                </a:lnTo>
                <a:lnTo>
                  <a:pt x="761257" y="24765"/>
                </a:lnTo>
                <a:close/>
              </a:path>
              <a:path w="9467850" h="26035">
                <a:moveTo>
                  <a:pt x="1166885" y="24765"/>
                </a:moveTo>
                <a:lnTo>
                  <a:pt x="1115173" y="24511"/>
                </a:lnTo>
                <a:lnTo>
                  <a:pt x="1219966" y="24511"/>
                </a:lnTo>
                <a:lnTo>
                  <a:pt x="1217387" y="24638"/>
                </a:lnTo>
                <a:lnTo>
                  <a:pt x="1166885" y="24765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13873" y="4550691"/>
            <a:ext cx="16510" cy="1905"/>
          </a:xfrm>
          <a:custGeom>
            <a:avLst/>
            <a:gdLst/>
            <a:ahLst/>
            <a:cxnLst/>
            <a:rect l="l" t="t" r="r" b="b"/>
            <a:pathLst>
              <a:path w="16509" h="1904">
                <a:moveTo>
                  <a:pt x="16128" y="1612"/>
                </a:moveTo>
                <a:lnTo>
                  <a:pt x="0" y="1612"/>
                </a:lnTo>
                <a:lnTo>
                  <a:pt x="11289" y="0"/>
                </a:lnTo>
                <a:lnTo>
                  <a:pt x="16128" y="1612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752586" y="4551674"/>
            <a:ext cx="48895" cy="5715"/>
          </a:xfrm>
          <a:custGeom>
            <a:avLst/>
            <a:gdLst/>
            <a:ahLst/>
            <a:cxnLst/>
            <a:rect l="l" t="t" r="r" b="b"/>
            <a:pathLst>
              <a:path w="48895" h="5714">
                <a:moveTo>
                  <a:pt x="3225" y="5467"/>
                </a:moveTo>
                <a:lnTo>
                  <a:pt x="1612" y="3854"/>
                </a:lnTo>
                <a:lnTo>
                  <a:pt x="0" y="3854"/>
                </a:lnTo>
                <a:lnTo>
                  <a:pt x="10281" y="3577"/>
                </a:lnTo>
                <a:lnTo>
                  <a:pt x="21773" y="1637"/>
                </a:lnTo>
                <a:lnTo>
                  <a:pt x="34474" y="0"/>
                </a:lnTo>
                <a:lnTo>
                  <a:pt x="48385" y="630"/>
                </a:lnTo>
                <a:lnTo>
                  <a:pt x="3225" y="5467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710653" y="4555101"/>
            <a:ext cx="29209" cy="2540"/>
          </a:xfrm>
          <a:custGeom>
            <a:avLst/>
            <a:gdLst/>
            <a:ahLst/>
            <a:cxnLst/>
            <a:rect l="l" t="t" r="r" b="b"/>
            <a:pathLst>
              <a:path w="29209" h="2539">
                <a:moveTo>
                  <a:pt x="0" y="2041"/>
                </a:moveTo>
                <a:lnTo>
                  <a:pt x="4082" y="1562"/>
                </a:lnTo>
                <a:lnTo>
                  <a:pt x="9677" y="629"/>
                </a:lnTo>
                <a:lnTo>
                  <a:pt x="17690" y="0"/>
                </a:lnTo>
                <a:lnTo>
                  <a:pt x="29030" y="428"/>
                </a:lnTo>
                <a:lnTo>
                  <a:pt x="26536" y="1133"/>
                </a:lnTo>
                <a:lnTo>
                  <a:pt x="7030" y="1335"/>
                </a:lnTo>
                <a:lnTo>
                  <a:pt x="0" y="2041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8802" y="4549078"/>
            <a:ext cx="9467850" cy="26034"/>
          </a:xfrm>
          <a:custGeom>
            <a:avLst/>
            <a:gdLst/>
            <a:ahLst/>
            <a:cxnLst/>
            <a:rect l="l" t="t" r="r" b="b"/>
            <a:pathLst>
              <a:path w="9467850" h="26035">
                <a:moveTo>
                  <a:pt x="9120574" y="3175"/>
                </a:moveTo>
                <a:lnTo>
                  <a:pt x="8989934" y="3175"/>
                </a:lnTo>
                <a:lnTo>
                  <a:pt x="8996436" y="1524"/>
                </a:lnTo>
                <a:lnTo>
                  <a:pt x="9005660" y="889"/>
                </a:lnTo>
                <a:lnTo>
                  <a:pt x="9016698" y="635"/>
                </a:lnTo>
                <a:lnTo>
                  <a:pt x="9028643" y="0"/>
                </a:lnTo>
                <a:lnTo>
                  <a:pt x="9051172" y="1397"/>
                </a:lnTo>
                <a:lnTo>
                  <a:pt x="9103488" y="1778"/>
                </a:lnTo>
                <a:lnTo>
                  <a:pt x="9120574" y="3175"/>
                </a:lnTo>
                <a:close/>
              </a:path>
              <a:path w="9467850" h="26035">
                <a:moveTo>
                  <a:pt x="9312502" y="3175"/>
                </a:moveTo>
                <a:lnTo>
                  <a:pt x="9120574" y="3175"/>
                </a:lnTo>
                <a:lnTo>
                  <a:pt x="9166389" y="2286"/>
                </a:lnTo>
                <a:lnTo>
                  <a:pt x="9261647" y="1524"/>
                </a:lnTo>
                <a:lnTo>
                  <a:pt x="9310688" y="1524"/>
                </a:lnTo>
                <a:lnTo>
                  <a:pt x="9308470" y="1778"/>
                </a:lnTo>
                <a:lnTo>
                  <a:pt x="9307462" y="2286"/>
                </a:lnTo>
                <a:lnTo>
                  <a:pt x="9312502" y="3175"/>
                </a:lnTo>
                <a:close/>
              </a:path>
              <a:path w="9467850" h="26035">
                <a:moveTo>
                  <a:pt x="9354696" y="3556"/>
                </a:moveTo>
                <a:lnTo>
                  <a:pt x="9327143" y="3556"/>
                </a:lnTo>
                <a:lnTo>
                  <a:pt x="9331654" y="2921"/>
                </a:lnTo>
                <a:lnTo>
                  <a:pt x="9335863" y="2032"/>
                </a:lnTo>
                <a:lnTo>
                  <a:pt x="9349597" y="1524"/>
                </a:lnTo>
                <a:lnTo>
                  <a:pt x="9344759" y="3175"/>
                </a:lnTo>
                <a:lnTo>
                  <a:pt x="9354696" y="3556"/>
                </a:lnTo>
                <a:close/>
              </a:path>
              <a:path w="9467850" h="26035">
                <a:moveTo>
                  <a:pt x="7630179" y="6350"/>
                </a:moveTo>
                <a:lnTo>
                  <a:pt x="5901358" y="6350"/>
                </a:lnTo>
                <a:lnTo>
                  <a:pt x="6307379" y="2540"/>
                </a:lnTo>
                <a:lnTo>
                  <a:pt x="6407417" y="2540"/>
                </a:lnTo>
                <a:lnTo>
                  <a:pt x="7020642" y="5207"/>
                </a:lnTo>
                <a:lnTo>
                  <a:pt x="7469212" y="5334"/>
                </a:lnTo>
                <a:lnTo>
                  <a:pt x="7630179" y="6350"/>
                </a:lnTo>
                <a:close/>
              </a:path>
              <a:path w="9467850" h="26035">
                <a:moveTo>
                  <a:pt x="9015870" y="6604"/>
                </a:moveTo>
                <a:lnTo>
                  <a:pt x="8220241" y="6604"/>
                </a:lnTo>
                <a:lnTo>
                  <a:pt x="8269021" y="6223"/>
                </a:lnTo>
                <a:lnTo>
                  <a:pt x="8315770" y="4826"/>
                </a:lnTo>
                <a:lnTo>
                  <a:pt x="8836230" y="2667"/>
                </a:lnTo>
                <a:lnTo>
                  <a:pt x="9312502" y="3175"/>
                </a:lnTo>
                <a:lnTo>
                  <a:pt x="9327143" y="3556"/>
                </a:lnTo>
                <a:lnTo>
                  <a:pt x="9354696" y="3556"/>
                </a:lnTo>
                <a:lnTo>
                  <a:pt x="9374571" y="4318"/>
                </a:lnTo>
                <a:lnTo>
                  <a:pt x="9462495" y="4318"/>
                </a:lnTo>
                <a:lnTo>
                  <a:pt x="9463705" y="4826"/>
                </a:lnTo>
                <a:lnTo>
                  <a:pt x="9255650" y="4826"/>
                </a:lnTo>
                <a:lnTo>
                  <a:pt x="9150261" y="5461"/>
                </a:lnTo>
                <a:lnTo>
                  <a:pt x="9104600" y="6350"/>
                </a:lnTo>
                <a:lnTo>
                  <a:pt x="9039933" y="6350"/>
                </a:lnTo>
                <a:lnTo>
                  <a:pt x="9015870" y="6604"/>
                </a:lnTo>
                <a:close/>
              </a:path>
              <a:path w="9467850" h="26035">
                <a:moveTo>
                  <a:pt x="9462495" y="4318"/>
                </a:moveTo>
                <a:lnTo>
                  <a:pt x="9374571" y="4318"/>
                </a:lnTo>
                <a:lnTo>
                  <a:pt x="9404232" y="3810"/>
                </a:lnTo>
                <a:lnTo>
                  <a:pt x="9434800" y="2921"/>
                </a:lnTo>
                <a:lnTo>
                  <a:pt x="9467334" y="3175"/>
                </a:lnTo>
                <a:lnTo>
                  <a:pt x="9461890" y="4064"/>
                </a:lnTo>
                <a:lnTo>
                  <a:pt x="9462495" y="4318"/>
                </a:lnTo>
                <a:close/>
              </a:path>
              <a:path w="9467850" h="26035">
                <a:moveTo>
                  <a:pt x="7704218" y="7112"/>
                </a:moveTo>
                <a:lnTo>
                  <a:pt x="5372408" y="7112"/>
                </a:lnTo>
                <a:lnTo>
                  <a:pt x="5689135" y="4318"/>
                </a:lnTo>
                <a:lnTo>
                  <a:pt x="5905793" y="5207"/>
                </a:lnTo>
                <a:lnTo>
                  <a:pt x="5899745" y="6350"/>
                </a:lnTo>
                <a:lnTo>
                  <a:pt x="7630179" y="6350"/>
                </a:lnTo>
                <a:lnTo>
                  <a:pt x="7704218" y="7112"/>
                </a:lnTo>
                <a:close/>
              </a:path>
              <a:path w="9467850" h="26035">
                <a:moveTo>
                  <a:pt x="8554470" y="9652"/>
                </a:moveTo>
                <a:lnTo>
                  <a:pt x="4119176" y="9652"/>
                </a:lnTo>
                <a:lnTo>
                  <a:pt x="4752869" y="8001"/>
                </a:lnTo>
                <a:lnTo>
                  <a:pt x="7765794" y="8001"/>
                </a:lnTo>
                <a:lnTo>
                  <a:pt x="7807727" y="6350"/>
                </a:lnTo>
                <a:lnTo>
                  <a:pt x="7886353" y="6223"/>
                </a:lnTo>
                <a:lnTo>
                  <a:pt x="7924305" y="5715"/>
                </a:lnTo>
                <a:lnTo>
                  <a:pt x="7957721" y="4826"/>
                </a:lnTo>
                <a:lnTo>
                  <a:pt x="8011579" y="4572"/>
                </a:lnTo>
                <a:lnTo>
                  <a:pt x="9015870" y="6604"/>
                </a:lnTo>
                <a:lnTo>
                  <a:pt x="8554470" y="9652"/>
                </a:lnTo>
                <a:close/>
              </a:path>
              <a:path w="9467850" h="26035">
                <a:moveTo>
                  <a:pt x="3224" y="16002"/>
                </a:moveTo>
                <a:lnTo>
                  <a:pt x="0" y="15621"/>
                </a:lnTo>
                <a:lnTo>
                  <a:pt x="0" y="6985"/>
                </a:lnTo>
                <a:lnTo>
                  <a:pt x="2871" y="6096"/>
                </a:lnTo>
                <a:lnTo>
                  <a:pt x="20159" y="5207"/>
                </a:lnTo>
                <a:lnTo>
                  <a:pt x="39866" y="4826"/>
                </a:lnTo>
                <a:lnTo>
                  <a:pt x="53222" y="4826"/>
                </a:lnTo>
                <a:lnTo>
                  <a:pt x="38077" y="5334"/>
                </a:lnTo>
                <a:lnTo>
                  <a:pt x="39715" y="6350"/>
                </a:lnTo>
                <a:lnTo>
                  <a:pt x="45284" y="7493"/>
                </a:lnTo>
                <a:lnTo>
                  <a:pt x="41932" y="8001"/>
                </a:lnTo>
                <a:lnTo>
                  <a:pt x="53751" y="10541"/>
                </a:lnTo>
                <a:lnTo>
                  <a:pt x="104669" y="10541"/>
                </a:lnTo>
                <a:lnTo>
                  <a:pt x="116123" y="12827"/>
                </a:lnTo>
                <a:lnTo>
                  <a:pt x="125749" y="13208"/>
                </a:lnTo>
                <a:lnTo>
                  <a:pt x="6403592" y="13208"/>
                </a:lnTo>
                <a:lnTo>
                  <a:pt x="6400360" y="14478"/>
                </a:lnTo>
                <a:lnTo>
                  <a:pt x="9676" y="14478"/>
                </a:lnTo>
                <a:lnTo>
                  <a:pt x="3224" y="16002"/>
                </a:lnTo>
                <a:close/>
              </a:path>
              <a:path w="9467850" h="26035">
                <a:moveTo>
                  <a:pt x="5905793" y="5207"/>
                </a:moveTo>
                <a:lnTo>
                  <a:pt x="5851592" y="5207"/>
                </a:lnTo>
                <a:lnTo>
                  <a:pt x="5907809" y="4826"/>
                </a:lnTo>
                <a:lnTo>
                  <a:pt x="5905793" y="5207"/>
                </a:lnTo>
                <a:close/>
              </a:path>
              <a:path w="9467850" h="26035">
                <a:moveTo>
                  <a:pt x="9467334" y="6350"/>
                </a:moveTo>
                <a:lnTo>
                  <a:pt x="9255650" y="4826"/>
                </a:lnTo>
                <a:lnTo>
                  <a:pt x="9463705" y="4826"/>
                </a:lnTo>
                <a:lnTo>
                  <a:pt x="9467334" y="5461"/>
                </a:lnTo>
                <a:lnTo>
                  <a:pt x="9467334" y="6350"/>
                </a:lnTo>
                <a:close/>
              </a:path>
              <a:path w="9467850" h="26035">
                <a:moveTo>
                  <a:pt x="7469212" y="5334"/>
                </a:moveTo>
                <a:lnTo>
                  <a:pt x="7120556" y="5334"/>
                </a:lnTo>
                <a:lnTo>
                  <a:pt x="7320047" y="5207"/>
                </a:lnTo>
                <a:lnTo>
                  <a:pt x="7419543" y="5207"/>
                </a:lnTo>
                <a:lnTo>
                  <a:pt x="7469212" y="5334"/>
                </a:lnTo>
                <a:close/>
              </a:path>
              <a:path w="9467850" h="26035">
                <a:moveTo>
                  <a:pt x="2346358" y="11176"/>
                </a:moveTo>
                <a:lnTo>
                  <a:pt x="1485419" y="11176"/>
                </a:lnTo>
                <a:lnTo>
                  <a:pt x="1943316" y="5334"/>
                </a:lnTo>
                <a:lnTo>
                  <a:pt x="1993997" y="5334"/>
                </a:lnTo>
                <a:lnTo>
                  <a:pt x="2197428" y="7112"/>
                </a:lnTo>
                <a:lnTo>
                  <a:pt x="2346358" y="11176"/>
                </a:lnTo>
                <a:close/>
              </a:path>
              <a:path w="9467850" h="26035">
                <a:moveTo>
                  <a:pt x="3663657" y="6350"/>
                </a:moveTo>
                <a:lnTo>
                  <a:pt x="3461140" y="6350"/>
                </a:lnTo>
                <a:lnTo>
                  <a:pt x="3512022" y="6096"/>
                </a:lnTo>
                <a:lnTo>
                  <a:pt x="3613259" y="6096"/>
                </a:lnTo>
                <a:lnTo>
                  <a:pt x="3663657" y="6350"/>
                </a:lnTo>
                <a:close/>
              </a:path>
              <a:path w="9467850" h="26035">
                <a:moveTo>
                  <a:pt x="526417" y="8001"/>
                </a:moveTo>
                <a:lnTo>
                  <a:pt x="366112" y="8001"/>
                </a:lnTo>
                <a:lnTo>
                  <a:pt x="361273" y="6350"/>
                </a:lnTo>
                <a:lnTo>
                  <a:pt x="417041" y="6223"/>
                </a:lnTo>
                <a:lnTo>
                  <a:pt x="526417" y="8001"/>
                </a:lnTo>
                <a:close/>
              </a:path>
              <a:path w="9467850" h="26035">
                <a:moveTo>
                  <a:pt x="8557696" y="10414"/>
                </a:moveTo>
                <a:lnTo>
                  <a:pt x="2862153" y="10414"/>
                </a:lnTo>
                <a:lnTo>
                  <a:pt x="3362955" y="6223"/>
                </a:lnTo>
                <a:lnTo>
                  <a:pt x="3412220" y="6223"/>
                </a:lnTo>
                <a:lnTo>
                  <a:pt x="3663657" y="6350"/>
                </a:lnTo>
                <a:lnTo>
                  <a:pt x="4119176" y="8382"/>
                </a:lnTo>
                <a:lnTo>
                  <a:pt x="4119176" y="9652"/>
                </a:lnTo>
                <a:lnTo>
                  <a:pt x="8554470" y="9652"/>
                </a:lnTo>
                <a:lnTo>
                  <a:pt x="8557696" y="10414"/>
                </a:lnTo>
                <a:close/>
              </a:path>
              <a:path w="9467850" h="26035">
                <a:moveTo>
                  <a:pt x="9049519" y="7908"/>
                </a:moveTo>
                <a:lnTo>
                  <a:pt x="9047997" y="6350"/>
                </a:lnTo>
                <a:lnTo>
                  <a:pt x="9104600" y="6350"/>
                </a:lnTo>
                <a:lnTo>
                  <a:pt x="9098077" y="6477"/>
                </a:lnTo>
                <a:lnTo>
                  <a:pt x="9049519" y="7908"/>
                </a:lnTo>
                <a:close/>
              </a:path>
              <a:path w="9467850" h="26035">
                <a:moveTo>
                  <a:pt x="7765794" y="8001"/>
                </a:moveTo>
                <a:lnTo>
                  <a:pt x="4954624" y="8001"/>
                </a:lnTo>
                <a:lnTo>
                  <a:pt x="5107813" y="6858"/>
                </a:lnTo>
                <a:lnTo>
                  <a:pt x="7704218" y="7112"/>
                </a:lnTo>
                <a:lnTo>
                  <a:pt x="7765794" y="8001"/>
                </a:lnTo>
                <a:close/>
              </a:path>
              <a:path w="9467850" h="26035">
                <a:moveTo>
                  <a:pt x="600354" y="9525"/>
                </a:moveTo>
                <a:lnTo>
                  <a:pt x="260194" y="9525"/>
                </a:lnTo>
                <a:lnTo>
                  <a:pt x="329798" y="7366"/>
                </a:lnTo>
                <a:lnTo>
                  <a:pt x="366112" y="8001"/>
                </a:lnTo>
                <a:lnTo>
                  <a:pt x="526417" y="8001"/>
                </a:lnTo>
                <a:lnTo>
                  <a:pt x="600354" y="9525"/>
                </a:lnTo>
                <a:close/>
              </a:path>
              <a:path w="9467850" h="26035">
                <a:moveTo>
                  <a:pt x="858560" y="11684"/>
                </a:moveTo>
                <a:lnTo>
                  <a:pt x="180863" y="11684"/>
                </a:lnTo>
                <a:lnTo>
                  <a:pt x="219420" y="7620"/>
                </a:lnTo>
                <a:lnTo>
                  <a:pt x="238698" y="8001"/>
                </a:lnTo>
                <a:lnTo>
                  <a:pt x="233859" y="8001"/>
                </a:lnTo>
                <a:lnTo>
                  <a:pt x="260194" y="9525"/>
                </a:lnTo>
                <a:lnTo>
                  <a:pt x="600354" y="9525"/>
                </a:lnTo>
                <a:lnTo>
                  <a:pt x="633339" y="10160"/>
                </a:lnTo>
                <a:lnTo>
                  <a:pt x="772287" y="10414"/>
                </a:lnTo>
                <a:lnTo>
                  <a:pt x="858560" y="11684"/>
                </a:lnTo>
                <a:close/>
              </a:path>
              <a:path w="9467850" h="26035">
                <a:moveTo>
                  <a:pt x="9049609" y="8001"/>
                </a:moveTo>
                <a:lnTo>
                  <a:pt x="9046384" y="8001"/>
                </a:lnTo>
                <a:lnTo>
                  <a:pt x="9049519" y="7908"/>
                </a:lnTo>
                <a:close/>
              </a:path>
              <a:path w="9467850" h="26035">
                <a:moveTo>
                  <a:pt x="4119176" y="8382"/>
                </a:moveTo>
                <a:lnTo>
                  <a:pt x="4016971" y="8382"/>
                </a:lnTo>
                <a:lnTo>
                  <a:pt x="4119176" y="8001"/>
                </a:lnTo>
                <a:lnTo>
                  <a:pt x="4119176" y="8382"/>
                </a:lnTo>
                <a:close/>
              </a:path>
              <a:path w="9467850" h="26035">
                <a:moveTo>
                  <a:pt x="8315962" y="11684"/>
                </a:moveTo>
                <a:lnTo>
                  <a:pt x="2395948" y="11684"/>
                </a:lnTo>
                <a:lnTo>
                  <a:pt x="2662553" y="8382"/>
                </a:lnTo>
                <a:lnTo>
                  <a:pt x="2713935" y="8509"/>
                </a:lnTo>
                <a:lnTo>
                  <a:pt x="2762783" y="9652"/>
                </a:lnTo>
                <a:lnTo>
                  <a:pt x="8557696" y="10414"/>
                </a:lnTo>
                <a:lnTo>
                  <a:pt x="8560921" y="11176"/>
                </a:lnTo>
                <a:lnTo>
                  <a:pt x="8370607" y="11176"/>
                </a:lnTo>
                <a:lnTo>
                  <a:pt x="8315962" y="11684"/>
                </a:lnTo>
                <a:close/>
              </a:path>
              <a:path w="9467850" h="26035">
                <a:moveTo>
                  <a:pt x="772287" y="10414"/>
                </a:moveTo>
                <a:lnTo>
                  <a:pt x="685016" y="10414"/>
                </a:lnTo>
                <a:lnTo>
                  <a:pt x="735451" y="9652"/>
                </a:lnTo>
                <a:lnTo>
                  <a:pt x="772287" y="10414"/>
                </a:lnTo>
                <a:close/>
              </a:path>
              <a:path w="9467850" h="26035">
                <a:moveTo>
                  <a:pt x="104669" y="10541"/>
                </a:moveTo>
                <a:lnTo>
                  <a:pt x="53751" y="10541"/>
                </a:lnTo>
                <a:lnTo>
                  <a:pt x="103396" y="10287"/>
                </a:lnTo>
                <a:lnTo>
                  <a:pt x="104669" y="10541"/>
                </a:lnTo>
                <a:close/>
              </a:path>
              <a:path w="9467850" h="26035">
                <a:moveTo>
                  <a:pt x="6658322" y="14224"/>
                </a:moveTo>
                <a:lnTo>
                  <a:pt x="6608914" y="13970"/>
                </a:lnTo>
                <a:lnTo>
                  <a:pt x="6518475" y="12192"/>
                </a:lnTo>
                <a:lnTo>
                  <a:pt x="1333722" y="10414"/>
                </a:lnTo>
                <a:lnTo>
                  <a:pt x="1384230" y="10414"/>
                </a:lnTo>
                <a:lnTo>
                  <a:pt x="2346358" y="11176"/>
                </a:lnTo>
                <a:lnTo>
                  <a:pt x="2395948" y="11684"/>
                </a:lnTo>
                <a:lnTo>
                  <a:pt x="8315962" y="11684"/>
                </a:lnTo>
                <a:lnTo>
                  <a:pt x="6712613" y="12827"/>
                </a:lnTo>
                <a:lnTo>
                  <a:pt x="6658322" y="14224"/>
                </a:lnTo>
                <a:close/>
              </a:path>
              <a:path w="9467850" h="26035">
                <a:moveTo>
                  <a:pt x="6403592" y="13208"/>
                </a:moveTo>
                <a:lnTo>
                  <a:pt x="125749" y="13208"/>
                </a:lnTo>
                <a:lnTo>
                  <a:pt x="130235" y="12573"/>
                </a:lnTo>
                <a:lnTo>
                  <a:pt x="132906" y="11684"/>
                </a:lnTo>
                <a:lnTo>
                  <a:pt x="137089" y="11176"/>
                </a:lnTo>
                <a:lnTo>
                  <a:pt x="146565" y="11430"/>
                </a:lnTo>
                <a:lnTo>
                  <a:pt x="147573" y="12065"/>
                </a:lnTo>
                <a:lnTo>
                  <a:pt x="149791" y="12573"/>
                </a:lnTo>
                <a:lnTo>
                  <a:pt x="162895" y="12827"/>
                </a:lnTo>
                <a:lnTo>
                  <a:pt x="6404562" y="12827"/>
                </a:lnTo>
                <a:lnTo>
                  <a:pt x="6403592" y="13208"/>
                </a:lnTo>
                <a:close/>
              </a:path>
              <a:path w="9467850" h="26035">
                <a:moveTo>
                  <a:pt x="6428754" y="14478"/>
                </a:moveTo>
                <a:lnTo>
                  <a:pt x="6404562" y="12827"/>
                </a:lnTo>
                <a:lnTo>
                  <a:pt x="162895" y="12827"/>
                </a:lnTo>
                <a:lnTo>
                  <a:pt x="166120" y="11176"/>
                </a:lnTo>
                <a:lnTo>
                  <a:pt x="180863" y="11684"/>
                </a:lnTo>
                <a:lnTo>
                  <a:pt x="858560" y="11684"/>
                </a:lnTo>
                <a:lnTo>
                  <a:pt x="6518475" y="12192"/>
                </a:lnTo>
                <a:lnTo>
                  <a:pt x="6474309" y="12446"/>
                </a:lnTo>
                <a:lnTo>
                  <a:pt x="6428754" y="14478"/>
                </a:lnTo>
                <a:close/>
              </a:path>
              <a:path w="9467850" h="26035">
                <a:moveTo>
                  <a:pt x="8370525" y="11218"/>
                </a:moveTo>
                <a:lnTo>
                  <a:pt x="8375445" y="11176"/>
                </a:lnTo>
                <a:lnTo>
                  <a:pt x="8370525" y="11218"/>
                </a:lnTo>
                <a:close/>
              </a:path>
              <a:path w="9467850" h="26035">
                <a:moveTo>
                  <a:pt x="8367381" y="12827"/>
                </a:moveTo>
                <a:lnTo>
                  <a:pt x="8370525" y="11218"/>
                </a:lnTo>
                <a:lnTo>
                  <a:pt x="8375445" y="11176"/>
                </a:lnTo>
                <a:lnTo>
                  <a:pt x="8398025" y="11176"/>
                </a:lnTo>
                <a:lnTo>
                  <a:pt x="8390515" y="11430"/>
                </a:lnTo>
                <a:lnTo>
                  <a:pt x="8374890" y="12573"/>
                </a:lnTo>
                <a:lnTo>
                  <a:pt x="8367381" y="12827"/>
                </a:lnTo>
                <a:close/>
              </a:path>
              <a:path w="9467850" h="26035">
                <a:moveTo>
                  <a:pt x="8429097" y="13970"/>
                </a:moveTo>
                <a:lnTo>
                  <a:pt x="8391573" y="12827"/>
                </a:lnTo>
                <a:lnTo>
                  <a:pt x="8394799" y="12827"/>
                </a:lnTo>
                <a:lnTo>
                  <a:pt x="8401251" y="11176"/>
                </a:lnTo>
                <a:lnTo>
                  <a:pt x="8560921" y="11176"/>
                </a:lnTo>
                <a:lnTo>
                  <a:pt x="8555463" y="12573"/>
                </a:lnTo>
                <a:lnTo>
                  <a:pt x="8513821" y="12573"/>
                </a:lnTo>
                <a:lnTo>
                  <a:pt x="8472820" y="13462"/>
                </a:lnTo>
                <a:lnTo>
                  <a:pt x="8429097" y="13970"/>
                </a:lnTo>
                <a:close/>
              </a:path>
              <a:path w="9467850" h="26035">
                <a:moveTo>
                  <a:pt x="8554470" y="12827"/>
                </a:moveTo>
                <a:lnTo>
                  <a:pt x="8543180" y="12827"/>
                </a:lnTo>
                <a:lnTo>
                  <a:pt x="8513821" y="12573"/>
                </a:lnTo>
                <a:lnTo>
                  <a:pt x="8555463" y="12573"/>
                </a:lnTo>
                <a:lnTo>
                  <a:pt x="8554470" y="12827"/>
                </a:lnTo>
                <a:close/>
              </a:path>
              <a:path w="9467850" h="26035">
                <a:moveTo>
                  <a:pt x="6704549" y="14478"/>
                </a:moveTo>
                <a:lnTo>
                  <a:pt x="6712613" y="12827"/>
                </a:lnTo>
                <a:lnTo>
                  <a:pt x="8168329" y="12827"/>
                </a:lnTo>
                <a:lnTo>
                  <a:pt x="6751926" y="13208"/>
                </a:lnTo>
                <a:lnTo>
                  <a:pt x="6728162" y="13589"/>
                </a:lnTo>
                <a:lnTo>
                  <a:pt x="6704549" y="14478"/>
                </a:lnTo>
                <a:close/>
              </a:path>
              <a:path w="9467850" h="26035">
                <a:moveTo>
                  <a:pt x="7835603" y="14478"/>
                </a:moveTo>
                <a:lnTo>
                  <a:pt x="6793255" y="14478"/>
                </a:lnTo>
                <a:lnTo>
                  <a:pt x="6774178" y="13589"/>
                </a:lnTo>
                <a:lnTo>
                  <a:pt x="6751926" y="13208"/>
                </a:lnTo>
                <a:lnTo>
                  <a:pt x="8113227" y="13208"/>
                </a:lnTo>
                <a:lnTo>
                  <a:pt x="7835603" y="14478"/>
                </a:lnTo>
                <a:close/>
              </a:path>
              <a:path w="9467850" h="26035">
                <a:moveTo>
                  <a:pt x="2730627" y="18161"/>
                </a:moveTo>
                <a:lnTo>
                  <a:pt x="2703914" y="17526"/>
                </a:lnTo>
                <a:lnTo>
                  <a:pt x="2677202" y="16510"/>
                </a:lnTo>
                <a:lnTo>
                  <a:pt x="2652677" y="16053"/>
                </a:lnTo>
                <a:lnTo>
                  <a:pt x="2653110" y="16002"/>
                </a:lnTo>
                <a:lnTo>
                  <a:pt x="19353" y="16002"/>
                </a:lnTo>
                <a:lnTo>
                  <a:pt x="9676" y="14478"/>
                </a:lnTo>
                <a:lnTo>
                  <a:pt x="5153002" y="14478"/>
                </a:lnTo>
                <a:lnTo>
                  <a:pt x="5100444" y="15875"/>
                </a:lnTo>
                <a:lnTo>
                  <a:pt x="4885294" y="16891"/>
                </a:lnTo>
                <a:lnTo>
                  <a:pt x="3684914" y="17399"/>
                </a:lnTo>
                <a:lnTo>
                  <a:pt x="2757944" y="17653"/>
                </a:lnTo>
                <a:lnTo>
                  <a:pt x="2730627" y="18161"/>
                </a:lnTo>
                <a:close/>
              </a:path>
              <a:path w="9467850" h="26035">
                <a:moveTo>
                  <a:pt x="5153002" y="16002"/>
                </a:moveTo>
                <a:lnTo>
                  <a:pt x="5153002" y="14478"/>
                </a:lnTo>
                <a:lnTo>
                  <a:pt x="5922324" y="14478"/>
                </a:lnTo>
                <a:lnTo>
                  <a:pt x="5303021" y="14605"/>
                </a:lnTo>
                <a:lnTo>
                  <a:pt x="5153002" y="16002"/>
                </a:lnTo>
                <a:close/>
              </a:path>
              <a:path w="9467850" h="26035">
                <a:moveTo>
                  <a:pt x="5923937" y="16002"/>
                </a:moveTo>
                <a:lnTo>
                  <a:pt x="5922324" y="14478"/>
                </a:lnTo>
                <a:lnTo>
                  <a:pt x="6338435" y="14478"/>
                </a:lnTo>
                <a:lnTo>
                  <a:pt x="6330474" y="14732"/>
                </a:lnTo>
                <a:lnTo>
                  <a:pt x="6025218" y="14732"/>
                </a:lnTo>
                <a:lnTo>
                  <a:pt x="5974095" y="14859"/>
                </a:lnTo>
                <a:lnTo>
                  <a:pt x="5923937" y="16002"/>
                </a:lnTo>
                <a:close/>
              </a:path>
              <a:path w="9467850" h="26035">
                <a:moveTo>
                  <a:pt x="6328758" y="16002"/>
                </a:moveTo>
                <a:lnTo>
                  <a:pt x="6338435" y="14478"/>
                </a:lnTo>
                <a:lnTo>
                  <a:pt x="6400360" y="14478"/>
                </a:lnTo>
                <a:lnTo>
                  <a:pt x="6399391" y="14859"/>
                </a:lnTo>
                <a:lnTo>
                  <a:pt x="6350582" y="14859"/>
                </a:lnTo>
                <a:lnTo>
                  <a:pt x="6328758" y="16002"/>
                </a:lnTo>
                <a:close/>
              </a:path>
              <a:path w="9467850" h="26035">
                <a:moveTo>
                  <a:pt x="6881841" y="16637"/>
                </a:moveTo>
                <a:lnTo>
                  <a:pt x="6832015" y="16129"/>
                </a:lnTo>
                <a:lnTo>
                  <a:pt x="6783578" y="14478"/>
                </a:lnTo>
                <a:lnTo>
                  <a:pt x="7085178" y="14478"/>
                </a:lnTo>
                <a:lnTo>
                  <a:pt x="6881841" y="16637"/>
                </a:lnTo>
                <a:close/>
              </a:path>
              <a:path w="9467850" h="26035">
                <a:moveTo>
                  <a:pt x="7073888" y="16002"/>
                </a:moveTo>
                <a:lnTo>
                  <a:pt x="7085178" y="14478"/>
                </a:lnTo>
                <a:lnTo>
                  <a:pt x="7275492" y="14478"/>
                </a:lnTo>
                <a:lnTo>
                  <a:pt x="7168642" y="14605"/>
                </a:lnTo>
                <a:lnTo>
                  <a:pt x="7116728" y="14732"/>
                </a:lnTo>
                <a:lnTo>
                  <a:pt x="7073888" y="16002"/>
                </a:lnTo>
                <a:close/>
              </a:path>
              <a:path w="9467850" h="26035">
                <a:moveTo>
                  <a:pt x="7272266" y="16002"/>
                </a:moveTo>
                <a:lnTo>
                  <a:pt x="7275492" y="14478"/>
                </a:lnTo>
                <a:lnTo>
                  <a:pt x="7304523" y="14478"/>
                </a:lnTo>
                <a:lnTo>
                  <a:pt x="7272266" y="16002"/>
                </a:lnTo>
                <a:close/>
              </a:path>
              <a:path w="9467850" h="26035">
                <a:moveTo>
                  <a:pt x="7306135" y="16002"/>
                </a:moveTo>
                <a:lnTo>
                  <a:pt x="7304523" y="14478"/>
                </a:lnTo>
                <a:lnTo>
                  <a:pt x="7554513" y="14478"/>
                </a:lnTo>
                <a:lnTo>
                  <a:pt x="7306135" y="16002"/>
                </a:lnTo>
                <a:close/>
              </a:path>
              <a:path w="9467850" h="26035">
                <a:moveTo>
                  <a:pt x="7549675" y="16002"/>
                </a:moveTo>
                <a:lnTo>
                  <a:pt x="7554513" y="14478"/>
                </a:lnTo>
                <a:lnTo>
                  <a:pt x="7789987" y="14478"/>
                </a:lnTo>
                <a:lnTo>
                  <a:pt x="7777971" y="14605"/>
                </a:lnTo>
                <a:lnTo>
                  <a:pt x="7644251" y="14605"/>
                </a:lnTo>
                <a:lnTo>
                  <a:pt x="7596189" y="14859"/>
                </a:lnTo>
                <a:lnTo>
                  <a:pt x="7549675" y="16002"/>
                </a:lnTo>
                <a:close/>
              </a:path>
              <a:path w="9467850" h="26035">
                <a:moveTo>
                  <a:pt x="5714268" y="16002"/>
                </a:moveTo>
                <a:lnTo>
                  <a:pt x="5662735" y="16002"/>
                </a:lnTo>
                <a:lnTo>
                  <a:pt x="5353842" y="14605"/>
                </a:lnTo>
                <a:lnTo>
                  <a:pt x="5895183" y="14605"/>
                </a:lnTo>
                <a:lnTo>
                  <a:pt x="5714268" y="16002"/>
                </a:lnTo>
                <a:close/>
              </a:path>
              <a:path w="9467850" h="26035">
                <a:moveTo>
                  <a:pt x="7223579" y="14986"/>
                </a:moveTo>
                <a:lnTo>
                  <a:pt x="7168642" y="14605"/>
                </a:lnTo>
                <a:lnTo>
                  <a:pt x="7262514" y="14605"/>
                </a:lnTo>
                <a:lnTo>
                  <a:pt x="7223579" y="14986"/>
                </a:lnTo>
                <a:close/>
              </a:path>
              <a:path w="9467850" h="26035">
                <a:moveTo>
                  <a:pt x="7741924" y="14986"/>
                </a:moveTo>
                <a:lnTo>
                  <a:pt x="7644251" y="14605"/>
                </a:lnTo>
                <a:lnTo>
                  <a:pt x="7777971" y="14605"/>
                </a:lnTo>
                <a:lnTo>
                  <a:pt x="7741924" y="14986"/>
                </a:lnTo>
                <a:close/>
              </a:path>
              <a:path w="9467850" h="26035">
                <a:moveTo>
                  <a:pt x="6234433" y="16764"/>
                </a:moveTo>
                <a:lnTo>
                  <a:pt x="6025218" y="14732"/>
                </a:lnTo>
                <a:lnTo>
                  <a:pt x="6330474" y="14732"/>
                </a:lnTo>
                <a:lnTo>
                  <a:pt x="6286689" y="16129"/>
                </a:lnTo>
                <a:lnTo>
                  <a:pt x="6234433" y="16764"/>
                </a:lnTo>
                <a:close/>
              </a:path>
              <a:path w="9467850" h="26035">
                <a:moveTo>
                  <a:pt x="6377546" y="15113"/>
                </a:moveTo>
                <a:lnTo>
                  <a:pt x="6350582" y="14859"/>
                </a:lnTo>
                <a:lnTo>
                  <a:pt x="6399391" y="14859"/>
                </a:lnTo>
                <a:lnTo>
                  <a:pt x="6399068" y="14986"/>
                </a:lnTo>
                <a:lnTo>
                  <a:pt x="6377546" y="15113"/>
                </a:lnTo>
                <a:close/>
              </a:path>
              <a:path w="9467850" h="26035">
                <a:moveTo>
                  <a:pt x="93543" y="22479"/>
                </a:moveTo>
                <a:lnTo>
                  <a:pt x="76306" y="21082"/>
                </a:lnTo>
                <a:lnTo>
                  <a:pt x="62093" y="19431"/>
                </a:lnTo>
                <a:lnTo>
                  <a:pt x="45460" y="18161"/>
                </a:lnTo>
                <a:lnTo>
                  <a:pt x="20965" y="17653"/>
                </a:lnTo>
                <a:lnTo>
                  <a:pt x="17740" y="16002"/>
                </a:lnTo>
                <a:lnTo>
                  <a:pt x="2649884" y="16002"/>
                </a:lnTo>
                <a:lnTo>
                  <a:pt x="2652677" y="16053"/>
                </a:lnTo>
                <a:lnTo>
                  <a:pt x="2633000" y="18415"/>
                </a:lnTo>
                <a:lnTo>
                  <a:pt x="2624827" y="19304"/>
                </a:lnTo>
                <a:lnTo>
                  <a:pt x="504816" y="19304"/>
                </a:lnTo>
                <a:lnTo>
                  <a:pt x="507438" y="20701"/>
                </a:lnTo>
                <a:lnTo>
                  <a:pt x="126001" y="20701"/>
                </a:lnTo>
                <a:lnTo>
                  <a:pt x="109243" y="20955"/>
                </a:lnTo>
                <a:lnTo>
                  <a:pt x="93543" y="22479"/>
                </a:lnTo>
                <a:close/>
              </a:path>
              <a:path w="9467850" h="26035">
                <a:moveTo>
                  <a:pt x="2652677" y="16053"/>
                </a:moveTo>
                <a:lnTo>
                  <a:pt x="2649884" y="16002"/>
                </a:lnTo>
                <a:lnTo>
                  <a:pt x="2653110" y="16002"/>
                </a:lnTo>
                <a:lnTo>
                  <a:pt x="2652677" y="16053"/>
                </a:lnTo>
                <a:close/>
              </a:path>
              <a:path w="9467850" h="26035">
                <a:moveTo>
                  <a:pt x="3827253" y="19304"/>
                </a:moveTo>
                <a:lnTo>
                  <a:pt x="3838543" y="17653"/>
                </a:lnTo>
                <a:lnTo>
                  <a:pt x="3736132" y="17399"/>
                </a:lnTo>
                <a:lnTo>
                  <a:pt x="4814649" y="17399"/>
                </a:lnTo>
                <a:lnTo>
                  <a:pt x="4797224" y="17653"/>
                </a:lnTo>
                <a:lnTo>
                  <a:pt x="3886928" y="17653"/>
                </a:lnTo>
                <a:lnTo>
                  <a:pt x="3886754" y="17742"/>
                </a:lnTo>
                <a:lnTo>
                  <a:pt x="3827253" y="19304"/>
                </a:lnTo>
                <a:close/>
              </a:path>
              <a:path w="9467850" h="26035">
                <a:moveTo>
                  <a:pt x="2751493" y="19304"/>
                </a:moveTo>
                <a:lnTo>
                  <a:pt x="2757944" y="17653"/>
                </a:lnTo>
                <a:lnTo>
                  <a:pt x="3608115" y="17653"/>
                </a:lnTo>
                <a:lnTo>
                  <a:pt x="2777500" y="19050"/>
                </a:lnTo>
                <a:lnTo>
                  <a:pt x="2751493" y="19304"/>
                </a:lnTo>
                <a:close/>
              </a:path>
              <a:path w="9467850" h="26035">
                <a:moveTo>
                  <a:pt x="3886754" y="17742"/>
                </a:moveTo>
                <a:lnTo>
                  <a:pt x="3886928" y="17653"/>
                </a:lnTo>
                <a:lnTo>
                  <a:pt x="3890154" y="17653"/>
                </a:lnTo>
                <a:lnTo>
                  <a:pt x="3886754" y="17742"/>
                </a:lnTo>
                <a:close/>
              </a:path>
              <a:path w="9467850" h="26035">
                <a:moveTo>
                  <a:pt x="3932230" y="19812"/>
                </a:moveTo>
                <a:lnTo>
                  <a:pt x="3883703" y="19304"/>
                </a:lnTo>
                <a:lnTo>
                  <a:pt x="3886754" y="17742"/>
                </a:lnTo>
                <a:lnTo>
                  <a:pt x="3890154" y="17653"/>
                </a:lnTo>
                <a:lnTo>
                  <a:pt x="4797224" y="17653"/>
                </a:lnTo>
                <a:lnTo>
                  <a:pt x="4779798" y="17907"/>
                </a:lnTo>
                <a:lnTo>
                  <a:pt x="4747362" y="18796"/>
                </a:lnTo>
                <a:lnTo>
                  <a:pt x="4077036" y="18796"/>
                </a:lnTo>
                <a:lnTo>
                  <a:pt x="3932230" y="19812"/>
                </a:lnTo>
                <a:close/>
              </a:path>
              <a:path w="9467850" h="26035">
                <a:moveTo>
                  <a:pt x="4122402" y="20955"/>
                </a:moveTo>
                <a:lnTo>
                  <a:pt x="4111112" y="20955"/>
                </a:lnTo>
                <a:lnTo>
                  <a:pt x="4124015" y="19304"/>
                </a:lnTo>
                <a:lnTo>
                  <a:pt x="4077036" y="18796"/>
                </a:lnTo>
                <a:lnTo>
                  <a:pt x="4747362" y="18796"/>
                </a:lnTo>
                <a:lnTo>
                  <a:pt x="4728827" y="19304"/>
                </a:lnTo>
                <a:lnTo>
                  <a:pt x="4243364" y="19304"/>
                </a:lnTo>
                <a:lnTo>
                  <a:pt x="4235156" y="19939"/>
                </a:lnTo>
                <a:lnTo>
                  <a:pt x="4161715" y="19939"/>
                </a:lnTo>
                <a:lnTo>
                  <a:pt x="4122402" y="20955"/>
                </a:lnTo>
                <a:close/>
              </a:path>
              <a:path w="9467850" h="26035">
                <a:moveTo>
                  <a:pt x="2833143" y="20447"/>
                </a:moveTo>
                <a:lnTo>
                  <a:pt x="2804717" y="19939"/>
                </a:lnTo>
                <a:lnTo>
                  <a:pt x="2777500" y="19050"/>
                </a:lnTo>
                <a:lnTo>
                  <a:pt x="3378325" y="19050"/>
                </a:lnTo>
                <a:lnTo>
                  <a:pt x="2862778" y="19304"/>
                </a:lnTo>
                <a:lnTo>
                  <a:pt x="2833143" y="20447"/>
                </a:lnTo>
                <a:close/>
              </a:path>
              <a:path w="9467850" h="26035">
                <a:moveTo>
                  <a:pt x="642814" y="25527"/>
                </a:moveTo>
                <a:lnTo>
                  <a:pt x="612875" y="24130"/>
                </a:lnTo>
                <a:lnTo>
                  <a:pt x="593723" y="23876"/>
                </a:lnTo>
                <a:lnTo>
                  <a:pt x="560862" y="22860"/>
                </a:lnTo>
                <a:lnTo>
                  <a:pt x="528605" y="21463"/>
                </a:lnTo>
                <a:lnTo>
                  <a:pt x="504816" y="19304"/>
                </a:lnTo>
                <a:lnTo>
                  <a:pt x="2624827" y="19304"/>
                </a:lnTo>
                <a:lnTo>
                  <a:pt x="2614318" y="20447"/>
                </a:lnTo>
                <a:lnTo>
                  <a:pt x="2204718" y="20447"/>
                </a:lnTo>
                <a:lnTo>
                  <a:pt x="1616058" y="20955"/>
                </a:lnTo>
                <a:lnTo>
                  <a:pt x="1581778" y="22479"/>
                </a:lnTo>
                <a:lnTo>
                  <a:pt x="822544" y="22479"/>
                </a:lnTo>
                <a:lnTo>
                  <a:pt x="809902" y="23495"/>
                </a:lnTo>
                <a:lnTo>
                  <a:pt x="686360" y="23495"/>
                </a:lnTo>
                <a:lnTo>
                  <a:pt x="664889" y="24384"/>
                </a:lnTo>
                <a:lnTo>
                  <a:pt x="642814" y="25527"/>
                </a:lnTo>
                <a:close/>
              </a:path>
              <a:path w="9467850" h="26035">
                <a:moveTo>
                  <a:pt x="2864391" y="20955"/>
                </a:moveTo>
                <a:lnTo>
                  <a:pt x="2862778" y="19304"/>
                </a:lnTo>
                <a:lnTo>
                  <a:pt x="2890197" y="19304"/>
                </a:lnTo>
                <a:lnTo>
                  <a:pt x="2864391" y="20955"/>
                </a:lnTo>
                <a:close/>
              </a:path>
              <a:path w="9467850" h="26035">
                <a:moveTo>
                  <a:pt x="2973745" y="21209"/>
                </a:moveTo>
                <a:lnTo>
                  <a:pt x="2890153" y="20995"/>
                </a:lnTo>
                <a:lnTo>
                  <a:pt x="2890197" y="19304"/>
                </a:lnTo>
                <a:lnTo>
                  <a:pt x="3344435" y="19304"/>
                </a:lnTo>
                <a:lnTo>
                  <a:pt x="2973745" y="21209"/>
                </a:lnTo>
                <a:close/>
              </a:path>
              <a:path w="9467850" h="26035">
                <a:moveTo>
                  <a:pt x="4248137" y="20887"/>
                </a:moveTo>
                <a:lnTo>
                  <a:pt x="4246590" y="19304"/>
                </a:lnTo>
                <a:lnTo>
                  <a:pt x="4582671" y="19304"/>
                </a:lnTo>
                <a:lnTo>
                  <a:pt x="4484684" y="19431"/>
                </a:lnTo>
                <a:lnTo>
                  <a:pt x="4248137" y="20887"/>
                </a:lnTo>
                <a:close/>
              </a:path>
              <a:path w="9467850" h="26035">
                <a:moveTo>
                  <a:pt x="4220382" y="21082"/>
                </a:moveTo>
                <a:lnTo>
                  <a:pt x="4161715" y="19939"/>
                </a:lnTo>
                <a:lnTo>
                  <a:pt x="4235156" y="19939"/>
                </a:lnTo>
                <a:lnTo>
                  <a:pt x="4220382" y="21082"/>
                </a:lnTo>
                <a:close/>
              </a:path>
              <a:path w="9467850" h="26035">
                <a:moveTo>
                  <a:pt x="2571387" y="24089"/>
                </a:moveTo>
                <a:lnTo>
                  <a:pt x="2257966" y="20447"/>
                </a:lnTo>
                <a:lnTo>
                  <a:pt x="2614318" y="20447"/>
                </a:lnTo>
                <a:lnTo>
                  <a:pt x="2611983" y="20701"/>
                </a:lnTo>
                <a:lnTo>
                  <a:pt x="2590966" y="22606"/>
                </a:lnTo>
                <a:lnTo>
                  <a:pt x="2571387" y="24089"/>
                </a:lnTo>
                <a:close/>
              </a:path>
              <a:path w="9467850" h="26035">
                <a:moveTo>
                  <a:pt x="172219" y="24765"/>
                </a:moveTo>
                <a:lnTo>
                  <a:pt x="161282" y="24130"/>
                </a:lnTo>
                <a:lnTo>
                  <a:pt x="154831" y="22479"/>
                </a:lnTo>
                <a:lnTo>
                  <a:pt x="141852" y="21336"/>
                </a:lnTo>
                <a:lnTo>
                  <a:pt x="126001" y="20701"/>
                </a:lnTo>
                <a:lnTo>
                  <a:pt x="507438" y="20701"/>
                </a:lnTo>
                <a:lnTo>
                  <a:pt x="507915" y="20955"/>
                </a:lnTo>
                <a:lnTo>
                  <a:pt x="493324" y="21463"/>
                </a:lnTo>
                <a:lnTo>
                  <a:pt x="472382" y="21844"/>
                </a:lnTo>
                <a:lnTo>
                  <a:pt x="456431" y="22479"/>
                </a:lnTo>
                <a:lnTo>
                  <a:pt x="195303" y="22479"/>
                </a:lnTo>
                <a:lnTo>
                  <a:pt x="185878" y="23495"/>
                </a:lnTo>
                <a:lnTo>
                  <a:pt x="172219" y="24765"/>
                </a:lnTo>
                <a:close/>
              </a:path>
              <a:path w="9467850" h="26035">
                <a:moveTo>
                  <a:pt x="4248203" y="20955"/>
                </a:moveTo>
                <a:lnTo>
                  <a:pt x="4241751" y="20955"/>
                </a:lnTo>
                <a:lnTo>
                  <a:pt x="4248137" y="20887"/>
                </a:lnTo>
                <a:close/>
              </a:path>
              <a:path w="9467850" h="26035">
                <a:moveTo>
                  <a:pt x="1691861" y="25781"/>
                </a:moveTo>
                <a:lnTo>
                  <a:pt x="1671171" y="25019"/>
                </a:lnTo>
                <a:lnTo>
                  <a:pt x="1650935" y="24511"/>
                </a:lnTo>
                <a:lnTo>
                  <a:pt x="1632211" y="23495"/>
                </a:lnTo>
                <a:lnTo>
                  <a:pt x="1616058" y="20955"/>
                </a:lnTo>
                <a:lnTo>
                  <a:pt x="2100059" y="20955"/>
                </a:lnTo>
                <a:lnTo>
                  <a:pt x="2011966" y="22479"/>
                </a:lnTo>
                <a:lnTo>
                  <a:pt x="1891852" y="22479"/>
                </a:lnTo>
                <a:lnTo>
                  <a:pt x="1731955" y="24765"/>
                </a:lnTo>
                <a:lnTo>
                  <a:pt x="1691861" y="25781"/>
                </a:lnTo>
                <a:close/>
              </a:path>
              <a:path w="9467850" h="26035">
                <a:moveTo>
                  <a:pt x="2888584" y="22479"/>
                </a:moveTo>
                <a:lnTo>
                  <a:pt x="2874068" y="20955"/>
                </a:lnTo>
                <a:lnTo>
                  <a:pt x="2890153" y="20995"/>
                </a:lnTo>
                <a:lnTo>
                  <a:pt x="2888584" y="22479"/>
                </a:lnTo>
                <a:close/>
              </a:path>
              <a:path w="9467850" h="26035">
                <a:moveTo>
                  <a:pt x="193539" y="24130"/>
                </a:moveTo>
                <a:lnTo>
                  <a:pt x="195303" y="22479"/>
                </a:lnTo>
                <a:lnTo>
                  <a:pt x="402149" y="22479"/>
                </a:lnTo>
                <a:lnTo>
                  <a:pt x="193539" y="24130"/>
                </a:lnTo>
                <a:close/>
              </a:path>
              <a:path w="9467850" h="26035">
                <a:moveTo>
                  <a:pt x="1067694" y="25781"/>
                </a:moveTo>
                <a:lnTo>
                  <a:pt x="827382" y="24130"/>
                </a:lnTo>
                <a:lnTo>
                  <a:pt x="822544" y="22479"/>
                </a:lnTo>
                <a:lnTo>
                  <a:pt x="1261234" y="22479"/>
                </a:lnTo>
                <a:lnTo>
                  <a:pt x="1219965" y="24511"/>
                </a:lnTo>
                <a:lnTo>
                  <a:pt x="1115172" y="24511"/>
                </a:lnTo>
                <a:lnTo>
                  <a:pt x="1067694" y="25781"/>
                </a:lnTo>
                <a:close/>
              </a:path>
              <a:path w="9467850" h="26035">
                <a:moveTo>
                  <a:pt x="1384163" y="24765"/>
                </a:moveTo>
                <a:lnTo>
                  <a:pt x="1339054" y="24511"/>
                </a:lnTo>
                <a:lnTo>
                  <a:pt x="1296969" y="23622"/>
                </a:lnTo>
                <a:lnTo>
                  <a:pt x="1261234" y="22479"/>
                </a:lnTo>
                <a:lnTo>
                  <a:pt x="1581778" y="22479"/>
                </a:lnTo>
                <a:lnTo>
                  <a:pt x="1576065" y="22733"/>
                </a:lnTo>
                <a:lnTo>
                  <a:pt x="1527150" y="23749"/>
                </a:lnTo>
                <a:lnTo>
                  <a:pt x="1428969" y="24130"/>
                </a:lnTo>
                <a:lnTo>
                  <a:pt x="1384163" y="24765"/>
                </a:lnTo>
                <a:close/>
              </a:path>
              <a:path w="9467850" h="26035">
                <a:moveTo>
                  <a:pt x="1904579" y="22987"/>
                </a:moveTo>
                <a:lnTo>
                  <a:pt x="1891852" y="22479"/>
                </a:lnTo>
                <a:lnTo>
                  <a:pt x="2011966" y="22479"/>
                </a:lnTo>
                <a:lnTo>
                  <a:pt x="1999567" y="22733"/>
                </a:lnTo>
                <a:lnTo>
                  <a:pt x="1923504" y="22733"/>
                </a:lnTo>
                <a:lnTo>
                  <a:pt x="1904579" y="22987"/>
                </a:lnTo>
                <a:close/>
              </a:path>
              <a:path w="9467850" h="26035">
                <a:moveTo>
                  <a:pt x="1951527" y="24130"/>
                </a:moveTo>
                <a:lnTo>
                  <a:pt x="1941523" y="22733"/>
                </a:lnTo>
                <a:lnTo>
                  <a:pt x="1999567" y="22733"/>
                </a:lnTo>
                <a:lnTo>
                  <a:pt x="1951527" y="24130"/>
                </a:lnTo>
                <a:close/>
              </a:path>
              <a:path w="9467850" h="26035">
                <a:moveTo>
                  <a:pt x="714484" y="25781"/>
                </a:moveTo>
                <a:lnTo>
                  <a:pt x="686360" y="23495"/>
                </a:lnTo>
                <a:lnTo>
                  <a:pt x="809902" y="23495"/>
                </a:lnTo>
                <a:lnTo>
                  <a:pt x="797260" y="24511"/>
                </a:lnTo>
                <a:lnTo>
                  <a:pt x="730461" y="24511"/>
                </a:lnTo>
                <a:lnTo>
                  <a:pt x="714484" y="25781"/>
                </a:lnTo>
                <a:close/>
              </a:path>
              <a:path w="9467850" h="26035">
                <a:moveTo>
                  <a:pt x="2574081" y="24130"/>
                </a:moveTo>
                <a:lnTo>
                  <a:pt x="2570855" y="24130"/>
                </a:lnTo>
                <a:lnTo>
                  <a:pt x="2571387" y="24089"/>
                </a:lnTo>
                <a:lnTo>
                  <a:pt x="2574081" y="24130"/>
                </a:lnTo>
                <a:close/>
              </a:path>
              <a:path w="9467850" h="26035">
                <a:moveTo>
                  <a:pt x="761256" y="24765"/>
                </a:moveTo>
                <a:lnTo>
                  <a:pt x="730461" y="24511"/>
                </a:lnTo>
                <a:lnTo>
                  <a:pt x="797260" y="24511"/>
                </a:lnTo>
                <a:lnTo>
                  <a:pt x="795680" y="24638"/>
                </a:lnTo>
                <a:lnTo>
                  <a:pt x="761256" y="24765"/>
                </a:lnTo>
                <a:close/>
              </a:path>
              <a:path w="9467850" h="26035">
                <a:moveTo>
                  <a:pt x="1166884" y="24765"/>
                </a:moveTo>
                <a:lnTo>
                  <a:pt x="1115172" y="24511"/>
                </a:lnTo>
                <a:lnTo>
                  <a:pt x="1219965" y="24511"/>
                </a:lnTo>
                <a:lnTo>
                  <a:pt x="1217386" y="24638"/>
                </a:lnTo>
                <a:lnTo>
                  <a:pt x="1166884" y="24765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813873" y="5916564"/>
            <a:ext cx="16510" cy="1905"/>
          </a:xfrm>
          <a:custGeom>
            <a:avLst/>
            <a:gdLst/>
            <a:ahLst/>
            <a:cxnLst/>
            <a:rect l="l" t="t" r="r" b="b"/>
            <a:pathLst>
              <a:path w="16509" h="1904">
                <a:moveTo>
                  <a:pt x="0" y="1612"/>
                </a:moveTo>
                <a:lnTo>
                  <a:pt x="11289" y="0"/>
                </a:lnTo>
                <a:lnTo>
                  <a:pt x="16128" y="0"/>
                </a:lnTo>
                <a:lnTo>
                  <a:pt x="0" y="1612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752586" y="5916563"/>
            <a:ext cx="48895" cy="5080"/>
          </a:xfrm>
          <a:custGeom>
            <a:avLst/>
            <a:gdLst/>
            <a:ahLst/>
            <a:cxnLst/>
            <a:rect l="l" t="t" r="r" b="b"/>
            <a:pathLst>
              <a:path w="48895" h="5079">
                <a:moveTo>
                  <a:pt x="12393" y="3855"/>
                </a:moveTo>
                <a:lnTo>
                  <a:pt x="10281" y="3855"/>
                </a:lnTo>
                <a:lnTo>
                  <a:pt x="21773" y="2217"/>
                </a:lnTo>
                <a:lnTo>
                  <a:pt x="34474" y="277"/>
                </a:lnTo>
                <a:lnTo>
                  <a:pt x="48385" y="0"/>
                </a:lnTo>
                <a:lnTo>
                  <a:pt x="12393" y="3855"/>
                </a:lnTo>
                <a:close/>
              </a:path>
              <a:path w="48895" h="5079">
                <a:moveTo>
                  <a:pt x="1717" y="3330"/>
                </a:moveTo>
                <a:lnTo>
                  <a:pt x="0" y="3225"/>
                </a:lnTo>
                <a:lnTo>
                  <a:pt x="1612" y="3225"/>
                </a:lnTo>
                <a:close/>
              </a:path>
              <a:path w="48895" h="5079">
                <a:moveTo>
                  <a:pt x="3225" y="4837"/>
                </a:moveTo>
                <a:lnTo>
                  <a:pt x="1717" y="3330"/>
                </a:lnTo>
                <a:lnTo>
                  <a:pt x="10281" y="3855"/>
                </a:lnTo>
                <a:lnTo>
                  <a:pt x="12393" y="3855"/>
                </a:lnTo>
                <a:lnTo>
                  <a:pt x="3225" y="4837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710653" y="5919360"/>
            <a:ext cx="29209" cy="2540"/>
          </a:xfrm>
          <a:custGeom>
            <a:avLst/>
            <a:gdLst/>
            <a:ahLst/>
            <a:cxnLst/>
            <a:rect l="l" t="t" r="r" b="b"/>
            <a:pathLst>
              <a:path w="29209" h="2539">
                <a:moveTo>
                  <a:pt x="0" y="2040"/>
                </a:moveTo>
                <a:lnTo>
                  <a:pt x="4082" y="1561"/>
                </a:lnTo>
                <a:lnTo>
                  <a:pt x="9677" y="629"/>
                </a:lnTo>
                <a:lnTo>
                  <a:pt x="17690" y="0"/>
                </a:lnTo>
                <a:lnTo>
                  <a:pt x="29030" y="428"/>
                </a:lnTo>
                <a:lnTo>
                  <a:pt x="26990" y="1561"/>
                </a:lnTo>
                <a:lnTo>
                  <a:pt x="7030" y="1561"/>
                </a:lnTo>
                <a:lnTo>
                  <a:pt x="0" y="2040"/>
                </a:lnTo>
                <a:close/>
              </a:path>
              <a:path w="29209" h="2539">
                <a:moveTo>
                  <a:pt x="17539" y="1839"/>
                </a:moveTo>
                <a:lnTo>
                  <a:pt x="7030" y="1561"/>
                </a:lnTo>
                <a:lnTo>
                  <a:pt x="26990" y="1561"/>
                </a:lnTo>
                <a:lnTo>
                  <a:pt x="26536" y="1814"/>
                </a:lnTo>
                <a:lnTo>
                  <a:pt x="17539" y="1839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8802" y="5914950"/>
            <a:ext cx="9467850" cy="26034"/>
          </a:xfrm>
          <a:custGeom>
            <a:avLst/>
            <a:gdLst/>
            <a:ahLst/>
            <a:cxnLst/>
            <a:rect l="l" t="t" r="r" b="b"/>
            <a:pathLst>
              <a:path w="9467850" h="26035">
                <a:moveTo>
                  <a:pt x="9120574" y="3175"/>
                </a:moveTo>
                <a:lnTo>
                  <a:pt x="8989934" y="3175"/>
                </a:lnTo>
                <a:lnTo>
                  <a:pt x="8996436" y="1524"/>
                </a:lnTo>
                <a:lnTo>
                  <a:pt x="9005660" y="889"/>
                </a:lnTo>
                <a:lnTo>
                  <a:pt x="9016698" y="635"/>
                </a:lnTo>
                <a:lnTo>
                  <a:pt x="9028643" y="0"/>
                </a:lnTo>
                <a:lnTo>
                  <a:pt x="9051172" y="1397"/>
                </a:lnTo>
                <a:lnTo>
                  <a:pt x="9103488" y="1778"/>
                </a:lnTo>
                <a:lnTo>
                  <a:pt x="9120574" y="3175"/>
                </a:lnTo>
                <a:close/>
              </a:path>
              <a:path w="9467850" h="26035">
                <a:moveTo>
                  <a:pt x="9312502" y="3175"/>
                </a:moveTo>
                <a:lnTo>
                  <a:pt x="9120574" y="3175"/>
                </a:lnTo>
                <a:lnTo>
                  <a:pt x="9166389" y="2286"/>
                </a:lnTo>
                <a:lnTo>
                  <a:pt x="9261647" y="1524"/>
                </a:lnTo>
                <a:lnTo>
                  <a:pt x="9310688" y="1524"/>
                </a:lnTo>
                <a:lnTo>
                  <a:pt x="9308470" y="1778"/>
                </a:lnTo>
                <a:lnTo>
                  <a:pt x="9307462" y="2286"/>
                </a:lnTo>
                <a:lnTo>
                  <a:pt x="9312502" y="3175"/>
                </a:lnTo>
                <a:close/>
              </a:path>
              <a:path w="9467850" h="26035">
                <a:moveTo>
                  <a:pt x="9354696" y="3556"/>
                </a:moveTo>
                <a:lnTo>
                  <a:pt x="9327143" y="3556"/>
                </a:lnTo>
                <a:lnTo>
                  <a:pt x="9331654" y="2921"/>
                </a:lnTo>
                <a:lnTo>
                  <a:pt x="9335863" y="2032"/>
                </a:lnTo>
                <a:lnTo>
                  <a:pt x="9349597" y="1524"/>
                </a:lnTo>
                <a:lnTo>
                  <a:pt x="9344759" y="3175"/>
                </a:lnTo>
                <a:lnTo>
                  <a:pt x="9354696" y="3556"/>
                </a:lnTo>
                <a:close/>
              </a:path>
              <a:path w="9467850" h="26035">
                <a:moveTo>
                  <a:pt x="7634280" y="6350"/>
                </a:moveTo>
                <a:lnTo>
                  <a:pt x="5901358" y="6350"/>
                </a:lnTo>
                <a:lnTo>
                  <a:pt x="6307379" y="2540"/>
                </a:lnTo>
                <a:lnTo>
                  <a:pt x="6407417" y="2540"/>
                </a:lnTo>
                <a:lnTo>
                  <a:pt x="7020642" y="5207"/>
                </a:lnTo>
                <a:lnTo>
                  <a:pt x="7469212" y="5334"/>
                </a:lnTo>
                <a:lnTo>
                  <a:pt x="7634280" y="6350"/>
                </a:lnTo>
                <a:close/>
              </a:path>
              <a:path w="9467850" h="26035">
                <a:moveTo>
                  <a:pt x="9015870" y="6604"/>
                </a:moveTo>
                <a:lnTo>
                  <a:pt x="8220241" y="6604"/>
                </a:lnTo>
                <a:lnTo>
                  <a:pt x="8269021" y="6223"/>
                </a:lnTo>
                <a:lnTo>
                  <a:pt x="8315770" y="4826"/>
                </a:lnTo>
                <a:lnTo>
                  <a:pt x="8836230" y="2667"/>
                </a:lnTo>
                <a:lnTo>
                  <a:pt x="9312502" y="3175"/>
                </a:lnTo>
                <a:lnTo>
                  <a:pt x="9327143" y="3556"/>
                </a:lnTo>
                <a:lnTo>
                  <a:pt x="9354696" y="3556"/>
                </a:lnTo>
                <a:lnTo>
                  <a:pt x="9374571" y="4318"/>
                </a:lnTo>
                <a:lnTo>
                  <a:pt x="9462495" y="4318"/>
                </a:lnTo>
                <a:lnTo>
                  <a:pt x="9463705" y="4826"/>
                </a:lnTo>
                <a:lnTo>
                  <a:pt x="9255650" y="4826"/>
                </a:lnTo>
                <a:lnTo>
                  <a:pt x="9150261" y="5461"/>
                </a:lnTo>
                <a:lnTo>
                  <a:pt x="9104600" y="6350"/>
                </a:lnTo>
                <a:lnTo>
                  <a:pt x="9039933" y="6350"/>
                </a:lnTo>
                <a:lnTo>
                  <a:pt x="9015870" y="6604"/>
                </a:lnTo>
                <a:close/>
              </a:path>
              <a:path w="9467850" h="26035">
                <a:moveTo>
                  <a:pt x="9462495" y="4318"/>
                </a:moveTo>
                <a:lnTo>
                  <a:pt x="9374571" y="4318"/>
                </a:lnTo>
                <a:lnTo>
                  <a:pt x="9404232" y="3810"/>
                </a:lnTo>
                <a:lnTo>
                  <a:pt x="9434800" y="2921"/>
                </a:lnTo>
                <a:lnTo>
                  <a:pt x="9467334" y="3175"/>
                </a:lnTo>
                <a:lnTo>
                  <a:pt x="9461890" y="4064"/>
                </a:lnTo>
                <a:lnTo>
                  <a:pt x="9462495" y="4318"/>
                </a:lnTo>
                <a:close/>
              </a:path>
              <a:path w="9467850" h="26035">
                <a:moveTo>
                  <a:pt x="7706694" y="7112"/>
                </a:moveTo>
                <a:lnTo>
                  <a:pt x="5372408" y="7112"/>
                </a:lnTo>
                <a:lnTo>
                  <a:pt x="5689135" y="4318"/>
                </a:lnTo>
                <a:lnTo>
                  <a:pt x="5905793" y="5207"/>
                </a:lnTo>
                <a:lnTo>
                  <a:pt x="5899745" y="6350"/>
                </a:lnTo>
                <a:lnTo>
                  <a:pt x="7634280" y="6350"/>
                </a:lnTo>
                <a:lnTo>
                  <a:pt x="7706694" y="7112"/>
                </a:lnTo>
                <a:close/>
              </a:path>
              <a:path w="9467850" h="26035">
                <a:moveTo>
                  <a:pt x="8554470" y="9652"/>
                </a:moveTo>
                <a:lnTo>
                  <a:pt x="4119176" y="9652"/>
                </a:lnTo>
                <a:lnTo>
                  <a:pt x="4752869" y="8001"/>
                </a:lnTo>
                <a:lnTo>
                  <a:pt x="7765794" y="8001"/>
                </a:lnTo>
                <a:lnTo>
                  <a:pt x="7807727" y="6350"/>
                </a:lnTo>
                <a:lnTo>
                  <a:pt x="7886353" y="6223"/>
                </a:lnTo>
                <a:lnTo>
                  <a:pt x="7924305" y="5715"/>
                </a:lnTo>
                <a:lnTo>
                  <a:pt x="7957721" y="4826"/>
                </a:lnTo>
                <a:lnTo>
                  <a:pt x="8011579" y="4572"/>
                </a:lnTo>
                <a:lnTo>
                  <a:pt x="9015870" y="6604"/>
                </a:lnTo>
                <a:lnTo>
                  <a:pt x="8554470" y="9652"/>
                </a:lnTo>
                <a:close/>
              </a:path>
              <a:path w="9467850" h="26035">
                <a:moveTo>
                  <a:pt x="3224" y="16002"/>
                </a:moveTo>
                <a:lnTo>
                  <a:pt x="0" y="15621"/>
                </a:lnTo>
                <a:lnTo>
                  <a:pt x="0" y="6985"/>
                </a:lnTo>
                <a:lnTo>
                  <a:pt x="2871" y="6096"/>
                </a:lnTo>
                <a:lnTo>
                  <a:pt x="20159" y="5207"/>
                </a:lnTo>
                <a:lnTo>
                  <a:pt x="39866" y="4826"/>
                </a:lnTo>
                <a:lnTo>
                  <a:pt x="53222" y="4826"/>
                </a:lnTo>
                <a:lnTo>
                  <a:pt x="38077" y="5334"/>
                </a:lnTo>
                <a:lnTo>
                  <a:pt x="39715" y="6350"/>
                </a:lnTo>
                <a:lnTo>
                  <a:pt x="45284" y="7493"/>
                </a:lnTo>
                <a:lnTo>
                  <a:pt x="41932" y="8001"/>
                </a:lnTo>
                <a:lnTo>
                  <a:pt x="53751" y="10541"/>
                </a:lnTo>
                <a:lnTo>
                  <a:pt x="104669" y="10541"/>
                </a:lnTo>
                <a:lnTo>
                  <a:pt x="116123" y="12827"/>
                </a:lnTo>
                <a:lnTo>
                  <a:pt x="125749" y="13208"/>
                </a:lnTo>
                <a:lnTo>
                  <a:pt x="6403531" y="13208"/>
                </a:lnTo>
                <a:lnTo>
                  <a:pt x="6400098" y="14478"/>
                </a:lnTo>
                <a:lnTo>
                  <a:pt x="9676" y="14478"/>
                </a:lnTo>
                <a:lnTo>
                  <a:pt x="3224" y="16002"/>
                </a:lnTo>
                <a:close/>
              </a:path>
              <a:path w="9467850" h="26035">
                <a:moveTo>
                  <a:pt x="5905793" y="5207"/>
                </a:moveTo>
                <a:lnTo>
                  <a:pt x="5851592" y="5207"/>
                </a:lnTo>
                <a:lnTo>
                  <a:pt x="5907809" y="4826"/>
                </a:lnTo>
                <a:lnTo>
                  <a:pt x="5905793" y="5207"/>
                </a:lnTo>
                <a:close/>
              </a:path>
              <a:path w="9467850" h="26035">
                <a:moveTo>
                  <a:pt x="9467334" y="6350"/>
                </a:moveTo>
                <a:lnTo>
                  <a:pt x="9255650" y="4826"/>
                </a:lnTo>
                <a:lnTo>
                  <a:pt x="9463705" y="4826"/>
                </a:lnTo>
                <a:lnTo>
                  <a:pt x="9467334" y="5461"/>
                </a:lnTo>
                <a:lnTo>
                  <a:pt x="9467334" y="6350"/>
                </a:lnTo>
                <a:close/>
              </a:path>
              <a:path w="9467850" h="26035">
                <a:moveTo>
                  <a:pt x="7469212" y="5334"/>
                </a:moveTo>
                <a:lnTo>
                  <a:pt x="7120556" y="5334"/>
                </a:lnTo>
                <a:lnTo>
                  <a:pt x="7320047" y="5207"/>
                </a:lnTo>
                <a:lnTo>
                  <a:pt x="7419543" y="5207"/>
                </a:lnTo>
                <a:lnTo>
                  <a:pt x="7469212" y="5334"/>
                </a:lnTo>
                <a:close/>
              </a:path>
              <a:path w="9467850" h="26035">
                <a:moveTo>
                  <a:pt x="2346358" y="11176"/>
                </a:moveTo>
                <a:lnTo>
                  <a:pt x="1485419" y="11176"/>
                </a:lnTo>
                <a:lnTo>
                  <a:pt x="1943316" y="5334"/>
                </a:lnTo>
                <a:lnTo>
                  <a:pt x="1993997" y="5334"/>
                </a:lnTo>
                <a:lnTo>
                  <a:pt x="2197428" y="7112"/>
                </a:lnTo>
                <a:lnTo>
                  <a:pt x="2346358" y="11176"/>
                </a:lnTo>
                <a:close/>
              </a:path>
              <a:path w="9467850" h="26035">
                <a:moveTo>
                  <a:pt x="3663657" y="6350"/>
                </a:moveTo>
                <a:lnTo>
                  <a:pt x="3461140" y="6350"/>
                </a:lnTo>
                <a:lnTo>
                  <a:pt x="3512022" y="6096"/>
                </a:lnTo>
                <a:lnTo>
                  <a:pt x="3613259" y="6096"/>
                </a:lnTo>
                <a:lnTo>
                  <a:pt x="3663657" y="6350"/>
                </a:lnTo>
                <a:close/>
              </a:path>
              <a:path w="9467850" h="26035">
                <a:moveTo>
                  <a:pt x="526417" y="8001"/>
                </a:moveTo>
                <a:lnTo>
                  <a:pt x="366112" y="8001"/>
                </a:lnTo>
                <a:lnTo>
                  <a:pt x="361273" y="6350"/>
                </a:lnTo>
                <a:lnTo>
                  <a:pt x="417041" y="6223"/>
                </a:lnTo>
                <a:lnTo>
                  <a:pt x="526417" y="8001"/>
                </a:lnTo>
                <a:close/>
              </a:path>
              <a:path w="9467850" h="26035">
                <a:moveTo>
                  <a:pt x="8557696" y="10414"/>
                </a:moveTo>
                <a:lnTo>
                  <a:pt x="2862153" y="10414"/>
                </a:lnTo>
                <a:lnTo>
                  <a:pt x="3362955" y="6223"/>
                </a:lnTo>
                <a:lnTo>
                  <a:pt x="3412220" y="6223"/>
                </a:lnTo>
                <a:lnTo>
                  <a:pt x="3663657" y="6350"/>
                </a:lnTo>
                <a:lnTo>
                  <a:pt x="4119176" y="8382"/>
                </a:lnTo>
                <a:lnTo>
                  <a:pt x="4119176" y="9652"/>
                </a:lnTo>
                <a:lnTo>
                  <a:pt x="8554470" y="9652"/>
                </a:lnTo>
                <a:lnTo>
                  <a:pt x="8557696" y="10414"/>
                </a:lnTo>
                <a:close/>
              </a:path>
              <a:path w="9467850" h="26035">
                <a:moveTo>
                  <a:pt x="9049519" y="7908"/>
                </a:moveTo>
                <a:lnTo>
                  <a:pt x="9047997" y="6350"/>
                </a:lnTo>
                <a:lnTo>
                  <a:pt x="9104600" y="6350"/>
                </a:lnTo>
                <a:lnTo>
                  <a:pt x="9098077" y="6477"/>
                </a:lnTo>
                <a:lnTo>
                  <a:pt x="9049519" y="7908"/>
                </a:lnTo>
                <a:close/>
              </a:path>
              <a:path w="9467850" h="26035">
                <a:moveTo>
                  <a:pt x="7765794" y="8001"/>
                </a:moveTo>
                <a:lnTo>
                  <a:pt x="4954624" y="8001"/>
                </a:lnTo>
                <a:lnTo>
                  <a:pt x="5107813" y="6858"/>
                </a:lnTo>
                <a:lnTo>
                  <a:pt x="7706694" y="7112"/>
                </a:lnTo>
                <a:lnTo>
                  <a:pt x="7765794" y="8001"/>
                </a:lnTo>
                <a:close/>
              </a:path>
              <a:path w="9467850" h="26035">
                <a:moveTo>
                  <a:pt x="600354" y="9525"/>
                </a:moveTo>
                <a:lnTo>
                  <a:pt x="260194" y="9525"/>
                </a:lnTo>
                <a:lnTo>
                  <a:pt x="329798" y="7366"/>
                </a:lnTo>
                <a:lnTo>
                  <a:pt x="366112" y="8001"/>
                </a:lnTo>
                <a:lnTo>
                  <a:pt x="526417" y="8001"/>
                </a:lnTo>
                <a:lnTo>
                  <a:pt x="600354" y="9525"/>
                </a:lnTo>
                <a:close/>
              </a:path>
              <a:path w="9467850" h="26035">
                <a:moveTo>
                  <a:pt x="858560" y="11684"/>
                </a:moveTo>
                <a:lnTo>
                  <a:pt x="180863" y="11684"/>
                </a:lnTo>
                <a:lnTo>
                  <a:pt x="219420" y="7620"/>
                </a:lnTo>
                <a:lnTo>
                  <a:pt x="238698" y="8001"/>
                </a:lnTo>
                <a:lnTo>
                  <a:pt x="233859" y="8001"/>
                </a:lnTo>
                <a:lnTo>
                  <a:pt x="260194" y="9525"/>
                </a:lnTo>
                <a:lnTo>
                  <a:pt x="600354" y="9525"/>
                </a:lnTo>
                <a:lnTo>
                  <a:pt x="633339" y="10160"/>
                </a:lnTo>
                <a:lnTo>
                  <a:pt x="772287" y="10414"/>
                </a:lnTo>
                <a:lnTo>
                  <a:pt x="858560" y="11684"/>
                </a:lnTo>
                <a:close/>
              </a:path>
              <a:path w="9467850" h="26035">
                <a:moveTo>
                  <a:pt x="9049609" y="8001"/>
                </a:moveTo>
                <a:lnTo>
                  <a:pt x="9046384" y="8001"/>
                </a:lnTo>
                <a:lnTo>
                  <a:pt x="9049519" y="7908"/>
                </a:lnTo>
                <a:close/>
              </a:path>
              <a:path w="9467850" h="26035">
                <a:moveTo>
                  <a:pt x="4119176" y="8382"/>
                </a:moveTo>
                <a:lnTo>
                  <a:pt x="4016971" y="8382"/>
                </a:lnTo>
                <a:lnTo>
                  <a:pt x="4119176" y="8001"/>
                </a:lnTo>
                <a:lnTo>
                  <a:pt x="4119176" y="8382"/>
                </a:lnTo>
                <a:close/>
              </a:path>
              <a:path w="9467850" h="26035">
                <a:moveTo>
                  <a:pt x="8315962" y="11684"/>
                </a:moveTo>
                <a:lnTo>
                  <a:pt x="2395948" y="11684"/>
                </a:lnTo>
                <a:lnTo>
                  <a:pt x="2662553" y="8382"/>
                </a:lnTo>
                <a:lnTo>
                  <a:pt x="2713935" y="8509"/>
                </a:lnTo>
                <a:lnTo>
                  <a:pt x="2762783" y="9652"/>
                </a:lnTo>
                <a:lnTo>
                  <a:pt x="8557696" y="10414"/>
                </a:lnTo>
                <a:lnTo>
                  <a:pt x="8560921" y="11176"/>
                </a:lnTo>
                <a:lnTo>
                  <a:pt x="8370607" y="11176"/>
                </a:lnTo>
                <a:lnTo>
                  <a:pt x="8315962" y="11684"/>
                </a:lnTo>
                <a:close/>
              </a:path>
              <a:path w="9467850" h="26035">
                <a:moveTo>
                  <a:pt x="772287" y="10414"/>
                </a:moveTo>
                <a:lnTo>
                  <a:pt x="685016" y="10414"/>
                </a:lnTo>
                <a:lnTo>
                  <a:pt x="735451" y="9652"/>
                </a:lnTo>
                <a:lnTo>
                  <a:pt x="772287" y="10414"/>
                </a:lnTo>
                <a:close/>
              </a:path>
              <a:path w="9467850" h="26035">
                <a:moveTo>
                  <a:pt x="104669" y="10541"/>
                </a:moveTo>
                <a:lnTo>
                  <a:pt x="53751" y="10541"/>
                </a:lnTo>
                <a:lnTo>
                  <a:pt x="103396" y="10287"/>
                </a:lnTo>
                <a:lnTo>
                  <a:pt x="104669" y="10541"/>
                </a:lnTo>
                <a:close/>
              </a:path>
              <a:path w="9467850" h="26035">
                <a:moveTo>
                  <a:pt x="6658322" y="14224"/>
                </a:moveTo>
                <a:lnTo>
                  <a:pt x="6608914" y="13970"/>
                </a:lnTo>
                <a:lnTo>
                  <a:pt x="6518475" y="12192"/>
                </a:lnTo>
                <a:lnTo>
                  <a:pt x="1333722" y="10414"/>
                </a:lnTo>
                <a:lnTo>
                  <a:pt x="1384230" y="10414"/>
                </a:lnTo>
                <a:lnTo>
                  <a:pt x="2346358" y="11176"/>
                </a:lnTo>
                <a:lnTo>
                  <a:pt x="2395948" y="11684"/>
                </a:lnTo>
                <a:lnTo>
                  <a:pt x="8315962" y="11684"/>
                </a:lnTo>
                <a:lnTo>
                  <a:pt x="6712613" y="12827"/>
                </a:lnTo>
                <a:lnTo>
                  <a:pt x="6658322" y="14224"/>
                </a:lnTo>
                <a:close/>
              </a:path>
              <a:path w="9467850" h="26035">
                <a:moveTo>
                  <a:pt x="6403531" y="13208"/>
                </a:moveTo>
                <a:lnTo>
                  <a:pt x="125749" y="13208"/>
                </a:lnTo>
                <a:lnTo>
                  <a:pt x="130235" y="12573"/>
                </a:lnTo>
                <a:lnTo>
                  <a:pt x="132906" y="11684"/>
                </a:lnTo>
                <a:lnTo>
                  <a:pt x="137089" y="11176"/>
                </a:lnTo>
                <a:lnTo>
                  <a:pt x="146565" y="11430"/>
                </a:lnTo>
                <a:lnTo>
                  <a:pt x="147573" y="12065"/>
                </a:lnTo>
                <a:lnTo>
                  <a:pt x="149791" y="12573"/>
                </a:lnTo>
                <a:lnTo>
                  <a:pt x="162895" y="12827"/>
                </a:lnTo>
                <a:lnTo>
                  <a:pt x="6404562" y="12827"/>
                </a:lnTo>
                <a:lnTo>
                  <a:pt x="6403531" y="13208"/>
                </a:lnTo>
                <a:close/>
              </a:path>
              <a:path w="9467850" h="26035">
                <a:moveTo>
                  <a:pt x="6428754" y="14478"/>
                </a:moveTo>
                <a:lnTo>
                  <a:pt x="6404562" y="12827"/>
                </a:lnTo>
                <a:lnTo>
                  <a:pt x="162895" y="12827"/>
                </a:lnTo>
                <a:lnTo>
                  <a:pt x="166120" y="11176"/>
                </a:lnTo>
                <a:lnTo>
                  <a:pt x="180863" y="11684"/>
                </a:lnTo>
                <a:lnTo>
                  <a:pt x="858560" y="11684"/>
                </a:lnTo>
                <a:lnTo>
                  <a:pt x="6518475" y="12192"/>
                </a:lnTo>
                <a:lnTo>
                  <a:pt x="6474309" y="12446"/>
                </a:lnTo>
                <a:lnTo>
                  <a:pt x="6428754" y="14478"/>
                </a:lnTo>
                <a:close/>
              </a:path>
              <a:path w="9467850" h="26035">
                <a:moveTo>
                  <a:pt x="8370525" y="11218"/>
                </a:moveTo>
                <a:lnTo>
                  <a:pt x="8375445" y="11176"/>
                </a:lnTo>
                <a:lnTo>
                  <a:pt x="8370525" y="11218"/>
                </a:lnTo>
                <a:close/>
              </a:path>
              <a:path w="9467850" h="26035">
                <a:moveTo>
                  <a:pt x="8367381" y="12827"/>
                </a:moveTo>
                <a:lnTo>
                  <a:pt x="8370525" y="11218"/>
                </a:lnTo>
                <a:lnTo>
                  <a:pt x="8375445" y="11176"/>
                </a:lnTo>
                <a:lnTo>
                  <a:pt x="8398025" y="11176"/>
                </a:lnTo>
                <a:lnTo>
                  <a:pt x="8390515" y="11430"/>
                </a:lnTo>
                <a:lnTo>
                  <a:pt x="8374890" y="12573"/>
                </a:lnTo>
                <a:lnTo>
                  <a:pt x="8367381" y="12827"/>
                </a:lnTo>
                <a:close/>
              </a:path>
              <a:path w="9467850" h="26035">
                <a:moveTo>
                  <a:pt x="8429097" y="13970"/>
                </a:moveTo>
                <a:lnTo>
                  <a:pt x="8391573" y="12827"/>
                </a:lnTo>
                <a:lnTo>
                  <a:pt x="8394799" y="12827"/>
                </a:lnTo>
                <a:lnTo>
                  <a:pt x="8401251" y="11176"/>
                </a:lnTo>
                <a:lnTo>
                  <a:pt x="8560921" y="11176"/>
                </a:lnTo>
                <a:lnTo>
                  <a:pt x="8555463" y="12573"/>
                </a:lnTo>
                <a:lnTo>
                  <a:pt x="8513821" y="12573"/>
                </a:lnTo>
                <a:lnTo>
                  <a:pt x="8472820" y="13462"/>
                </a:lnTo>
                <a:lnTo>
                  <a:pt x="8429097" y="13970"/>
                </a:lnTo>
                <a:close/>
              </a:path>
              <a:path w="9467850" h="26035">
                <a:moveTo>
                  <a:pt x="8554470" y="12827"/>
                </a:moveTo>
                <a:lnTo>
                  <a:pt x="8543180" y="12827"/>
                </a:lnTo>
                <a:lnTo>
                  <a:pt x="8513821" y="12573"/>
                </a:lnTo>
                <a:lnTo>
                  <a:pt x="8555463" y="12573"/>
                </a:lnTo>
                <a:lnTo>
                  <a:pt x="8554470" y="12827"/>
                </a:lnTo>
                <a:close/>
              </a:path>
              <a:path w="9467850" h="26035">
                <a:moveTo>
                  <a:pt x="6704549" y="14478"/>
                </a:moveTo>
                <a:lnTo>
                  <a:pt x="6712613" y="12827"/>
                </a:lnTo>
                <a:lnTo>
                  <a:pt x="8168329" y="12827"/>
                </a:lnTo>
                <a:lnTo>
                  <a:pt x="6751926" y="13208"/>
                </a:lnTo>
                <a:lnTo>
                  <a:pt x="6728162" y="13589"/>
                </a:lnTo>
                <a:lnTo>
                  <a:pt x="6704549" y="14478"/>
                </a:lnTo>
                <a:close/>
              </a:path>
              <a:path w="9467850" h="26035">
                <a:moveTo>
                  <a:pt x="7835603" y="14478"/>
                </a:moveTo>
                <a:lnTo>
                  <a:pt x="6793255" y="14478"/>
                </a:lnTo>
                <a:lnTo>
                  <a:pt x="6774178" y="13589"/>
                </a:lnTo>
                <a:lnTo>
                  <a:pt x="6751926" y="13208"/>
                </a:lnTo>
                <a:lnTo>
                  <a:pt x="8113227" y="13208"/>
                </a:lnTo>
                <a:lnTo>
                  <a:pt x="7835603" y="14478"/>
                </a:lnTo>
                <a:close/>
              </a:path>
              <a:path w="9467850" h="26035">
                <a:moveTo>
                  <a:pt x="2730627" y="18161"/>
                </a:moveTo>
                <a:lnTo>
                  <a:pt x="2703914" y="17526"/>
                </a:lnTo>
                <a:lnTo>
                  <a:pt x="2677202" y="16510"/>
                </a:lnTo>
                <a:lnTo>
                  <a:pt x="2652677" y="16053"/>
                </a:lnTo>
                <a:lnTo>
                  <a:pt x="2653110" y="16002"/>
                </a:lnTo>
                <a:lnTo>
                  <a:pt x="19353" y="16002"/>
                </a:lnTo>
                <a:lnTo>
                  <a:pt x="9676" y="14478"/>
                </a:lnTo>
                <a:lnTo>
                  <a:pt x="5153002" y="14478"/>
                </a:lnTo>
                <a:lnTo>
                  <a:pt x="5100444" y="15875"/>
                </a:lnTo>
                <a:lnTo>
                  <a:pt x="3684914" y="17399"/>
                </a:lnTo>
                <a:lnTo>
                  <a:pt x="2757944" y="17653"/>
                </a:lnTo>
                <a:lnTo>
                  <a:pt x="2730627" y="18161"/>
                </a:lnTo>
                <a:close/>
              </a:path>
              <a:path w="9467850" h="26035">
                <a:moveTo>
                  <a:pt x="5153002" y="16002"/>
                </a:moveTo>
                <a:lnTo>
                  <a:pt x="5153002" y="14478"/>
                </a:lnTo>
                <a:lnTo>
                  <a:pt x="5922324" y="14478"/>
                </a:lnTo>
                <a:lnTo>
                  <a:pt x="5303021" y="14605"/>
                </a:lnTo>
                <a:lnTo>
                  <a:pt x="5153002" y="16002"/>
                </a:lnTo>
                <a:close/>
              </a:path>
              <a:path w="9467850" h="26035">
                <a:moveTo>
                  <a:pt x="5923937" y="16002"/>
                </a:moveTo>
                <a:lnTo>
                  <a:pt x="5922324" y="14478"/>
                </a:lnTo>
                <a:lnTo>
                  <a:pt x="6338435" y="14478"/>
                </a:lnTo>
                <a:lnTo>
                  <a:pt x="6330474" y="14732"/>
                </a:lnTo>
                <a:lnTo>
                  <a:pt x="6025218" y="14732"/>
                </a:lnTo>
                <a:lnTo>
                  <a:pt x="5974095" y="14859"/>
                </a:lnTo>
                <a:lnTo>
                  <a:pt x="5923937" y="16002"/>
                </a:lnTo>
                <a:close/>
              </a:path>
              <a:path w="9467850" h="26035">
                <a:moveTo>
                  <a:pt x="6328758" y="16002"/>
                </a:moveTo>
                <a:lnTo>
                  <a:pt x="6338435" y="14478"/>
                </a:lnTo>
                <a:lnTo>
                  <a:pt x="6400098" y="14478"/>
                </a:lnTo>
                <a:lnTo>
                  <a:pt x="6399068" y="14859"/>
                </a:lnTo>
                <a:lnTo>
                  <a:pt x="6350582" y="14859"/>
                </a:lnTo>
                <a:lnTo>
                  <a:pt x="6328758" y="16002"/>
                </a:lnTo>
                <a:close/>
              </a:path>
              <a:path w="9467850" h="26035">
                <a:moveTo>
                  <a:pt x="6881841" y="16637"/>
                </a:moveTo>
                <a:lnTo>
                  <a:pt x="6832015" y="16129"/>
                </a:lnTo>
                <a:lnTo>
                  <a:pt x="6783578" y="14478"/>
                </a:lnTo>
                <a:lnTo>
                  <a:pt x="7085178" y="14478"/>
                </a:lnTo>
                <a:lnTo>
                  <a:pt x="6881841" y="16637"/>
                </a:lnTo>
                <a:close/>
              </a:path>
              <a:path w="9467850" h="26035">
                <a:moveTo>
                  <a:pt x="7073888" y="16002"/>
                </a:moveTo>
                <a:lnTo>
                  <a:pt x="7085178" y="14478"/>
                </a:lnTo>
                <a:lnTo>
                  <a:pt x="7275492" y="14478"/>
                </a:lnTo>
                <a:lnTo>
                  <a:pt x="7168642" y="14605"/>
                </a:lnTo>
                <a:lnTo>
                  <a:pt x="7116728" y="14732"/>
                </a:lnTo>
                <a:lnTo>
                  <a:pt x="7073888" y="16002"/>
                </a:lnTo>
                <a:close/>
              </a:path>
              <a:path w="9467850" h="26035">
                <a:moveTo>
                  <a:pt x="7272266" y="16002"/>
                </a:moveTo>
                <a:lnTo>
                  <a:pt x="7275492" y="14478"/>
                </a:lnTo>
                <a:lnTo>
                  <a:pt x="7304523" y="14478"/>
                </a:lnTo>
                <a:lnTo>
                  <a:pt x="7272266" y="16002"/>
                </a:lnTo>
                <a:close/>
              </a:path>
              <a:path w="9467850" h="26035">
                <a:moveTo>
                  <a:pt x="7306135" y="16002"/>
                </a:moveTo>
                <a:lnTo>
                  <a:pt x="7304523" y="14478"/>
                </a:lnTo>
                <a:lnTo>
                  <a:pt x="7554513" y="14478"/>
                </a:lnTo>
                <a:lnTo>
                  <a:pt x="7306135" y="16002"/>
                </a:lnTo>
                <a:close/>
              </a:path>
              <a:path w="9467850" h="26035">
                <a:moveTo>
                  <a:pt x="7549675" y="16002"/>
                </a:moveTo>
                <a:lnTo>
                  <a:pt x="7554513" y="14478"/>
                </a:lnTo>
                <a:lnTo>
                  <a:pt x="7789987" y="14478"/>
                </a:lnTo>
                <a:lnTo>
                  <a:pt x="7777971" y="14605"/>
                </a:lnTo>
                <a:lnTo>
                  <a:pt x="7644251" y="14605"/>
                </a:lnTo>
                <a:lnTo>
                  <a:pt x="7596189" y="14859"/>
                </a:lnTo>
                <a:lnTo>
                  <a:pt x="7549675" y="16002"/>
                </a:lnTo>
                <a:close/>
              </a:path>
              <a:path w="9467850" h="26035">
                <a:moveTo>
                  <a:pt x="5714268" y="16002"/>
                </a:moveTo>
                <a:lnTo>
                  <a:pt x="5662735" y="16002"/>
                </a:lnTo>
                <a:lnTo>
                  <a:pt x="5353842" y="14605"/>
                </a:lnTo>
                <a:lnTo>
                  <a:pt x="5895183" y="14605"/>
                </a:lnTo>
                <a:lnTo>
                  <a:pt x="5714268" y="16002"/>
                </a:lnTo>
                <a:close/>
              </a:path>
              <a:path w="9467850" h="26035">
                <a:moveTo>
                  <a:pt x="7223579" y="14859"/>
                </a:moveTo>
                <a:lnTo>
                  <a:pt x="7168642" y="14605"/>
                </a:lnTo>
                <a:lnTo>
                  <a:pt x="7258187" y="14605"/>
                </a:lnTo>
                <a:lnTo>
                  <a:pt x="7223579" y="14859"/>
                </a:lnTo>
                <a:close/>
              </a:path>
              <a:path w="9467850" h="26035">
                <a:moveTo>
                  <a:pt x="7741924" y="14986"/>
                </a:moveTo>
                <a:lnTo>
                  <a:pt x="7644251" y="14605"/>
                </a:lnTo>
                <a:lnTo>
                  <a:pt x="7777971" y="14605"/>
                </a:lnTo>
                <a:lnTo>
                  <a:pt x="7741924" y="14986"/>
                </a:lnTo>
                <a:close/>
              </a:path>
              <a:path w="9467850" h="26035">
                <a:moveTo>
                  <a:pt x="6234433" y="16764"/>
                </a:moveTo>
                <a:lnTo>
                  <a:pt x="6025218" y="14732"/>
                </a:lnTo>
                <a:lnTo>
                  <a:pt x="6330474" y="14732"/>
                </a:lnTo>
                <a:lnTo>
                  <a:pt x="6286689" y="16129"/>
                </a:lnTo>
                <a:lnTo>
                  <a:pt x="6234433" y="16764"/>
                </a:lnTo>
                <a:close/>
              </a:path>
              <a:path w="9467850" h="26035">
                <a:moveTo>
                  <a:pt x="6377546" y="14986"/>
                </a:moveTo>
                <a:lnTo>
                  <a:pt x="6350582" y="14859"/>
                </a:lnTo>
                <a:lnTo>
                  <a:pt x="6399068" y="14859"/>
                </a:lnTo>
                <a:lnTo>
                  <a:pt x="6377546" y="14986"/>
                </a:lnTo>
                <a:close/>
              </a:path>
              <a:path w="9467850" h="26035">
                <a:moveTo>
                  <a:pt x="93543" y="22479"/>
                </a:moveTo>
                <a:lnTo>
                  <a:pt x="76306" y="21082"/>
                </a:lnTo>
                <a:lnTo>
                  <a:pt x="62093" y="19431"/>
                </a:lnTo>
                <a:lnTo>
                  <a:pt x="45460" y="18161"/>
                </a:lnTo>
                <a:lnTo>
                  <a:pt x="20965" y="17653"/>
                </a:lnTo>
                <a:lnTo>
                  <a:pt x="17740" y="16002"/>
                </a:lnTo>
                <a:lnTo>
                  <a:pt x="2649884" y="16002"/>
                </a:lnTo>
                <a:lnTo>
                  <a:pt x="2652677" y="16053"/>
                </a:lnTo>
                <a:lnTo>
                  <a:pt x="2633000" y="18415"/>
                </a:lnTo>
                <a:lnTo>
                  <a:pt x="2624827" y="19304"/>
                </a:lnTo>
                <a:lnTo>
                  <a:pt x="504816" y="19304"/>
                </a:lnTo>
                <a:lnTo>
                  <a:pt x="507438" y="20701"/>
                </a:lnTo>
                <a:lnTo>
                  <a:pt x="126001" y="20701"/>
                </a:lnTo>
                <a:lnTo>
                  <a:pt x="109243" y="20955"/>
                </a:lnTo>
                <a:lnTo>
                  <a:pt x="93543" y="22479"/>
                </a:lnTo>
                <a:close/>
              </a:path>
              <a:path w="9467850" h="26035">
                <a:moveTo>
                  <a:pt x="2652677" y="16053"/>
                </a:moveTo>
                <a:lnTo>
                  <a:pt x="2649884" y="16002"/>
                </a:lnTo>
                <a:lnTo>
                  <a:pt x="2653110" y="16002"/>
                </a:lnTo>
                <a:lnTo>
                  <a:pt x="2652677" y="16053"/>
                </a:lnTo>
                <a:close/>
              </a:path>
              <a:path w="9467850" h="26035">
                <a:moveTo>
                  <a:pt x="3827253" y="19304"/>
                </a:moveTo>
                <a:lnTo>
                  <a:pt x="3838543" y="17653"/>
                </a:lnTo>
                <a:lnTo>
                  <a:pt x="3736132" y="17399"/>
                </a:lnTo>
                <a:lnTo>
                  <a:pt x="4814649" y="17399"/>
                </a:lnTo>
                <a:lnTo>
                  <a:pt x="4797224" y="17653"/>
                </a:lnTo>
                <a:lnTo>
                  <a:pt x="3886928" y="17653"/>
                </a:lnTo>
                <a:lnTo>
                  <a:pt x="3886754" y="17742"/>
                </a:lnTo>
                <a:lnTo>
                  <a:pt x="3827253" y="19304"/>
                </a:lnTo>
                <a:close/>
              </a:path>
              <a:path w="9467850" h="26035">
                <a:moveTo>
                  <a:pt x="2751493" y="19304"/>
                </a:moveTo>
                <a:lnTo>
                  <a:pt x="2757944" y="17653"/>
                </a:lnTo>
                <a:lnTo>
                  <a:pt x="3608115" y="17653"/>
                </a:lnTo>
                <a:lnTo>
                  <a:pt x="2777500" y="19050"/>
                </a:lnTo>
                <a:lnTo>
                  <a:pt x="2751493" y="19304"/>
                </a:lnTo>
                <a:close/>
              </a:path>
              <a:path w="9467850" h="26035">
                <a:moveTo>
                  <a:pt x="3886754" y="17742"/>
                </a:moveTo>
                <a:lnTo>
                  <a:pt x="3886928" y="17653"/>
                </a:lnTo>
                <a:lnTo>
                  <a:pt x="3890154" y="17653"/>
                </a:lnTo>
                <a:lnTo>
                  <a:pt x="3886754" y="17742"/>
                </a:lnTo>
                <a:close/>
              </a:path>
              <a:path w="9467850" h="26035">
                <a:moveTo>
                  <a:pt x="3932230" y="19685"/>
                </a:moveTo>
                <a:lnTo>
                  <a:pt x="3883703" y="19304"/>
                </a:lnTo>
                <a:lnTo>
                  <a:pt x="3886754" y="17742"/>
                </a:lnTo>
                <a:lnTo>
                  <a:pt x="3890154" y="17653"/>
                </a:lnTo>
                <a:lnTo>
                  <a:pt x="4797224" y="17653"/>
                </a:lnTo>
                <a:lnTo>
                  <a:pt x="4779798" y="17907"/>
                </a:lnTo>
                <a:lnTo>
                  <a:pt x="4747362" y="18796"/>
                </a:lnTo>
                <a:lnTo>
                  <a:pt x="4077036" y="18796"/>
                </a:lnTo>
                <a:lnTo>
                  <a:pt x="3932230" y="19685"/>
                </a:lnTo>
                <a:close/>
              </a:path>
              <a:path w="9467850" h="26035">
                <a:moveTo>
                  <a:pt x="4122402" y="20955"/>
                </a:moveTo>
                <a:lnTo>
                  <a:pt x="4111112" y="20955"/>
                </a:lnTo>
                <a:lnTo>
                  <a:pt x="4124015" y="19304"/>
                </a:lnTo>
                <a:lnTo>
                  <a:pt x="4077036" y="18796"/>
                </a:lnTo>
                <a:lnTo>
                  <a:pt x="4747362" y="18796"/>
                </a:lnTo>
                <a:lnTo>
                  <a:pt x="4728827" y="19304"/>
                </a:lnTo>
                <a:lnTo>
                  <a:pt x="4243364" y="19304"/>
                </a:lnTo>
                <a:lnTo>
                  <a:pt x="4235156" y="19939"/>
                </a:lnTo>
                <a:lnTo>
                  <a:pt x="4161715" y="19939"/>
                </a:lnTo>
                <a:lnTo>
                  <a:pt x="4122402" y="20955"/>
                </a:lnTo>
                <a:close/>
              </a:path>
              <a:path w="9467850" h="26035">
                <a:moveTo>
                  <a:pt x="2833143" y="20447"/>
                </a:moveTo>
                <a:lnTo>
                  <a:pt x="2804717" y="19939"/>
                </a:lnTo>
                <a:lnTo>
                  <a:pt x="2777500" y="19050"/>
                </a:lnTo>
                <a:lnTo>
                  <a:pt x="3378325" y="19050"/>
                </a:lnTo>
                <a:lnTo>
                  <a:pt x="2862778" y="19304"/>
                </a:lnTo>
                <a:lnTo>
                  <a:pt x="2833143" y="20447"/>
                </a:lnTo>
                <a:close/>
              </a:path>
              <a:path w="9467850" h="26035">
                <a:moveTo>
                  <a:pt x="642814" y="25527"/>
                </a:moveTo>
                <a:lnTo>
                  <a:pt x="612875" y="24130"/>
                </a:lnTo>
                <a:lnTo>
                  <a:pt x="593723" y="23876"/>
                </a:lnTo>
                <a:lnTo>
                  <a:pt x="560862" y="22860"/>
                </a:lnTo>
                <a:lnTo>
                  <a:pt x="528605" y="21463"/>
                </a:lnTo>
                <a:lnTo>
                  <a:pt x="504816" y="19304"/>
                </a:lnTo>
                <a:lnTo>
                  <a:pt x="2624827" y="19304"/>
                </a:lnTo>
                <a:lnTo>
                  <a:pt x="2614318" y="20447"/>
                </a:lnTo>
                <a:lnTo>
                  <a:pt x="2204718" y="20447"/>
                </a:lnTo>
                <a:lnTo>
                  <a:pt x="1616058" y="20955"/>
                </a:lnTo>
                <a:lnTo>
                  <a:pt x="1581778" y="22479"/>
                </a:lnTo>
                <a:lnTo>
                  <a:pt x="822544" y="22479"/>
                </a:lnTo>
                <a:lnTo>
                  <a:pt x="809902" y="23495"/>
                </a:lnTo>
                <a:lnTo>
                  <a:pt x="686360" y="23495"/>
                </a:lnTo>
                <a:lnTo>
                  <a:pt x="664889" y="24384"/>
                </a:lnTo>
                <a:lnTo>
                  <a:pt x="642814" y="25527"/>
                </a:lnTo>
                <a:close/>
              </a:path>
              <a:path w="9467850" h="26035">
                <a:moveTo>
                  <a:pt x="2864391" y="20955"/>
                </a:moveTo>
                <a:lnTo>
                  <a:pt x="2862778" y="19304"/>
                </a:lnTo>
                <a:lnTo>
                  <a:pt x="2890197" y="19304"/>
                </a:lnTo>
                <a:lnTo>
                  <a:pt x="2864391" y="20955"/>
                </a:lnTo>
                <a:close/>
              </a:path>
              <a:path w="9467850" h="26035">
                <a:moveTo>
                  <a:pt x="2973745" y="21209"/>
                </a:moveTo>
                <a:lnTo>
                  <a:pt x="2890153" y="20995"/>
                </a:lnTo>
                <a:lnTo>
                  <a:pt x="2890197" y="19304"/>
                </a:lnTo>
                <a:lnTo>
                  <a:pt x="3344435" y="19304"/>
                </a:lnTo>
                <a:lnTo>
                  <a:pt x="2973745" y="21209"/>
                </a:lnTo>
                <a:close/>
              </a:path>
              <a:path w="9467850" h="26035">
                <a:moveTo>
                  <a:pt x="4248137" y="20887"/>
                </a:moveTo>
                <a:lnTo>
                  <a:pt x="4246590" y="19304"/>
                </a:lnTo>
                <a:lnTo>
                  <a:pt x="4582671" y="19304"/>
                </a:lnTo>
                <a:lnTo>
                  <a:pt x="4484684" y="19431"/>
                </a:lnTo>
                <a:lnTo>
                  <a:pt x="4248137" y="20887"/>
                </a:lnTo>
                <a:close/>
              </a:path>
              <a:path w="9467850" h="26035">
                <a:moveTo>
                  <a:pt x="4220382" y="21082"/>
                </a:moveTo>
                <a:lnTo>
                  <a:pt x="4161715" y="19939"/>
                </a:lnTo>
                <a:lnTo>
                  <a:pt x="4235156" y="19939"/>
                </a:lnTo>
                <a:lnTo>
                  <a:pt x="4220382" y="21082"/>
                </a:lnTo>
                <a:close/>
              </a:path>
              <a:path w="9467850" h="26035">
                <a:moveTo>
                  <a:pt x="2571387" y="24089"/>
                </a:moveTo>
                <a:lnTo>
                  <a:pt x="2257966" y="20447"/>
                </a:lnTo>
                <a:lnTo>
                  <a:pt x="2614318" y="20447"/>
                </a:lnTo>
                <a:lnTo>
                  <a:pt x="2611983" y="20701"/>
                </a:lnTo>
                <a:lnTo>
                  <a:pt x="2590966" y="22606"/>
                </a:lnTo>
                <a:lnTo>
                  <a:pt x="2571387" y="24089"/>
                </a:lnTo>
                <a:close/>
              </a:path>
              <a:path w="9467850" h="26035">
                <a:moveTo>
                  <a:pt x="172219" y="24765"/>
                </a:moveTo>
                <a:lnTo>
                  <a:pt x="161282" y="24130"/>
                </a:lnTo>
                <a:lnTo>
                  <a:pt x="154831" y="22479"/>
                </a:lnTo>
                <a:lnTo>
                  <a:pt x="141852" y="21336"/>
                </a:lnTo>
                <a:lnTo>
                  <a:pt x="126001" y="20701"/>
                </a:lnTo>
                <a:lnTo>
                  <a:pt x="507438" y="20701"/>
                </a:lnTo>
                <a:lnTo>
                  <a:pt x="507915" y="20955"/>
                </a:lnTo>
                <a:lnTo>
                  <a:pt x="493324" y="21463"/>
                </a:lnTo>
                <a:lnTo>
                  <a:pt x="472382" y="21844"/>
                </a:lnTo>
                <a:lnTo>
                  <a:pt x="456431" y="22479"/>
                </a:lnTo>
                <a:lnTo>
                  <a:pt x="195303" y="22479"/>
                </a:lnTo>
                <a:lnTo>
                  <a:pt x="185878" y="23495"/>
                </a:lnTo>
                <a:lnTo>
                  <a:pt x="172219" y="24765"/>
                </a:lnTo>
                <a:close/>
              </a:path>
              <a:path w="9467850" h="26035">
                <a:moveTo>
                  <a:pt x="4248203" y="20955"/>
                </a:moveTo>
                <a:lnTo>
                  <a:pt x="4241751" y="20955"/>
                </a:lnTo>
                <a:lnTo>
                  <a:pt x="4248137" y="20887"/>
                </a:lnTo>
                <a:close/>
              </a:path>
              <a:path w="9467850" h="26035">
                <a:moveTo>
                  <a:pt x="1691861" y="25781"/>
                </a:moveTo>
                <a:lnTo>
                  <a:pt x="1671171" y="25019"/>
                </a:lnTo>
                <a:lnTo>
                  <a:pt x="1650935" y="24511"/>
                </a:lnTo>
                <a:lnTo>
                  <a:pt x="1632211" y="23495"/>
                </a:lnTo>
                <a:lnTo>
                  <a:pt x="1616058" y="20955"/>
                </a:lnTo>
                <a:lnTo>
                  <a:pt x="2100059" y="20955"/>
                </a:lnTo>
                <a:lnTo>
                  <a:pt x="2011966" y="22479"/>
                </a:lnTo>
                <a:lnTo>
                  <a:pt x="1891852" y="22479"/>
                </a:lnTo>
                <a:lnTo>
                  <a:pt x="1731955" y="24765"/>
                </a:lnTo>
                <a:lnTo>
                  <a:pt x="1691861" y="25781"/>
                </a:lnTo>
                <a:close/>
              </a:path>
              <a:path w="9467850" h="26035">
                <a:moveTo>
                  <a:pt x="2888584" y="22479"/>
                </a:moveTo>
                <a:lnTo>
                  <a:pt x="2874068" y="20955"/>
                </a:lnTo>
                <a:lnTo>
                  <a:pt x="2890153" y="20995"/>
                </a:lnTo>
                <a:lnTo>
                  <a:pt x="2888584" y="22479"/>
                </a:lnTo>
                <a:close/>
              </a:path>
              <a:path w="9467850" h="26035">
                <a:moveTo>
                  <a:pt x="193539" y="24130"/>
                </a:moveTo>
                <a:lnTo>
                  <a:pt x="195303" y="22479"/>
                </a:lnTo>
                <a:lnTo>
                  <a:pt x="402149" y="22479"/>
                </a:lnTo>
                <a:lnTo>
                  <a:pt x="193539" y="24130"/>
                </a:lnTo>
                <a:close/>
              </a:path>
              <a:path w="9467850" h="26035">
                <a:moveTo>
                  <a:pt x="1067694" y="25781"/>
                </a:moveTo>
                <a:lnTo>
                  <a:pt x="827382" y="24130"/>
                </a:lnTo>
                <a:lnTo>
                  <a:pt x="822544" y="22479"/>
                </a:lnTo>
                <a:lnTo>
                  <a:pt x="1261234" y="22479"/>
                </a:lnTo>
                <a:lnTo>
                  <a:pt x="1219965" y="24511"/>
                </a:lnTo>
                <a:lnTo>
                  <a:pt x="1115172" y="24511"/>
                </a:lnTo>
                <a:lnTo>
                  <a:pt x="1067694" y="25781"/>
                </a:lnTo>
                <a:close/>
              </a:path>
              <a:path w="9467850" h="26035">
                <a:moveTo>
                  <a:pt x="1384163" y="24765"/>
                </a:moveTo>
                <a:lnTo>
                  <a:pt x="1339054" y="24511"/>
                </a:lnTo>
                <a:lnTo>
                  <a:pt x="1296969" y="23622"/>
                </a:lnTo>
                <a:lnTo>
                  <a:pt x="1261234" y="22479"/>
                </a:lnTo>
                <a:lnTo>
                  <a:pt x="1581778" y="22479"/>
                </a:lnTo>
                <a:lnTo>
                  <a:pt x="1576065" y="22733"/>
                </a:lnTo>
                <a:lnTo>
                  <a:pt x="1527150" y="23749"/>
                </a:lnTo>
                <a:lnTo>
                  <a:pt x="1428969" y="24130"/>
                </a:lnTo>
                <a:lnTo>
                  <a:pt x="1384163" y="24765"/>
                </a:lnTo>
                <a:close/>
              </a:path>
              <a:path w="9467850" h="26035">
                <a:moveTo>
                  <a:pt x="1904579" y="22987"/>
                </a:moveTo>
                <a:lnTo>
                  <a:pt x="1891852" y="22479"/>
                </a:lnTo>
                <a:lnTo>
                  <a:pt x="2011966" y="22479"/>
                </a:lnTo>
                <a:lnTo>
                  <a:pt x="1999567" y="22733"/>
                </a:lnTo>
                <a:lnTo>
                  <a:pt x="1923504" y="22733"/>
                </a:lnTo>
                <a:lnTo>
                  <a:pt x="1904579" y="22987"/>
                </a:lnTo>
                <a:close/>
              </a:path>
              <a:path w="9467850" h="26035">
                <a:moveTo>
                  <a:pt x="1951527" y="24130"/>
                </a:moveTo>
                <a:lnTo>
                  <a:pt x="1941523" y="22733"/>
                </a:lnTo>
                <a:lnTo>
                  <a:pt x="1999567" y="22733"/>
                </a:lnTo>
                <a:lnTo>
                  <a:pt x="1951527" y="24130"/>
                </a:lnTo>
                <a:close/>
              </a:path>
              <a:path w="9467850" h="26035">
                <a:moveTo>
                  <a:pt x="714484" y="25781"/>
                </a:moveTo>
                <a:lnTo>
                  <a:pt x="686360" y="23495"/>
                </a:lnTo>
                <a:lnTo>
                  <a:pt x="809902" y="23495"/>
                </a:lnTo>
                <a:lnTo>
                  <a:pt x="797260" y="24511"/>
                </a:lnTo>
                <a:lnTo>
                  <a:pt x="730461" y="24511"/>
                </a:lnTo>
                <a:lnTo>
                  <a:pt x="714484" y="25781"/>
                </a:lnTo>
                <a:close/>
              </a:path>
              <a:path w="9467850" h="26035">
                <a:moveTo>
                  <a:pt x="2574081" y="24130"/>
                </a:moveTo>
                <a:lnTo>
                  <a:pt x="2570855" y="24130"/>
                </a:lnTo>
                <a:lnTo>
                  <a:pt x="2571387" y="24089"/>
                </a:lnTo>
                <a:lnTo>
                  <a:pt x="2574081" y="24130"/>
                </a:lnTo>
                <a:close/>
              </a:path>
              <a:path w="9467850" h="26035">
                <a:moveTo>
                  <a:pt x="761256" y="24765"/>
                </a:moveTo>
                <a:lnTo>
                  <a:pt x="730461" y="24511"/>
                </a:lnTo>
                <a:lnTo>
                  <a:pt x="797260" y="24511"/>
                </a:lnTo>
                <a:lnTo>
                  <a:pt x="795680" y="24638"/>
                </a:lnTo>
                <a:lnTo>
                  <a:pt x="761256" y="24765"/>
                </a:lnTo>
                <a:close/>
              </a:path>
              <a:path w="9467850" h="26035">
                <a:moveTo>
                  <a:pt x="1166884" y="24765"/>
                </a:moveTo>
                <a:lnTo>
                  <a:pt x="1115172" y="24511"/>
                </a:lnTo>
                <a:lnTo>
                  <a:pt x="1219965" y="24511"/>
                </a:lnTo>
                <a:lnTo>
                  <a:pt x="1217386" y="24638"/>
                </a:lnTo>
                <a:lnTo>
                  <a:pt x="1166884" y="24765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813873" y="7280823"/>
            <a:ext cx="16510" cy="1905"/>
          </a:xfrm>
          <a:custGeom>
            <a:avLst/>
            <a:gdLst/>
            <a:ahLst/>
            <a:cxnLst/>
            <a:rect l="l" t="t" r="r" b="b"/>
            <a:pathLst>
              <a:path w="16509" h="1904">
                <a:moveTo>
                  <a:pt x="16128" y="1612"/>
                </a:moveTo>
                <a:lnTo>
                  <a:pt x="0" y="1612"/>
                </a:lnTo>
                <a:lnTo>
                  <a:pt x="11289" y="0"/>
                </a:lnTo>
                <a:lnTo>
                  <a:pt x="16128" y="1612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752586" y="7281806"/>
            <a:ext cx="48895" cy="5715"/>
          </a:xfrm>
          <a:custGeom>
            <a:avLst/>
            <a:gdLst/>
            <a:ahLst/>
            <a:cxnLst/>
            <a:rect l="l" t="t" r="r" b="b"/>
            <a:pathLst>
              <a:path w="48895" h="5715">
                <a:moveTo>
                  <a:pt x="3225" y="5467"/>
                </a:moveTo>
                <a:lnTo>
                  <a:pt x="1612" y="3854"/>
                </a:lnTo>
                <a:lnTo>
                  <a:pt x="0" y="3854"/>
                </a:lnTo>
                <a:lnTo>
                  <a:pt x="10281" y="3578"/>
                </a:lnTo>
                <a:lnTo>
                  <a:pt x="21773" y="1637"/>
                </a:lnTo>
                <a:lnTo>
                  <a:pt x="34474" y="0"/>
                </a:lnTo>
                <a:lnTo>
                  <a:pt x="48385" y="629"/>
                </a:lnTo>
                <a:lnTo>
                  <a:pt x="3225" y="5467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710653" y="7285232"/>
            <a:ext cx="29209" cy="2540"/>
          </a:xfrm>
          <a:custGeom>
            <a:avLst/>
            <a:gdLst/>
            <a:ahLst/>
            <a:cxnLst/>
            <a:rect l="l" t="t" r="r" b="b"/>
            <a:pathLst>
              <a:path w="29209" h="2540">
                <a:moveTo>
                  <a:pt x="0" y="2040"/>
                </a:moveTo>
                <a:lnTo>
                  <a:pt x="4082" y="1561"/>
                </a:lnTo>
                <a:lnTo>
                  <a:pt x="9677" y="629"/>
                </a:lnTo>
                <a:lnTo>
                  <a:pt x="17690" y="0"/>
                </a:lnTo>
                <a:lnTo>
                  <a:pt x="29030" y="428"/>
                </a:lnTo>
                <a:lnTo>
                  <a:pt x="26536" y="1133"/>
                </a:lnTo>
                <a:lnTo>
                  <a:pt x="7030" y="1335"/>
                </a:lnTo>
                <a:lnTo>
                  <a:pt x="0" y="2040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8802" y="7279209"/>
            <a:ext cx="9467850" cy="26034"/>
          </a:xfrm>
          <a:custGeom>
            <a:avLst/>
            <a:gdLst/>
            <a:ahLst/>
            <a:cxnLst/>
            <a:rect l="l" t="t" r="r" b="b"/>
            <a:pathLst>
              <a:path w="9467850" h="26034">
                <a:moveTo>
                  <a:pt x="9120574" y="3175"/>
                </a:moveTo>
                <a:lnTo>
                  <a:pt x="8989934" y="3175"/>
                </a:lnTo>
                <a:lnTo>
                  <a:pt x="8996436" y="1524"/>
                </a:lnTo>
                <a:lnTo>
                  <a:pt x="9005660" y="889"/>
                </a:lnTo>
                <a:lnTo>
                  <a:pt x="9016698" y="635"/>
                </a:lnTo>
                <a:lnTo>
                  <a:pt x="9028643" y="0"/>
                </a:lnTo>
                <a:lnTo>
                  <a:pt x="9051172" y="1397"/>
                </a:lnTo>
                <a:lnTo>
                  <a:pt x="9103488" y="1778"/>
                </a:lnTo>
                <a:lnTo>
                  <a:pt x="9120574" y="3175"/>
                </a:lnTo>
                <a:close/>
              </a:path>
              <a:path w="9467850" h="26034">
                <a:moveTo>
                  <a:pt x="9312502" y="3175"/>
                </a:moveTo>
                <a:lnTo>
                  <a:pt x="9120574" y="3175"/>
                </a:lnTo>
                <a:lnTo>
                  <a:pt x="9166389" y="2286"/>
                </a:lnTo>
                <a:lnTo>
                  <a:pt x="9261647" y="1524"/>
                </a:lnTo>
                <a:lnTo>
                  <a:pt x="9310688" y="1524"/>
                </a:lnTo>
                <a:lnTo>
                  <a:pt x="9308470" y="1778"/>
                </a:lnTo>
                <a:lnTo>
                  <a:pt x="9307462" y="2286"/>
                </a:lnTo>
                <a:lnTo>
                  <a:pt x="9312502" y="3175"/>
                </a:lnTo>
                <a:close/>
              </a:path>
              <a:path w="9467850" h="26034">
                <a:moveTo>
                  <a:pt x="9354696" y="3556"/>
                </a:moveTo>
                <a:lnTo>
                  <a:pt x="9327143" y="3556"/>
                </a:lnTo>
                <a:lnTo>
                  <a:pt x="9331654" y="2921"/>
                </a:lnTo>
                <a:lnTo>
                  <a:pt x="9335863" y="2032"/>
                </a:lnTo>
                <a:lnTo>
                  <a:pt x="9349597" y="1524"/>
                </a:lnTo>
                <a:lnTo>
                  <a:pt x="9344759" y="3175"/>
                </a:lnTo>
                <a:lnTo>
                  <a:pt x="9354696" y="3556"/>
                </a:lnTo>
                <a:close/>
              </a:path>
              <a:path w="9467850" h="26034">
                <a:moveTo>
                  <a:pt x="7634280" y="6350"/>
                </a:moveTo>
                <a:lnTo>
                  <a:pt x="5901358" y="6350"/>
                </a:lnTo>
                <a:lnTo>
                  <a:pt x="6307379" y="2540"/>
                </a:lnTo>
                <a:lnTo>
                  <a:pt x="6407417" y="2540"/>
                </a:lnTo>
                <a:lnTo>
                  <a:pt x="7020642" y="5207"/>
                </a:lnTo>
                <a:lnTo>
                  <a:pt x="7469212" y="5334"/>
                </a:lnTo>
                <a:lnTo>
                  <a:pt x="7634280" y="6350"/>
                </a:lnTo>
                <a:close/>
              </a:path>
              <a:path w="9467850" h="26034">
                <a:moveTo>
                  <a:pt x="9015870" y="6604"/>
                </a:moveTo>
                <a:lnTo>
                  <a:pt x="8220241" y="6604"/>
                </a:lnTo>
                <a:lnTo>
                  <a:pt x="8269021" y="6223"/>
                </a:lnTo>
                <a:lnTo>
                  <a:pt x="8315770" y="4826"/>
                </a:lnTo>
                <a:lnTo>
                  <a:pt x="8836230" y="2667"/>
                </a:lnTo>
                <a:lnTo>
                  <a:pt x="9312502" y="3175"/>
                </a:lnTo>
                <a:lnTo>
                  <a:pt x="9327143" y="3556"/>
                </a:lnTo>
                <a:lnTo>
                  <a:pt x="9354696" y="3556"/>
                </a:lnTo>
                <a:lnTo>
                  <a:pt x="9374571" y="4318"/>
                </a:lnTo>
                <a:lnTo>
                  <a:pt x="9462495" y="4318"/>
                </a:lnTo>
                <a:lnTo>
                  <a:pt x="9463705" y="4826"/>
                </a:lnTo>
                <a:lnTo>
                  <a:pt x="9255650" y="4826"/>
                </a:lnTo>
                <a:lnTo>
                  <a:pt x="9150261" y="5461"/>
                </a:lnTo>
                <a:lnTo>
                  <a:pt x="9104600" y="6350"/>
                </a:lnTo>
                <a:lnTo>
                  <a:pt x="9039933" y="6350"/>
                </a:lnTo>
                <a:lnTo>
                  <a:pt x="9015870" y="6604"/>
                </a:lnTo>
                <a:close/>
              </a:path>
              <a:path w="9467850" h="26034">
                <a:moveTo>
                  <a:pt x="9462495" y="4318"/>
                </a:moveTo>
                <a:lnTo>
                  <a:pt x="9374571" y="4318"/>
                </a:lnTo>
                <a:lnTo>
                  <a:pt x="9404232" y="3810"/>
                </a:lnTo>
                <a:lnTo>
                  <a:pt x="9434800" y="2921"/>
                </a:lnTo>
                <a:lnTo>
                  <a:pt x="9467334" y="3175"/>
                </a:lnTo>
                <a:lnTo>
                  <a:pt x="9461890" y="4064"/>
                </a:lnTo>
                <a:lnTo>
                  <a:pt x="9462495" y="4318"/>
                </a:lnTo>
                <a:close/>
              </a:path>
              <a:path w="9467850" h="26034">
                <a:moveTo>
                  <a:pt x="7706694" y="7112"/>
                </a:moveTo>
                <a:lnTo>
                  <a:pt x="5372408" y="7112"/>
                </a:lnTo>
                <a:lnTo>
                  <a:pt x="5689135" y="4318"/>
                </a:lnTo>
                <a:lnTo>
                  <a:pt x="5905793" y="5207"/>
                </a:lnTo>
                <a:lnTo>
                  <a:pt x="5899745" y="6350"/>
                </a:lnTo>
                <a:lnTo>
                  <a:pt x="7634280" y="6350"/>
                </a:lnTo>
                <a:lnTo>
                  <a:pt x="7706694" y="7112"/>
                </a:lnTo>
                <a:close/>
              </a:path>
              <a:path w="9467850" h="26034">
                <a:moveTo>
                  <a:pt x="8554470" y="9652"/>
                </a:moveTo>
                <a:lnTo>
                  <a:pt x="4119176" y="9652"/>
                </a:lnTo>
                <a:lnTo>
                  <a:pt x="4752869" y="8001"/>
                </a:lnTo>
                <a:lnTo>
                  <a:pt x="7765794" y="8001"/>
                </a:lnTo>
                <a:lnTo>
                  <a:pt x="7807727" y="6350"/>
                </a:lnTo>
                <a:lnTo>
                  <a:pt x="7886353" y="6223"/>
                </a:lnTo>
                <a:lnTo>
                  <a:pt x="7924305" y="5715"/>
                </a:lnTo>
                <a:lnTo>
                  <a:pt x="7957721" y="4826"/>
                </a:lnTo>
                <a:lnTo>
                  <a:pt x="8011579" y="4572"/>
                </a:lnTo>
                <a:lnTo>
                  <a:pt x="9015870" y="6604"/>
                </a:lnTo>
                <a:lnTo>
                  <a:pt x="8554470" y="9652"/>
                </a:lnTo>
                <a:close/>
              </a:path>
              <a:path w="9467850" h="26034">
                <a:moveTo>
                  <a:pt x="3224" y="16002"/>
                </a:moveTo>
                <a:lnTo>
                  <a:pt x="0" y="15621"/>
                </a:lnTo>
                <a:lnTo>
                  <a:pt x="0" y="6985"/>
                </a:lnTo>
                <a:lnTo>
                  <a:pt x="2871" y="6096"/>
                </a:lnTo>
                <a:lnTo>
                  <a:pt x="20159" y="5207"/>
                </a:lnTo>
                <a:lnTo>
                  <a:pt x="39866" y="4826"/>
                </a:lnTo>
                <a:lnTo>
                  <a:pt x="53222" y="4826"/>
                </a:lnTo>
                <a:lnTo>
                  <a:pt x="38077" y="5334"/>
                </a:lnTo>
                <a:lnTo>
                  <a:pt x="39715" y="6350"/>
                </a:lnTo>
                <a:lnTo>
                  <a:pt x="45284" y="7493"/>
                </a:lnTo>
                <a:lnTo>
                  <a:pt x="41932" y="8001"/>
                </a:lnTo>
                <a:lnTo>
                  <a:pt x="53751" y="10541"/>
                </a:lnTo>
                <a:lnTo>
                  <a:pt x="104669" y="10541"/>
                </a:lnTo>
                <a:lnTo>
                  <a:pt x="116123" y="12827"/>
                </a:lnTo>
                <a:lnTo>
                  <a:pt x="125749" y="13208"/>
                </a:lnTo>
                <a:lnTo>
                  <a:pt x="6403531" y="13208"/>
                </a:lnTo>
                <a:lnTo>
                  <a:pt x="6400098" y="14478"/>
                </a:lnTo>
                <a:lnTo>
                  <a:pt x="9676" y="14478"/>
                </a:lnTo>
                <a:lnTo>
                  <a:pt x="3224" y="16002"/>
                </a:lnTo>
                <a:close/>
              </a:path>
              <a:path w="9467850" h="26034">
                <a:moveTo>
                  <a:pt x="5905793" y="5207"/>
                </a:moveTo>
                <a:lnTo>
                  <a:pt x="5851592" y="5207"/>
                </a:lnTo>
                <a:lnTo>
                  <a:pt x="5907809" y="4826"/>
                </a:lnTo>
                <a:lnTo>
                  <a:pt x="5905793" y="5207"/>
                </a:lnTo>
                <a:close/>
              </a:path>
              <a:path w="9467850" h="26034">
                <a:moveTo>
                  <a:pt x="9467334" y="6350"/>
                </a:moveTo>
                <a:lnTo>
                  <a:pt x="9255650" y="4826"/>
                </a:lnTo>
                <a:lnTo>
                  <a:pt x="9463705" y="4826"/>
                </a:lnTo>
                <a:lnTo>
                  <a:pt x="9467334" y="5461"/>
                </a:lnTo>
                <a:lnTo>
                  <a:pt x="9467334" y="6350"/>
                </a:lnTo>
                <a:close/>
              </a:path>
              <a:path w="9467850" h="26034">
                <a:moveTo>
                  <a:pt x="7469212" y="5334"/>
                </a:moveTo>
                <a:lnTo>
                  <a:pt x="7120556" y="5334"/>
                </a:lnTo>
                <a:lnTo>
                  <a:pt x="7320047" y="5207"/>
                </a:lnTo>
                <a:lnTo>
                  <a:pt x="7419543" y="5207"/>
                </a:lnTo>
                <a:lnTo>
                  <a:pt x="7469212" y="5334"/>
                </a:lnTo>
                <a:close/>
              </a:path>
              <a:path w="9467850" h="26034">
                <a:moveTo>
                  <a:pt x="2346358" y="11176"/>
                </a:moveTo>
                <a:lnTo>
                  <a:pt x="1485419" y="11176"/>
                </a:lnTo>
                <a:lnTo>
                  <a:pt x="1943316" y="5334"/>
                </a:lnTo>
                <a:lnTo>
                  <a:pt x="1993997" y="5334"/>
                </a:lnTo>
                <a:lnTo>
                  <a:pt x="2197428" y="7112"/>
                </a:lnTo>
                <a:lnTo>
                  <a:pt x="2346358" y="11176"/>
                </a:lnTo>
                <a:close/>
              </a:path>
              <a:path w="9467850" h="26034">
                <a:moveTo>
                  <a:pt x="3663657" y="6350"/>
                </a:moveTo>
                <a:lnTo>
                  <a:pt x="3461140" y="6350"/>
                </a:lnTo>
                <a:lnTo>
                  <a:pt x="3512022" y="6096"/>
                </a:lnTo>
                <a:lnTo>
                  <a:pt x="3613259" y="6096"/>
                </a:lnTo>
                <a:lnTo>
                  <a:pt x="3663657" y="6350"/>
                </a:lnTo>
                <a:close/>
              </a:path>
              <a:path w="9467850" h="26034">
                <a:moveTo>
                  <a:pt x="526417" y="8001"/>
                </a:moveTo>
                <a:lnTo>
                  <a:pt x="366112" y="8001"/>
                </a:lnTo>
                <a:lnTo>
                  <a:pt x="361273" y="6350"/>
                </a:lnTo>
                <a:lnTo>
                  <a:pt x="417041" y="6223"/>
                </a:lnTo>
                <a:lnTo>
                  <a:pt x="526417" y="8001"/>
                </a:lnTo>
                <a:close/>
              </a:path>
              <a:path w="9467850" h="26034">
                <a:moveTo>
                  <a:pt x="8557696" y="10414"/>
                </a:moveTo>
                <a:lnTo>
                  <a:pt x="2862153" y="10414"/>
                </a:lnTo>
                <a:lnTo>
                  <a:pt x="3362955" y="6223"/>
                </a:lnTo>
                <a:lnTo>
                  <a:pt x="3412220" y="6223"/>
                </a:lnTo>
                <a:lnTo>
                  <a:pt x="3663657" y="6350"/>
                </a:lnTo>
                <a:lnTo>
                  <a:pt x="4119176" y="8382"/>
                </a:lnTo>
                <a:lnTo>
                  <a:pt x="4119176" y="9652"/>
                </a:lnTo>
                <a:lnTo>
                  <a:pt x="8554470" y="9652"/>
                </a:lnTo>
                <a:lnTo>
                  <a:pt x="8557696" y="10414"/>
                </a:lnTo>
                <a:close/>
              </a:path>
              <a:path w="9467850" h="26034">
                <a:moveTo>
                  <a:pt x="9049519" y="7908"/>
                </a:moveTo>
                <a:lnTo>
                  <a:pt x="9047997" y="6350"/>
                </a:lnTo>
                <a:lnTo>
                  <a:pt x="9104600" y="6350"/>
                </a:lnTo>
                <a:lnTo>
                  <a:pt x="9098077" y="6477"/>
                </a:lnTo>
                <a:lnTo>
                  <a:pt x="9049519" y="7908"/>
                </a:lnTo>
                <a:close/>
              </a:path>
              <a:path w="9467850" h="26034">
                <a:moveTo>
                  <a:pt x="7765794" y="8001"/>
                </a:moveTo>
                <a:lnTo>
                  <a:pt x="4954624" y="8001"/>
                </a:lnTo>
                <a:lnTo>
                  <a:pt x="5107813" y="6858"/>
                </a:lnTo>
                <a:lnTo>
                  <a:pt x="7706694" y="7112"/>
                </a:lnTo>
                <a:lnTo>
                  <a:pt x="7765794" y="8001"/>
                </a:lnTo>
                <a:close/>
              </a:path>
              <a:path w="9467850" h="26034">
                <a:moveTo>
                  <a:pt x="600354" y="9525"/>
                </a:moveTo>
                <a:lnTo>
                  <a:pt x="260194" y="9525"/>
                </a:lnTo>
                <a:lnTo>
                  <a:pt x="329798" y="7366"/>
                </a:lnTo>
                <a:lnTo>
                  <a:pt x="366112" y="8001"/>
                </a:lnTo>
                <a:lnTo>
                  <a:pt x="526417" y="8001"/>
                </a:lnTo>
                <a:lnTo>
                  <a:pt x="600354" y="9525"/>
                </a:lnTo>
                <a:close/>
              </a:path>
              <a:path w="9467850" h="26034">
                <a:moveTo>
                  <a:pt x="858560" y="11684"/>
                </a:moveTo>
                <a:lnTo>
                  <a:pt x="180863" y="11684"/>
                </a:lnTo>
                <a:lnTo>
                  <a:pt x="219420" y="7620"/>
                </a:lnTo>
                <a:lnTo>
                  <a:pt x="238698" y="8001"/>
                </a:lnTo>
                <a:lnTo>
                  <a:pt x="233859" y="8001"/>
                </a:lnTo>
                <a:lnTo>
                  <a:pt x="260194" y="9525"/>
                </a:lnTo>
                <a:lnTo>
                  <a:pt x="600354" y="9525"/>
                </a:lnTo>
                <a:lnTo>
                  <a:pt x="633339" y="10160"/>
                </a:lnTo>
                <a:lnTo>
                  <a:pt x="772287" y="10414"/>
                </a:lnTo>
                <a:lnTo>
                  <a:pt x="858560" y="11684"/>
                </a:lnTo>
                <a:close/>
              </a:path>
              <a:path w="9467850" h="26034">
                <a:moveTo>
                  <a:pt x="9049609" y="8001"/>
                </a:moveTo>
                <a:lnTo>
                  <a:pt x="9046384" y="8001"/>
                </a:lnTo>
                <a:lnTo>
                  <a:pt x="9049519" y="7908"/>
                </a:lnTo>
                <a:close/>
              </a:path>
              <a:path w="9467850" h="26034">
                <a:moveTo>
                  <a:pt x="4119176" y="8382"/>
                </a:moveTo>
                <a:lnTo>
                  <a:pt x="4016971" y="8382"/>
                </a:lnTo>
                <a:lnTo>
                  <a:pt x="4119176" y="8001"/>
                </a:lnTo>
                <a:lnTo>
                  <a:pt x="4119176" y="8382"/>
                </a:lnTo>
                <a:close/>
              </a:path>
              <a:path w="9467850" h="26034">
                <a:moveTo>
                  <a:pt x="8315962" y="11684"/>
                </a:moveTo>
                <a:lnTo>
                  <a:pt x="2395948" y="11684"/>
                </a:lnTo>
                <a:lnTo>
                  <a:pt x="2662553" y="8382"/>
                </a:lnTo>
                <a:lnTo>
                  <a:pt x="2713935" y="8509"/>
                </a:lnTo>
                <a:lnTo>
                  <a:pt x="2762783" y="9652"/>
                </a:lnTo>
                <a:lnTo>
                  <a:pt x="8557696" y="10414"/>
                </a:lnTo>
                <a:lnTo>
                  <a:pt x="8560921" y="11176"/>
                </a:lnTo>
                <a:lnTo>
                  <a:pt x="8370607" y="11176"/>
                </a:lnTo>
                <a:lnTo>
                  <a:pt x="8315962" y="11684"/>
                </a:lnTo>
                <a:close/>
              </a:path>
              <a:path w="9467850" h="26034">
                <a:moveTo>
                  <a:pt x="772287" y="10414"/>
                </a:moveTo>
                <a:lnTo>
                  <a:pt x="685016" y="10414"/>
                </a:lnTo>
                <a:lnTo>
                  <a:pt x="735451" y="9652"/>
                </a:lnTo>
                <a:lnTo>
                  <a:pt x="772287" y="10414"/>
                </a:lnTo>
                <a:close/>
              </a:path>
              <a:path w="9467850" h="26034">
                <a:moveTo>
                  <a:pt x="104669" y="10541"/>
                </a:moveTo>
                <a:lnTo>
                  <a:pt x="53751" y="10541"/>
                </a:lnTo>
                <a:lnTo>
                  <a:pt x="103396" y="10287"/>
                </a:lnTo>
                <a:lnTo>
                  <a:pt x="104669" y="10541"/>
                </a:lnTo>
                <a:close/>
              </a:path>
              <a:path w="9467850" h="26034">
                <a:moveTo>
                  <a:pt x="6658322" y="14224"/>
                </a:moveTo>
                <a:lnTo>
                  <a:pt x="6608914" y="13970"/>
                </a:lnTo>
                <a:lnTo>
                  <a:pt x="6518475" y="12192"/>
                </a:lnTo>
                <a:lnTo>
                  <a:pt x="1333722" y="10414"/>
                </a:lnTo>
                <a:lnTo>
                  <a:pt x="1384230" y="10414"/>
                </a:lnTo>
                <a:lnTo>
                  <a:pt x="2346358" y="11176"/>
                </a:lnTo>
                <a:lnTo>
                  <a:pt x="2395948" y="11684"/>
                </a:lnTo>
                <a:lnTo>
                  <a:pt x="8315962" y="11684"/>
                </a:lnTo>
                <a:lnTo>
                  <a:pt x="6712613" y="12827"/>
                </a:lnTo>
                <a:lnTo>
                  <a:pt x="6658322" y="14224"/>
                </a:lnTo>
                <a:close/>
              </a:path>
              <a:path w="9467850" h="26034">
                <a:moveTo>
                  <a:pt x="6403531" y="13208"/>
                </a:moveTo>
                <a:lnTo>
                  <a:pt x="125749" y="13208"/>
                </a:lnTo>
                <a:lnTo>
                  <a:pt x="130235" y="12573"/>
                </a:lnTo>
                <a:lnTo>
                  <a:pt x="132906" y="11684"/>
                </a:lnTo>
                <a:lnTo>
                  <a:pt x="137089" y="11176"/>
                </a:lnTo>
                <a:lnTo>
                  <a:pt x="146565" y="11430"/>
                </a:lnTo>
                <a:lnTo>
                  <a:pt x="147573" y="12065"/>
                </a:lnTo>
                <a:lnTo>
                  <a:pt x="149791" y="12573"/>
                </a:lnTo>
                <a:lnTo>
                  <a:pt x="162895" y="12827"/>
                </a:lnTo>
                <a:lnTo>
                  <a:pt x="6404562" y="12827"/>
                </a:lnTo>
                <a:lnTo>
                  <a:pt x="6403531" y="13208"/>
                </a:lnTo>
                <a:close/>
              </a:path>
              <a:path w="9467850" h="26034">
                <a:moveTo>
                  <a:pt x="6428754" y="14478"/>
                </a:moveTo>
                <a:lnTo>
                  <a:pt x="6404562" y="12827"/>
                </a:lnTo>
                <a:lnTo>
                  <a:pt x="162895" y="12827"/>
                </a:lnTo>
                <a:lnTo>
                  <a:pt x="166120" y="11176"/>
                </a:lnTo>
                <a:lnTo>
                  <a:pt x="180863" y="11684"/>
                </a:lnTo>
                <a:lnTo>
                  <a:pt x="858560" y="11684"/>
                </a:lnTo>
                <a:lnTo>
                  <a:pt x="6518475" y="12192"/>
                </a:lnTo>
                <a:lnTo>
                  <a:pt x="6474309" y="12446"/>
                </a:lnTo>
                <a:lnTo>
                  <a:pt x="6428754" y="14478"/>
                </a:lnTo>
                <a:close/>
              </a:path>
              <a:path w="9467850" h="26034">
                <a:moveTo>
                  <a:pt x="8370525" y="11218"/>
                </a:moveTo>
                <a:lnTo>
                  <a:pt x="8375445" y="11176"/>
                </a:lnTo>
                <a:lnTo>
                  <a:pt x="8370525" y="11218"/>
                </a:lnTo>
                <a:close/>
              </a:path>
              <a:path w="9467850" h="26034">
                <a:moveTo>
                  <a:pt x="8367381" y="12827"/>
                </a:moveTo>
                <a:lnTo>
                  <a:pt x="8370525" y="11218"/>
                </a:lnTo>
                <a:lnTo>
                  <a:pt x="8375445" y="11176"/>
                </a:lnTo>
                <a:lnTo>
                  <a:pt x="8398025" y="11176"/>
                </a:lnTo>
                <a:lnTo>
                  <a:pt x="8390515" y="11430"/>
                </a:lnTo>
                <a:lnTo>
                  <a:pt x="8374890" y="12573"/>
                </a:lnTo>
                <a:lnTo>
                  <a:pt x="8367381" y="12827"/>
                </a:lnTo>
                <a:close/>
              </a:path>
              <a:path w="9467850" h="26034">
                <a:moveTo>
                  <a:pt x="8429097" y="13970"/>
                </a:moveTo>
                <a:lnTo>
                  <a:pt x="8391573" y="12827"/>
                </a:lnTo>
                <a:lnTo>
                  <a:pt x="8394799" y="12827"/>
                </a:lnTo>
                <a:lnTo>
                  <a:pt x="8401251" y="11176"/>
                </a:lnTo>
                <a:lnTo>
                  <a:pt x="8560921" y="11176"/>
                </a:lnTo>
                <a:lnTo>
                  <a:pt x="8555463" y="12573"/>
                </a:lnTo>
                <a:lnTo>
                  <a:pt x="8513821" y="12573"/>
                </a:lnTo>
                <a:lnTo>
                  <a:pt x="8472820" y="13462"/>
                </a:lnTo>
                <a:lnTo>
                  <a:pt x="8429097" y="13970"/>
                </a:lnTo>
                <a:close/>
              </a:path>
              <a:path w="9467850" h="26034">
                <a:moveTo>
                  <a:pt x="8554470" y="12827"/>
                </a:moveTo>
                <a:lnTo>
                  <a:pt x="8543180" y="12827"/>
                </a:lnTo>
                <a:lnTo>
                  <a:pt x="8513821" y="12573"/>
                </a:lnTo>
                <a:lnTo>
                  <a:pt x="8555463" y="12573"/>
                </a:lnTo>
                <a:lnTo>
                  <a:pt x="8554470" y="12827"/>
                </a:lnTo>
                <a:close/>
              </a:path>
              <a:path w="9467850" h="26034">
                <a:moveTo>
                  <a:pt x="6704549" y="14478"/>
                </a:moveTo>
                <a:lnTo>
                  <a:pt x="6712613" y="12827"/>
                </a:lnTo>
                <a:lnTo>
                  <a:pt x="8168329" y="12827"/>
                </a:lnTo>
                <a:lnTo>
                  <a:pt x="6751926" y="13208"/>
                </a:lnTo>
                <a:lnTo>
                  <a:pt x="6728162" y="13589"/>
                </a:lnTo>
                <a:lnTo>
                  <a:pt x="6704549" y="14478"/>
                </a:lnTo>
                <a:close/>
              </a:path>
              <a:path w="9467850" h="26034">
                <a:moveTo>
                  <a:pt x="7835603" y="14478"/>
                </a:moveTo>
                <a:lnTo>
                  <a:pt x="6793255" y="14478"/>
                </a:lnTo>
                <a:lnTo>
                  <a:pt x="6774178" y="13589"/>
                </a:lnTo>
                <a:lnTo>
                  <a:pt x="6751926" y="13208"/>
                </a:lnTo>
                <a:lnTo>
                  <a:pt x="8113227" y="13208"/>
                </a:lnTo>
                <a:lnTo>
                  <a:pt x="7835603" y="14478"/>
                </a:lnTo>
                <a:close/>
              </a:path>
              <a:path w="9467850" h="26034">
                <a:moveTo>
                  <a:pt x="2730627" y="18161"/>
                </a:moveTo>
                <a:lnTo>
                  <a:pt x="2703914" y="17526"/>
                </a:lnTo>
                <a:lnTo>
                  <a:pt x="2677202" y="16510"/>
                </a:lnTo>
                <a:lnTo>
                  <a:pt x="2652677" y="16053"/>
                </a:lnTo>
                <a:lnTo>
                  <a:pt x="2653110" y="16002"/>
                </a:lnTo>
                <a:lnTo>
                  <a:pt x="19353" y="16002"/>
                </a:lnTo>
                <a:lnTo>
                  <a:pt x="9676" y="14478"/>
                </a:lnTo>
                <a:lnTo>
                  <a:pt x="5153002" y="14478"/>
                </a:lnTo>
                <a:lnTo>
                  <a:pt x="5100444" y="15875"/>
                </a:lnTo>
                <a:lnTo>
                  <a:pt x="3684914" y="17399"/>
                </a:lnTo>
                <a:lnTo>
                  <a:pt x="2757944" y="17653"/>
                </a:lnTo>
                <a:lnTo>
                  <a:pt x="2730627" y="18161"/>
                </a:lnTo>
                <a:close/>
              </a:path>
              <a:path w="9467850" h="26034">
                <a:moveTo>
                  <a:pt x="5153002" y="16002"/>
                </a:moveTo>
                <a:lnTo>
                  <a:pt x="5153002" y="14478"/>
                </a:lnTo>
                <a:lnTo>
                  <a:pt x="5922324" y="14478"/>
                </a:lnTo>
                <a:lnTo>
                  <a:pt x="5303021" y="14605"/>
                </a:lnTo>
                <a:lnTo>
                  <a:pt x="5153002" y="16002"/>
                </a:lnTo>
                <a:close/>
              </a:path>
              <a:path w="9467850" h="26034">
                <a:moveTo>
                  <a:pt x="5923937" y="16002"/>
                </a:moveTo>
                <a:lnTo>
                  <a:pt x="5922324" y="14478"/>
                </a:lnTo>
                <a:lnTo>
                  <a:pt x="6338435" y="14478"/>
                </a:lnTo>
                <a:lnTo>
                  <a:pt x="6330474" y="14732"/>
                </a:lnTo>
                <a:lnTo>
                  <a:pt x="6025218" y="14732"/>
                </a:lnTo>
                <a:lnTo>
                  <a:pt x="5974095" y="14859"/>
                </a:lnTo>
                <a:lnTo>
                  <a:pt x="5923937" y="16002"/>
                </a:lnTo>
                <a:close/>
              </a:path>
              <a:path w="9467850" h="26034">
                <a:moveTo>
                  <a:pt x="6328758" y="16002"/>
                </a:moveTo>
                <a:lnTo>
                  <a:pt x="6338435" y="14478"/>
                </a:lnTo>
                <a:lnTo>
                  <a:pt x="6400098" y="14478"/>
                </a:lnTo>
                <a:lnTo>
                  <a:pt x="6399068" y="14859"/>
                </a:lnTo>
                <a:lnTo>
                  <a:pt x="6350582" y="14859"/>
                </a:lnTo>
                <a:lnTo>
                  <a:pt x="6328758" y="16002"/>
                </a:lnTo>
                <a:close/>
              </a:path>
              <a:path w="9467850" h="26034">
                <a:moveTo>
                  <a:pt x="6881841" y="16637"/>
                </a:moveTo>
                <a:lnTo>
                  <a:pt x="6832015" y="16129"/>
                </a:lnTo>
                <a:lnTo>
                  <a:pt x="6783578" y="14478"/>
                </a:lnTo>
                <a:lnTo>
                  <a:pt x="7085178" y="14478"/>
                </a:lnTo>
                <a:lnTo>
                  <a:pt x="6881841" y="16637"/>
                </a:lnTo>
                <a:close/>
              </a:path>
              <a:path w="9467850" h="26034">
                <a:moveTo>
                  <a:pt x="7073888" y="16002"/>
                </a:moveTo>
                <a:lnTo>
                  <a:pt x="7085178" y="14478"/>
                </a:lnTo>
                <a:lnTo>
                  <a:pt x="7275492" y="14478"/>
                </a:lnTo>
                <a:lnTo>
                  <a:pt x="7168642" y="14605"/>
                </a:lnTo>
                <a:lnTo>
                  <a:pt x="7116728" y="14732"/>
                </a:lnTo>
                <a:lnTo>
                  <a:pt x="7073888" y="16002"/>
                </a:lnTo>
                <a:close/>
              </a:path>
              <a:path w="9467850" h="26034">
                <a:moveTo>
                  <a:pt x="7272266" y="16002"/>
                </a:moveTo>
                <a:lnTo>
                  <a:pt x="7275492" y="14478"/>
                </a:lnTo>
                <a:lnTo>
                  <a:pt x="7304523" y="14478"/>
                </a:lnTo>
                <a:lnTo>
                  <a:pt x="7272266" y="16002"/>
                </a:lnTo>
                <a:close/>
              </a:path>
              <a:path w="9467850" h="26034">
                <a:moveTo>
                  <a:pt x="7306135" y="16002"/>
                </a:moveTo>
                <a:lnTo>
                  <a:pt x="7304523" y="14478"/>
                </a:lnTo>
                <a:lnTo>
                  <a:pt x="7554513" y="14478"/>
                </a:lnTo>
                <a:lnTo>
                  <a:pt x="7306135" y="16002"/>
                </a:lnTo>
                <a:close/>
              </a:path>
              <a:path w="9467850" h="26034">
                <a:moveTo>
                  <a:pt x="7549675" y="16002"/>
                </a:moveTo>
                <a:lnTo>
                  <a:pt x="7554513" y="14478"/>
                </a:lnTo>
                <a:lnTo>
                  <a:pt x="7789987" y="14478"/>
                </a:lnTo>
                <a:lnTo>
                  <a:pt x="7777971" y="14605"/>
                </a:lnTo>
                <a:lnTo>
                  <a:pt x="7644251" y="14605"/>
                </a:lnTo>
                <a:lnTo>
                  <a:pt x="7596189" y="14859"/>
                </a:lnTo>
                <a:lnTo>
                  <a:pt x="7549675" y="16002"/>
                </a:lnTo>
                <a:close/>
              </a:path>
              <a:path w="9467850" h="26034">
                <a:moveTo>
                  <a:pt x="5714268" y="16002"/>
                </a:moveTo>
                <a:lnTo>
                  <a:pt x="5662735" y="16002"/>
                </a:lnTo>
                <a:lnTo>
                  <a:pt x="5353842" y="14605"/>
                </a:lnTo>
                <a:lnTo>
                  <a:pt x="5895183" y="14605"/>
                </a:lnTo>
                <a:lnTo>
                  <a:pt x="5714268" y="16002"/>
                </a:lnTo>
                <a:close/>
              </a:path>
              <a:path w="9467850" h="26034">
                <a:moveTo>
                  <a:pt x="7223579" y="14859"/>
                </a:moveTo>
                <a:lnTo>
                  <a:pt x="7168642" y="14605"/>
                </a:lnTo>
                <a:lnTo>
                  <a:pt x="7258187" y="14605"/>
                </a:lnTo>
                <a:lnTo>
                  <a:pt x="7223579" y="14859"/>
                </a:lnTo>
                <a:close/>
              </a:path>
              <a:path w="9467850" h="26034">
                <a:moveTo>
                  <a:pt x="7741924" y="14986"/>
                </a:moveTo>
                <a:lnTo>
                  <a:pt x="7644251" y="14605"/>
                </a:lnTo>
                <a:lnTo>
                  <a:pt x="7777971" y="14605"/>
                </a:lnTo>
                <a:lnTo>
                  <a:pt x="7741924" y="14986"/>
                </a:lnTo>
                <a:close/>
              </a:path>
              <a:path w="9467850" h="26034">
                <a:moveTo>
                  <a:pt x="6234433" y="16764"/>
                </a:moveTo>
                <a:lnTo>
                  <a:pt x="6025218" y="14732"/>
                </a:lnTo>
                <a:lnTo>
                  <a:pt x="6330474" y="14732"/>
                </a:lnTo>
                <a:lnTo>
                  <a:pt x="6286689" y="16129"/>
                </a:lnTo>
                <a:lnTo>
                  <a:pt x="6234433" y="16764"/>
                </a:lnTo>
                <a:close/>
              </a:path>
              <a:path w="9467850" h="26034">
                <a:moveTo>
                  <a:pt x="6377546" y="14986"/>
                </a:moveTo>
                <a:lnTo>
                  <a:pt x="6350582" y="14859"/>
                </a:lnTo>
                <a:lnTo>
                  <a:pt x="6399068" y="14859"/>
                </a:lnTo>
                <a:lnTo>
                  <a:pt x="6377546" y="14986"/>
                </a:lnTo>
                <a:close/>
              </a:path>
              <a:path w="9467850" h="26034">
                <a:moveTo>
                  <a:pt x="93543" y="22479"/>
                </a:moveTo>
                <a:lnTo>
                  <a:pt x="76306" y="21082"/>
                </a:lnTo>
                <a:lnTo>
                  <a:pt x="62093" y="19431"/>
                </a:lnTo>
                <a:lnTo>
                  <a:pt x="45460" y="18161"/>
                </a:lnTo>
                <a:lnTo>
                  <a:pt x="20965" y="17653"/>
                </a:lnTo>
                <a:lnTo>
                  <a:pt x="17740" y="16002"/>
                </a:lnTo>
                <a:lnTo>
                  <a:pt x="2649884" y="16002"/>
                </a:lnTo>
                <a:lnTo>
                  <a:pt x="2652677" y="16053"/>
                </a:lnTo>
                <a:lnTo>
                  <a:pt x="2633000" y="18415"/>
                </a:lnTo>
                <a:lnTo>
                  <a:pt x="2624827" y="19304"/>
                </a:lnTo>
                <a:lnTo>
                  <a:pt x="504816" y="19304"/>
                </a:lnTo>
                <a:lnTo>
                  <a:pt x="507438" y="20701"/>
                </a:lnTo>
                <a:lnTo>
                  <a:pt x="126001" y="20701"/>
                </a:lnTo>
                <a:lnTo>
                  <a:pt x="109243" y="20955"/>
                </a:lnTo>
                <a:lnTo>
                  <a:pt x="93543" y="22479"/>
                </a:lnTo>
                <a:close/>
              </a:path>
              <a:path w="9467850" h="26034">
                <a:moveTo>
                  <a:pt x="2652677" y="16053"/>
                </a:moveTo>
                <a:lnTo>
                  <a:pt x="2649884" y="16002"/>
                </a:lnTo>
                <a:lnTo>
                  <a:pt x="2653110" y="16002"/>
                </a:lnTo>
                <a:lnTo>
                  <a:pt x="2652677" y="16053"/>
                </a:lnTo>
                <a:close/>
              </a:path>
              <a:path w="9467850" h="26034">
                <a:moveTo>
                  <a:pt x="3827253" y="19304"/>
                </a:moveTo>
                <a:lnTo>
                  <a:pt x="3838543" y="17653"/>
                </a:lnTo>
                <a:lnTo>
                  <a:pt x="3736132" y="17399"/>
                </a:lnTo>
                <a:lnTo>
                  <a:pt x="4814649" y="17399"/>
                </a:lnTo>
                <a:lnTo>
                  <a:pt x="4797224" y="17653"/>
                </a:lnTo>
                <a:lnTo>
                  <a:pt x="3886928" y="17653"/>
                </a:lnTo>
                <a:lnTo>
                  <a:pt x="3886754" y="17742"/>
                </a:lnTo>
                <a:lnTo>
                  <a:pt x="3827253" y="19304"/>
                </a:lnTo>
                <a:close/>
              </a:path>
              <a:path w="9467850" h="26034">
                <a:moveTo>
                  <a:pt x="2751493" y="19304"/>
                </a:moveTo>
                <a:lnTo>
                  <a:pt x="2757944" y="17653"/>
                </a:lnTo>
                <a:lnTo>
                  <a:pt x="3608115" y="17653"/>
                </a:lnTo>
                <a:lnTo>
                  <a:pt x="2777500" y="19050"/>
                </a:lnTo>
                <a:lnTo>
                  <a:pt x="2751493" y="19304"/>
                </a:lnTo>
                <a:close/>
              </a:path>
              <a:path w="9467850" h="26034">
                <a:moveTo>
                  <a:pt x="3886754" y="17742"/>
                </a:moveTo>
                <a:lnTo>
                  <a:pt x="3886928" y="17653"/>
                </a:lnTo>
                <a:lnTo>
                  <a:pt x="3890154" y="17653"/>
                </a:lnTo>
                <a:lnTo>
                  <a:pt x="3886754" y="17742"/>
                </a:lnTo>
                <a:close/>
              </a:path>
              <a:path w="9467850" h="26034">
                <a:moveTo>
                  <a:pt x="3932230" y="19685"/>
                </a:moveTo>
                <a:lnTo>
                  <a:pt x="3883703" y="19304"/>
                </a:lnTo>
                <a:lnTo>
                  <a:pt x="3886754" y="17742"/>
                </a:lnTo>
                <a:lnTo>
                  <a:pt x="3890154" y="17653"/>
                </a:lnTo>
                <a:lnTo>
                  <a:pt x="4797224" y="17653"/>
                </a:lnTo>
                <a:lnTo>
                  <a:pt x="4779798" y="17907"/>
                </a:lnTo>
                <a:lnTo>
                  <a:pt x="4747362" y="18796"/>
                </a:lnTo>
                <a:lnTo>
                  <a:pt x="4077036" y="18796"/>
                </a:lnTo>
                <a:lnTo>
                  <a:pt x="3932230" y="19685"/>
                </a:lnTo>
                <a:close/>
              </a:path>
              <a:path w="9467850" h="26034">
                <a:moveTo>
                  <a:pt x="4122402" y="20955"/>
                </a:moveTo>
                <a:lnTo>
                  <a:pt x="4111112" y="20955"/>
                </a:lnTo>
                <a:lnTo>
                  <a:pt x="4124015" y="19304"/>
                </a:lnTo>
                <a:lnTo>
                  <a:pt x="4077036" y="18796"/>
                </a:lnTo>
                <a:lnTo>
                  <a:pt x="4747362" y="18796"/>
                </a:lnTo>
                <a:lnTo>
                  <a:pt x="4728827" y="19304"/>
                </a:lnTo>
                <a:lnTo>
                  <a:pt x="4243364" y="19304"/>
                </a:lnTo>
                <a:lnTo>
                  <a:pt x="4235156" y="19939"/>
                </a:lnTo>
                <a:lnTo>
                  <a:pt x="4161715" y="19939"/>
                </a:lnTo>
                <a:lnTo>
                  <a:pt x="4122402" y="20955"/>
                </a:lnTo>
                <a:close/>
              </a:path>
              <a:path w="9467850" h="26034">
                <a:moveTo>
                  <a:pt x="2833143" y="20447"/>
                </a:moveTo>
                <a:lnTo>
                  <a:pt x="2804717" y="19939"/>
                </a:lnTo>
                <a:lnTo>
                  <a:pt x="2777500" y="19050"/>
                </a:lnTo>
                <a:lnTo>
                  <a:pt x="3378325" y="19050"/>
                </a:lnTo>
                <a:lnTo>
                  <a:pt x="2862778" y="19304"/>
                </a:lnTo>
                <a:lnTo>
                  <a:pt x="2833143" y="20447"/>
                </a:lnTo>
                <a:close/>
              </a:path>
              <a:path w="9467850" h="26034">
                <a:moveTo>
                  <a:pt x="642814" y="25527"/>
                </a:moveTo>
                <a:lnTo>
                  <a:pt x="612875" y="24130"/>
                </a:lnTo>
                <a:lnTo>
                  <a:pt x="593723" y="23876"/>
                </a:lnTo>
                <a:lnTo>
                  <a:pt x="560862" y="22860"/>
                </a:lnTo>
                <a:lnTo>
                  <a:pt x="528605" y="21463"/>
                </a:lnTo>
                <a:lnTo>
                  <a:pt x="504816" y="19304"/>
                </a:lnTo>
                <a:lnTo>
                  <a:pt x="2624827" y="19304"/>
                </a:lnTo>
                <a:lnTo>
                  <a:pt x="2614318" y="20447"/>
                </a:lnTo>
                <a:lnTo>
                  <a:pt x="2204718" y="20447"/>
                </a:lnTo>
                <a:lnTo>
                  <a:pt x="1616058" y="20955"/>
                </a:lnTo>
                <a:lnTo>
                  <a:pt x="1581778" y="22479"/>
                </a:lnTo>
                <a:lnTo>
                  <a:pt x="822544" y="22479"/>
                </a:lnTo>
                <a:lnTo>
                  <a:pt x="809902" y="23495"/>
                </a:lnTo>
                <a:lnTo>
                  <a:pt x="686360" y="23495"/>
                </a:lnTo>
                <a:lnTo>
                  <a:pt x="664889" y="24384"/>
                </a:lnTo>
                <a:lnTo>
                  <a:pt x="642814" y="25527"/>
                </a:lnTo>
                <a:close/>
              </a:path>
              <a:path w="9467850" h="26034">
                <a:moveTo>
                  <a:pt x="2864391" y="20955"/>
                </a:moveTo>
                <a:lnTo>
                  <a:pt x="2862778" y="19304"/>
                </a:lnTo>
                <a:lnTo>
                  <a:pt x="2890197" y="19304"/>
                </a:lnTo>
                <a:lnTo>
                  <a:pt x="2864391" y="20955"/>
                </a:lnTo>
                <a:close/>
              </a:path>
              <a:path w="9467850" h="26034">
                <a:moveTo>
                  <a:pt x="2973745" y="21209"/>
                </a:moveTo>
                <a:lnTo>
                  <a:pt x="2890153" y="20995"/>
                </a:lnTo>
                <a:lnTo>
                  <a:pt x="2890197" y="19304"/>
                </a:lnTo>
                <a:lnTo>
                  <a:pt x="3344435" y="19304"/>
                </a:lnTo>
                <a:lnTo>
                  <a:pt x="2973745" y="21209"/>
                </a:lnTo>
                <a:close/>
              </a:path>
              <a:path w="9467850" h="26034">
                <a:moveTo>
                  <a:pt x="4248137" y="20887"/>
                </a:moveTo>
                <a:lnTo>
                  <a:pt x="4246590" y="19304"/>
                </a:lnTo>
                <a:lnTo>
                  <a:pt x="4582671" y="19304"/>
                </a:lnTo>
                <a:lnTo>
                  <a:pt x="4484684" y="19431"/>
                </a:lnTo>
                <a:lnTo>
                  <a:pt x="4248137" y="20887"/>
                </a:lnTo>
                <a:close/>
              </a:path>
              <a:path w="9467850" h="26034">
                <a:moveTo>
                  <a:pt x="4220382" y="21082"/>
                </a:moveTo>
                <a:lnTo>
                  <a:pt x="4161715" y="19939"/>
                </a:lnTo>
                <a:lnTo>
                  <a:pt x="4235156" y="19939"/>
                </a:lnTo>
                <a:lnTo>
                  <a:pt x="4220382" y="21082"/>
                </a:lnTo>
                <a:close/>
              </a:path>
              <a:path w="9467850" h="26034">
                <a:moveTo>
                  <a:pt x="2571387" y="24089"/>
                </a:moveTo>
                <a:lnTo>
                  <a:pt x="2257966" y="20447"/>
                </a:lnTo>
                <a:lnTo>
                  <a:pt x="2614318" y="20447"/>
                </a:lnTo>
                <a:lnTo>
                  <a:pt x="2611983" y="20701"/>
                </a:lnTo>
                <a:lnTo>
                  <a:pt x="2590966" y="22606"/>
                </a:lnTo>
                <a:lnTo>
                  <a:pt x="2571387" y="24089"/>
                </a:lnTo>
                <a:close/>
              </a:path>
              <a:path w="9467850" h="26034">
                <a:moveTo>
                  <a:pt x="172219" y="24765"/>
                </a:moveTo>
                <a:lnTo>
                  <a:pt x="161282" y="24130"/>
                </a:lnTo>
                <a:lnTo>
                  <a:pt x="154831" y="22479"/>
                </a:lnTo>
                <a:lnTo>
                  <a:pt x="141852" y="21336"/>
                </a:lnTo>
                <a:lnTo>
                  <a:pt x="126001" y="20701"/>
                </a:lnTo>
                <a:lnTo>
                  <a:pt x="507438" y="20701"/>
                </a:lnTo>
                <a:lnTo>
                  <a:pt x="507915" y="20955"/>
                </a:lnTo>
                <a:lnTo>
                  <a:pt x="493324" y="21463"/>
                </a:lnTo>
                <a:lnTo>
                  <a:pt x="472382" y="21844"/>
                </a:lnTo>
                <a:lnTo>
                  <a:pt x="456431" y="22479"/>
                </a:lnTo>
                <a:lnTo>
                  <a:pt x="195303" y="22479"/>
                </a:lnTo>
                <a:lnTo>
                  <a:pt x="185878" y="23495"/>
                </a:lnTo>
                <a:lnTo>
                  <a:pt x="172219" y="24765"/>
                </a:lnTo>
                <a:close/>
              </a:path>
              <a:path w="9467850" h="26034">
                <a:moveTo>
                  <a:pt x="4248203" y="20955"/>
                </a:moveTo>
                <a:lnTo>
                  <a:pt x="4241751" y="20955"/>
                </a:lnTo>
                <a:lnTo>
                  <a:pt x="4248137" y="20887"/>
                </a:lnTo>
                <a:close/>
              </a:path>
              <a:path w="9467850" h="26034">
                <a:moveTo>
                  <a:pt x="1691861" y="25781"/>
                </a:moveTo>
                <a:lnTo>
                  <a:pt x="1671171" y="25019"/>
                </a:lnTo>
                <a:lnTo>
                  <a:pt x="1650935" y="24511"/>
                </a:lnTo>
                <a:lnTo>
                  <a:pt x="1632211" y="23495"/>
                </a:lnTo>
                <a:lnTo>
                  <a:pt x="1616058" y="20955"/>
                </a:lnTo>
                <a:lnTo>
                  <a:pt x="2100059" y="20955"/>
                </a:lnTo>
                <a:lnTo>
                  <a:pt x="2011966" y="22479"/>
                </a:lnTo>
                <a:lnTo>
                  <a:pt x="1891852" y="22479"/>
                </a:lnTo>
                <a:lnTo>
                  <a:pt x="1731955" y="24765"/>
                </a:lnTo>
                <a:lnTo>
                  <a:pt x="1691861" y="25781"/>
                </a:lnTo>
                <a:close/>
              </a:path>
              <a:path w="9467850" h="26034">
                <a:moveTo>
                  <a:pt x="2888584" y="22479"/>
                </a:moveTo>
                <a:lnTo>
                  <a:pt x="2874068" y="20955"/>
                </a:lnTo>
                <a:lnTo>
                  <a:pt x="2890153" y="20995"/>
                </a:lnTo>
                <a:lnTo>
                  <a:pt x="2888584" y="22479"/>
                </a:lnTo>
                <a:close/>
              </a:path>
              <a:path w="9467850" h="26034">
                <a:moveTo>
                  <a:pt x="193539" y="24130"/>
                </a:moveTo>
                <a:lnTo>
                  <a:pt x="195303" y="22479"/>
                </a:lnTo>
                <a:lnTo>
                  <a:pt x="402149" y="22479"/>
                </a:lnTo>
                <a:lnTo>
                  <a:pt x="193539" y="24130"/>
                </a:lnTo>
                <a:close/>
              </a:path>
              <a:path w="9467850" h="26034">
                <a:moveTo>
                  <a:pt x="1067694" y="25781"/>
                </a:moveTo>
                <a:lnTo>
                  <a:pt x="827382" y="24130"/>
                </a:lnTo>
                <a:lnTo>
                  <a:pt x="822544" y="22479"/>
                </a:lnTo>
                <a:lnTo>
                  <a:pt x="1261234" y="22479"/>
                </a:lnTo>
                <a:lnTo>
                  <a:pt x="1219965" y="24511"/>
                </a:lnTo>
                <a:lnTo>
                  <a:pt x="1115172" y="24511"/>
                </a:lnTo>
                <a:lnTo>
                  <a:pt x="1067694" y="25781"/>
                </a:lnTo>
                <a:close/>
              </a:path>
              <a:path w="9467850" h="26034">
                <a:moveTo>
                  <a:pt x="1384163" y="24765"/>
                </a:moveTo>
                <a:lnTo>
                  <a:pt x="1339054" y="24511"/>
                </a:lnTo>
                <a:lnTo>
                  <a:pt x="1296969" y="23622"/>
                </a:lnTo>
                <a:lnTo>
                  <a:pt x="1261234" y="22479"/>
                </a:lnTo>
                <a:lnTo>
                  <a:pt x="1581778" y="22479"/>
                </a:lnTo>
                <a:lnTo>
                  <a:pt x="1576065" y="22733"/>
                </a:lnTo>
                <a:lnTo>
                  <a:pt x="1527150" y="23749"/>
                </a:lnTo>
                <a:lnTo>
                  <a:pt x="1428969" y="24130"/>
                </a:lnTo>
                <a:lnTo>
                  <a:pt x="1384163" y="24765"/>
                </a:lnTo>
                <a:close/>
              </a:path>
              <a:path w="9467850" h="26034">
                <a:moveTo>
                  <a:pt x="1904579" y="22987"/>
                </a:moveTo>
                <a:lnTo>
                  <a:pt x="1891852" y="22479"/>
                </a:lnTo>
                <a:lnTo>
                  <a:pt x="2011966" y="22479"/>
                </a:lnTo>
                <a:lnTo>
                  <a:pt x="1999567" y="22733"/>
                </a:lnTo>
                <a:lnTo>
                  <a:pt x="1923504" y="22733"/>
                </a:lnTo>
                <a:lnTo>
                  <a:pt x="1904579" y="22987"/>
                </a:lnTo>
                <a:close/>
              </a:path>
              <a:path w="9467850" h="26034">
                <a:moveTo>
                  <a:pt x="1951527" y="24130"/>
                </a:moveTo>
                <a:lnTo>
                  <a:pt x="1941523" y="22733"/>
                </a:lnTo>
                <a:lnTo>
                  <a:pt x="1999567" y="22733"/>
                </a:lnTo>
                <a:lnTo>
                  <a:pt x="1951527" y="24130"/>
                </a:lnTo>
                <a:close/>
              </a:path>
              <a:path w="9467850" h="26034">
                <a:moveTo>
                  <a:pt x="714484" y="25781"/>
                </a:moveTo>
                <a:lnTo>
                  <a:pt x="686360" y="23495"/>
                </a:lnTo>
                <a:lnTo>
                  <a:pt x="809902" y="23495"/>
                </a:lnTo>
                <a:lnTo>
                  <a:pt x="797260" y="24511"/>
                </a:lnTo>
                <a:lnTo>
                  <a:pt x="730461" y="24511"/>
                </a:lnTo>
                <a:lnTo>
                  <a:pt x="714484" y="25781"/>
                </a:lnTo>
                <a:close/>
              </a:path>
              <a:path w="9467850" h="26034">
                <a:moveTo>
                  <a:pt x="2574081" y="24130"/>
                </a:moveTo>
                <a:lnTo>
                  <a:pt x="2570855" y="24130"/>
                </a:lnTo>
                <a:lnTo>
                  <a:pt x="2571387" y="24089"/>
                </a:lnTo>
                <a:lnTo>
                  <a:pt x="2574081" y="24130"/>
                </a:lnTo>
                <a:close/>
              </a:path>
              <a:path w="9467850" h="26034">
                <a:moveTo>
                  <a:pt x="761256" y="24765"/>
                </a:moveTo>
                <a:lnTo>
                  <a:pt x="730461" y="24511"/>
                </a:lnTo>
                <a:lnTo>
                  <a:pt x="797260" y="24511"/>
                </a:lnTo>
                <a:lnTo>
                  <a:pt x="795680" y="24638"/>
                </a:lnTo>
                <a:lnTo>
                  <a:pt x="761256" y="24765"/>
                </a:lnTo>
                <a:close/>
              </a:path>
              <a:path w="9467850" h="26034">
                <a:moveTo>
                  <a:pt x="1166884" y="24765"/>
                </a:moveTo>
                <a:lnTo>
                  <a:pt x="1115172" y="24511"/>
                </a:lnTo>
                <a:lnTo>
                  <a:pt x="1219965" y="24511"/>
                </a:lnTo>
                <a:lnTo>
                  <a:pt x="1217386" y="24638"/>
                </a:lnTo>
                <a:lnTo>
                  <a:pt x="1166884" y="24765"/>
                </a:lnTo>
                <a:close/>
              </a:path>
            </a:pathLst>
          </a:custGeom>
          <a:solidFill>
            <a:srgbClr val="FAB4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40092" y="28155"/>
            <a:ext cx="9590405" cy="0"/>
          </a:xfrm>
          <a:custGeom>
            <a:avLst/>
            <a:gdLst/>
            <a:ahLst/>
            <a:cxnLst/>
            <a:rect l="l" t="t" r="r" b="b"/>
            <a:pathLst>
              <a:path w="9590405">
                <a:moveTo>
                  <a:pt x="0" y="0"/>
                </a:moveTo>
                <a:lnTo>
                  <a:pt x="9589909" y="0"/>
                </a:lnTo>
              </a:path>
            </a:pathLst>
          </a:custGeom>
          <a:ln w="40314">
            <a:solidFill>
              <a:srgbClr val="D8F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0092" y="907022"/>
            <a:ext cx="9590405" cy="0"/>
          </a:xfrm>
          <a:custGeom>
            <a:avLst/>
            <a:gdLst/>
            <a:ahLst/>
            <a:cxnLst/>
            <a:rect l="l" t="t" r="r" b="b"/>
            <a:pathLst>
              <a:path w="9590405">
                <a:moveTo>
                  <a:pt x="0" y="0"/>
                </a:moveTo>
                <a:lnTo>
                  <a:pt x="9589909" y="0"/>
                </a:lnTo>
              </a:path>
            </a:pathLst>
          </a:custGeom>
          <a:ln w="40314">
            <a:solidFill>
              <a:srgbClr val="D8F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40092" y="1394027"/>
            <a:ext cx="9590405" cy="0"/>
          </a:xfrm>
          <a:custGeom>
            <a:avLst/>
            <a:gdLst/>
            <a:ahLst/>
            <a:cxnLst/>
            <a:rect l="l" t="t" r="r" b="b"/>
            <a:pathLst>
              <a:path w="9590405">
                <a:moveTo>
                  <a:pt x="0" y="0"/>
                </a:moveTo>
                <a:lnTo>
                  <a:pt x="9589909" y="0"/>
                </a:lnTo>
              </a:path>
            </a:pathLst>
          </a:custGeom>
          <a:ln w="40314">
            <a:solidFill>
              <a:srgbClr val="D8F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40092" y="2272894"/>
            <a:ext cx="9590405" cy="0"/>
          </a:xfrm>
          <a:custGeom>
            <a:avLst/>
            <a:gdLst/>
            <a:ahLst/>
            <a:cxnLst/>
            <a:rect l="l" t="t" r="r" b="b"/>
            <a:pathLst>
              <a:path w="9590405">
                <a:moveTo>
                  <a:pt x="0" y="0"/>
                </a:moveTo>
                <a:lnTo>
                  <a:pt x="9589909" y="0"/>
                </a:lnTo>
              </a:path>
            </a:pathLst>
          </a:custGeom>
          <a:ln w="40314">
            <a:solidFill>
              <a:srgbClr val="D8F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0092" y="2758286"/>
            <a:ext cx="9590405" cy="0"/>
          </a:xfrm>
          <a:custGeom>
            <a:avLst/>
            <a:gdLst/>
            <a:ahLst/>
            <a:cxnLst/>
            <a:rect l="l" t="t" r="r" b="b"/>
            <a:pathLst>
              <a:path w="9590405">
                <a:moveTo>
                  <a:pt x="0" y="0"/>
                </a:moveTo>
                <a:lnTo>
                  <a:pt x="9589909" y="0"/>
                </a:lnTo>
              </a:path>
            </a:pathLst>
          </a:custGeom>
          <a:ln w="40314">
            <a:solidFill>
              <a:srgbClr val="D8F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40092" y="3637153"/>
            <a:ext cx="9590405" cy="0"/>
          </a:xfrm>
          <a:custGeom>
            <a:avLst/>
            <a:gdLst/>
            <a:ahLst/>
            <a:cxnLst/>
            <a:rect l="l" t="t" r="r" b="b"/>
            <a:pathLst>
              <a:path w="9590405">
                <a:moveTo>
                  <a:pt x="0" y="0"/>
                </a:moveTo>
                <a:lnTo>
                  <a:pt x="9589909" y="0"/>
                </a:lnTo>
              </a:path>
            </a:pathLst>
          </a:custGeom>
          <a:ln w="40314">
            <a:solidFill>
              <a:srgbClr val="D8F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40092" y="4122546"/>
            <a:ext cx="9590405" cy="0"/>
          </a:xfrm>
          <a:custGeom>
            <a:avLst/>
            <a:gdLst/>
            <a:ahLst/>
            <a:cxnLst/>
            <a:rect l="l" t="t" r="r" b="b"/>
            <a:pathLst>
              <a:path w="9590405">
                <a:moveTo>
                  <a:pt x="0" y="0"/>
                </a:moveTo>
                <a:lnTo>
                  <a:pt x="9589909" y="0"/>
                </a:lnTo>
              </a:path>
            </a:pathLst>
          </a:custGeom>
          <a:ln w="40314">
            <a:solidFill>
              <a:srgbClr val="D8F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40092" y="5001413"/>
            <a:ext cx="9590405" cy="0"/>
          </a:xfrm>
          <a:custGeom>
            <a:avLst/>
            <a:gdLst/>
            <a:ahLst/>
            <a:cxnLst/>
            <a:rect l="l" t="t" r="r" b="b"/>
            <a:pathLst>
              <a:path w="9590405">
                <a:moveTo>
                  <a:pt x="0" y="0"/>
                </a:moveTo>
                <a:lnTo>
                  <a:pt x="9589909" y="0"/>
                </a:lnTo>
              </a:path>
            </a:pathLst>
          </a:custGeom>
          <a:ln w="40314">
            <a:solidFill>
              <a:srgbClr val="D8F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0092" y="5488418"/>
            <a:ext cx="9590405" cy="0"/>
          </a:xfrm>
          <a:custGeom>
            <a:avLst/>
            <a:gdLst/>
            <a:ahLst/>
            <a:cxnLst/>
            <a:rect l="l" t="t" r="r" b="b"/>
            <a:pathLst>
              <a:path w="9590405">
                <a:moveTo>
                  <a:pt x="0" y="0"/>
                </a:moveTo>
                <a:lnTo>
                  <a:pt x="9589909" y="0"/>
                </a:lnTo>
              </a:path>
            </a:pathLst>
          </a:custGeom>
          <a:ln w="40314">
            <a:solidFill>
              <a:srgbClr val="D8F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40092" y="6367285"/>
            <a:ext cx="9590405" cy="0"/>
          </a:xfrm>
          <a:custGeom>
            <a:avLst/>
            <a:gdLst/>
            <a:ahLst/>
            <a:cxnLst/>
            <a:rect l="l" t="t" r="r" b="b"/>
            <a:pathLst>
              <a:path w="9590405">
                <a:moveTo>
                  <a:pt x="0" y="0"/>
                </a:moveTo>
                <a:lnTo>
                  <a:pt x="9589909" y="0"/>
                </a:lnTo>
              </a:path>
            </a:pathLst>
          </a:custGeom>
          <a:ln w="40314">
            <a:solidFill>
              <a:srgbClr val="D8F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40092" y="6852678"/>
            <a:ext cx="9590405" cy="0"/>
          </a:xfrm>
          <a:custGeom>
            <a:avLst/>
            <a:gdLst/>
            <a:ahLst/>
            <a:cxnLst/>
            <a:rect l="l" t="t" r="r" b="b"/>
            <a:pathLst>
              <a:path w="9590405">
                <a:moveTo>
                  <a:pt x="0" y="0"/>
                </a:moveTo>
                <a:lnTo>
                  <a:pt x="9589909" y="0"/>
                </a:lnTo>
              </a:path>
            </a:pathLst>
          </a:custGeom>
          <a:ln w="40314">
            <a:solidFill>
              <a:srgbClr val="D8F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40092" y="7731545"/>
            <a:ext cx="9590405" cy="0"/>
          </a:xfrm>
          <a:custGeom>
            <a:avLst/>
            <a:gdLst/>
            <a:ahLst/>
            <a:cxnLst/>
            <a:rect l="l" t="t" r="r" b="b"/>
            <a:pathLst>
              <a:path w="9590405">
                <a:moveTo>
                  <a:pt x="0" y="0"/>
                </a:moveTo>
                <a:lnTo>
                  <a:pt x="9589909" y="0"/>
                </a:lnTo>
              </a:path>
            </a:pathLst>
          </a:custGeom>
          <a:ln w="40314">
            <a:solidFill>
              <a:srgbClr val="D8F6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ts val="8145"/>
              </a:lnSpc>
              <a:spcBef>
                <a:spcPts val="114"/>
              </a:spcBef>
            </a:pPr>
            <a:r>
              <a:rPr sz="7750" i="0" spc="-345" dirty="0">
                <a:solidFill>
                  <a:srgbClr val="605E5B"/>
                </a:solidFill>
                <a:latin typeface="Arial Black"/>
                <a:cs typeface="Arial Black"/>
              </a:rPr>
              <a:t>WE</a:t>
            </a:r>
            <a:endParaRPr sz="7750">
              <a:latin typeface="Arial Black"/>
              <a:cs typeface="Arial Black"/>
            </a:endParaRPr>
          </a:p>
          <a:p>
            <a:pPr marL="12700" marR="5080">
              <a:lnSpc>
                <a:spcPct val="75200"/>
              </a:lnSpc>
              <a:spcBef>
                <a:spcPts val="1150"/>
              </a:spcBef>
            </a:pPr>
            <a:r>
              <a:rPr sz="7750" i="0" spc="-500" dirty="0">
                <a:solidFill>
                  <a:srgbClr val="605E5B"/>
                </a:solidFill>
                <a:latin typeface="Arial Black"/>
                <a:cs typeface="Arial Black"/>
              </a:rPr>
              <a:t>A</a:t>
            </a:r>
            <a:r>
              <a:rPr sz="7750" i="0" spc="-555" dirty="0">
                <a:solidFill>
                  <a:srgbClr val="605E5B"/>
                </a:solidFill>
                <a:latin typeface="Arial Black"/>
                <a:cs typeface="Arial Black"/>
              </a:rPr>
              <a:t>PP</a:t>
            </a:r>
            <a:r>
              <a:rPr sz="7750" i="0" spc="-935" dirty="0">
                <a:solidFill>
                  <a:srgbClr val="605E5B"/>
                </a:solidFill>
                <a:latin typeface="Arial Black"/>
                <a:cs typeface="Arial Black"/>
              </a:rPr>
              <a:t>R</a:t>
            </a:r>
            <a:r>
              <a:rPr sz="7750" i="0" spc="-655" dirty="0">
                <a:solidFill>
                  <a:srgbClr val="605E5B"/>
                </a:solidFill>
                <a:latin typeface="Arial Black"/>
                <a:cs typeface="Arial Black"/>
              </a:rPr>
              <a:t>E</a:t>
            </a:r>
            <a:r>
              <a:rPr sz="7750" i="0" spc="-1210" dirty="0">
                <a:solidFill>
                  <a:srgbClr val="605E5B"/>
                </a:solidFill>
                <a:latin typeface="Arial Black"/>
                <a:cs typeface="Arial Black"/>
              </a:rPr>
              <a:t>C</a:t>
            </a:r>
            <a:r>
              <a:rPr sz="7750" i="0" spc="1060" dirty="0">
                <a:solidFill>
                  <a:srgbClr val="605E5B"/>
                </a:solidFill>
                <a:latin typeface="Arial Black"/>
                <a:cs typeface="Arial Black"/>
              </a:rPr>
              <a:t>I</a:t>
            </a:r>
            <a:r>
              <a:rPr sz="7750" i="0" spc="-500" dirty="0">
                <a:solidFill>
                  <a:srgbClr val="605E5B"/>
                </a:solidFill>
                <a:latin typeface="Arial Black"/>
                <a:cs typeface="Arial Black"/>
              </a:rPr>
              <a:t>A</a:t>
            </a:r>
            <a:r>
              <a:rPr sz="7750" i="0" spc="-805" dirty="0">
                <a:solidFill>
                  <a:srgbClr val="605E5B"/>
                </a:solidFill>
                <a:latin typeface="Arial Black"/>
                <a:cs typeface="Arial Black"/>
              </a:rPr>
              <a:t>T</a:t>
            </a:r>
            <a:r>
              <a:rPr sz="7750" i="0" spc="-470" dirty="0">
                <a:solidFill>
                  <a:srgbClr val="605E5B"/>
                </a:solidFill>
                <a:latin typeface="Arial Black"/>
                <a:cs typeface="Arial Black"/>
              </a:rPr>
              <a:t>E  </a:t>
            </a:r>
            <a:r>
              <a:rPr sz="7750" i="0" spc="-1070" dirty="0">
                <a:solidFill>
                  <a:srgbClr val="605E5B"/>
                </a:solidFill>
                <a:latin typeface="Arial Black"/>
                <a:cs typeface="Arial Black"/>
              </a:rPr>
              <a:t>YOU!</a:t>
            </a:r>
            <a:endParaRPr sz="7750">
              <a:latin typeface="Arial Black"/>
              <a:cs typeface="Arial Black"/>
            </a:endParaRPr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1037618" y="1924012"/>
            <a:ext cx="4410075" cy="353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83945" algn="l"/>
                <a:tab pos="3168650" algn="l"/>
              </a:tabLst>
            </a:pPr>
            <a:r>
              <a:rPr sz="2150" b="0" spc="490" dirty="0">
                <a:solidFill>
                  <a:srgbClr val="605E5B"/>
                </a:solidFill>
                <a:latin typeface="Arial"/>
                <a:cs typeface="Arial"/>
              </a:rPr>
              <a:t>D</a:t>
            </a:r>
            <a:r>
              <a:rPr sz="2150" b="0" spc="295" dirty="0">
                <a:solidFill>
                  <a:srgbClr val="605E5B"/>
                </a:solidFill>
                <a:latin typeface="Arial"/>
                <a:cs typeface="Arial"/>
              </a:rPr>
              <a:t>E</a:t>
            </a:r>
            <a:r>
              <a:rPr sz="2150" b="0" spc="450" dirty="0">
                <a:solidFill>
                  <a:srgbClr val="605E5B"/>
                </a:solidFill>
                <a:latin typeface="Arial"/>
                <a:cs typeface="Arial"/>
              </a:rPr>
              <a:t>A</a:t>
            </a:r>
            <a:r>
              <a:rPr sz="2150" b="0" spc="90" dirty="0">
                <a:solidFill>
                  <a:srgbClr val="605E5B"/>
                </a:solidFill>
                <a:latin typeface="Arial"/>
                <a:cs typeface="Arial"/>
              </a:rPr>
              <a:t>R</a:t>
            </a:r>
            <a:r>
              <a:rPr sz="2150" b="0" dirty="0">
                <a:solidFill>
                  <a:srgbClr val="605E5B"/>
                </a:solidFill>
                <a:latin typeface="Arial"/>
                <a:cs typeface="Arial"/>
              </a:rPr>
              <a:t>	</a:t>
            </a:r>
            <a:r>
              <a:rPr sz="1950" b="0" spc="110" dirty="0">
                <a:solidFill>
                  <a:srgbClr val="605E5B"/>
                </a:solidFill>
                <a:latin typeface="Gill Sans MT"/>
                <a:cs typeface="Gill Sans MT"/>
              </a:rPr>
              <a:t>[</a:t>
            </a:r>
            <a:r>
              <a:rPr sz="1950" b="0" spc="-295" dirty="0">
                <a:solidFill>
                  <a:srgbClr val="605E5B"/>
                </a:solidFill>
                <a:latin typeface="Gill Sans MT"/>
                <a:cs typeface="Gill Sans MT"/>
              </a:rPr>
              <a:t> </a:t>
            </a:r>
            <a:r>
              <a:rPr sz="2150" b="0" spc="295" dirty="0">
                <a:solidFill>
                  <a:srgbClr val="605E5B"/>
                </a:solidFill>
                <a:latin typeface="Arial"/>
                <a:cs typeface="Arial"/>
              </a:rPr>
              <a:t>E</a:t>
            </a:r>
            <a:r>
              <a:rPr sz="2150" b="0" spc="555" dirty="0">
                <a:solidFill>
                  <a:srgbClr val="605E5B"/>
                </a:solidFill>
                <a:latin typeface="Arial"/>
                <a:cs typeface="Arial"/>
              </a:rPr>
              <a:t>M</a:t>
            </a:r>
            <a:r>
              <a:rPr sz="2150" b="0" spc="335" dirty="0">
                <a:solidFill>
                  <a:srgbClr val="605E5B"/>
                </a:solidFill>
                <a:latin typeface="Arial"/>
                <a:cs typeface="Arial"/>
              </a:rPr>
              <a:t>P</a:t>
            </a:r>
            <a:r>
              <a:rPr sz="2150" b="0" spc="229" dirty="0">
                <a:solidFill>
                  <a:srgbClr val="605E5B"/>
                </a:solidFill>
                <a:latin typeface="Arial"/>
                <a:cs typeface="Arial"/>
              </a:rPr>
              <a:t>L</a:t>
            </a:r>
            <a:r>
              <a:rPr sz="2150" b="0" spc="425" dirty="0">
                <a:solidFill>
                  <a:srgbClr val="605E5B"/>
                </a:solidFill>
                <a:latin typeface="Arial"/>
                <a:cs typeface="Arial"/>
              </a:rPr>
              <a:t>O</a:t>
            </a:r>
            <a:r>
              <a:rPr sz="2150" b="0" spc="235" dirty="0">
                <a:solidFill>
                  <a:srgbClr val="605E5B"/>
                </a:solidFill>
                <a:latin typeface="Arial"/>
                <a:cs typeface="Arial"/>
              </a:rPr>
              <a:t>Y</a:t>
            </a:r>
            <a:r>
              <a:rPr sz="2150" b="0" spc="295" dirty="0">
                <a:solidFill>
                  <a:srgbClr val="605E5B"/>
                </a:solidFill>
                <a:latin typeface="Arial"/>
                <a:cs typeface="Arial"/>
              </a:rPr>
              <a:t>E</a:t>
            </a:r>
            <a:r>
              <a:rPr sz="2150" b="0" spc="45" dirty="0">
                <a:solidFill>
                  <a:srgbClr val="605E5B"/>
                </a:solidFill>
                <a:latin typeface="Arial"/>
                <a:cs typeface="Arial"/>
              </a:rPr>
              <a:t>E</a:t>
            </a:r>
            <a:r>
              <a:rPr sz="2150" b="0" dirty="0">
                <a:solidFill>
                  <a:srgbClr val="605E5B"/>
                </a:solidFill>
                <a:latin typeface="Arial"/>
                <a:cs typeface="Arial"/>
              </a:rPr>
              <a:t>	</a:t>
            </a:r>
            <a:r>
              <a:rPr sz="2150" b="0" spc="505" dirty="0">
                <a:solidFill>
                  <a:srgbClr val="605E5B"/>
                </a:solidFill>
                <a:latin typeface="Arial"/>
                <a:cs typeface="Arial"/>
              </a:rPr>
              <a:t>N</a:t>
            </a:r>
            <a:r>
              <a:rPr sz="2150" b="0" spc="450" dirty="0">
                <a:solidFill>
                  <a:srgbClr val="605E5B"/>
                </a:solidFill>
                <a:latin typeface="Arial"/>
                <a:cs typeface="Arial"/>
              </a:rPr>
              <a:t>A</a:t>
            </a:r>
            <a:r>
              <a:rPr sz="2150" b="0" spc="555" dirty="0">
                <a:solidFill>
                  <a:srgbClr val="605E5B"/>
                </a:solidFill>
                <a:latin typeface="Arial"/>
                <a:cs typeface="Arial"/>
              </a:rPr>
              <a:t>M</a:t>
            </a:r>
            <a:r>
              <a:rPr sz="2150" b="0" spc="295" dirty="0">
                <a:solidFill>
                  <a:srgbClr val="605E5B"/>
                </a:solidFill>
                <a:latin typeface="Arial"/>
                <a:cs typeface="Arial"/>
              </a:rPr>
              <a:t>E</a:t>
            </a:r>
            <a:r>
              <a:rPr sz="1950" b="0" spc="535" dirty="0">
                <a:solidFill>
                  <a:srgbClr val="605E5B"/>
                </a:solidFill>
                <a:latin typeface="Gill Sans MT"/>
                <a:cs typeface="Gill Sans MT"/>
              </a:rPr>
              <a:t>]</a:t>
            </a:r>
            <a:r>
              <a:rPr sz="1950" b="0" spc="20" dirty="0">
                <a:solidFill>
                  <a:srgbClr val="605E5B"/>
                </a:solidFill>
                <a:latin typeface="Gill Sans MT"/>
                <a:cs typeface="Gill Sans MT"/>
              </a:rPr>
              <a:t>,</a:t>
            </a:r>
            <a:endParaRPr sz="1950">
              <a:latin typeface="Gill Sans MT"/>
              <a:cs typeface="Gill Sans MT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037618" y="6176880"/>
            <a:ext cx="6511290" cy="316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900" spc="195" dirty="0">
                <a:solidFill>
                  <a:srgbClr val="605E5B"/>
                </a:solidFill>
                <a:latin typeface="Arial"/>
                <a:cs typeface="Arial"/>
              </a:rPr>
              <a:t>Thank </a:t>
            </a:r>
            <a:r>
              <a:rPr sz="1900" spc="190" dirty="0">
                <a:solidFill>
                  <a:srgbClr val="605E5B"/>
                </a:solidFill>
                <a:latin typeface="Arial"/>
                <a:cs typeface="Arial"/>
              </a:rPr>
              <a:t>you </a:t>
            </a:r>
            <a:r>
              <a:rPr sz="1900" spc="170" dirty="0">
                <a:solidFill>
                  <a:srgbClr val="605E5B"/>
                </a:solidFill>
                <a:latin typeface="Arial"/>
                <a:cs typeface="Arial"/>
              </a:rPr>
              <a:t>for </a:t>
            </a:r>
            <a:r>
              <a:rPr sz="1900" spc="185" dirty="0">
                <a:solidFill>
                  <a:srgbClr val="605E5B"/>
                </a:solidFill>
                <a:latin typeface="Arial"/>
                <a:cs typeface="Arial"/>
              </a:rPr>
              <a:t>your </a:t>
            </a:r>
            <a:r>
              <a:rPr sz="1750" spc="140" dirty="0">
                <a:solidFill>
                  <a:srgbClr val="605E5B"/>
                </a:solidFill>
                <a:latin typeface="Gill Sans MT"/>
                <a:cs typeface="Gill Sans MT"/>
              </a:rPr>
              <a:t>[</a:t>
            </a:r>
            <a:r>
              <a:rPr sz="1900" spc="140" dirty="0">
                <a:solidFill>
                  <a:srgbClr val="605E5B"/>
                </a:solidFill>
                <a:latin typeface="Arial"/>
                <a:cs typeface="Arial"/>
              </a:rPr>
              <a:t>REASON </a:t>
            </a:r>
            <a:r>
              <a:rPr sz="1900" spc="100" dirty="0">
                <a:solidFill>
                  <a:srgbClr val="605E5B"/>
                </a:solidFill>
                <a:latin typeface="Arial"/>
                <a:cs typeface="Arial"/>
              </a:rPr>
              <a:t>FOR</a:t>
            </a:r>
            <a:r>
              <a:rPr sz="1900" spc="-245" dirty="0">
                <a:solidFill>
                  <a:srgbClr val="605E5B"/>
                </a:solidFill>
                <a:latin typeface="Arial"/>
                <a:cs typeface="Arial"/>
              </a:rPr>
              <a:t> </a:t>
            </a:r>
            <a:r>
              <a:rPr sz="1900" spc="140" dirty="0">
                <a:solidFill>
                  <a:srgbClr val="605E5B"/>
                </a:solidFill>
                <a:latin typeface="Arial"/>
                <a:cs typeface="Arial"/>
              </a:rPr>
              <a:t>RECOGNITION</a:t>
            </a:r>
            <a:r>
              <a:rPr sz="1750" spc="140" dirty="0">
                <a:solidFill>
                  <a:srgbClr val="605E5B"/>
                </a:solidFill>
                <a:latin typeface="Gill Sans MT"/>
                <a:cs typeface="Gill Sans MT"/>
              </a:rPr>
              <a:t>].</a:t>
            </a:r>
            <a:endParaRPr sz="175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399" cy="7772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249345"/>
            <a:ext cx="10058400" cy="5276850"/>
          </a:xfrm>
          <a:custGeom>
            <a:avLst/>
            <a:gdLst/>
            <a:ahLst/>
            <a:cxnLst/>
            <a:rect l="l" t="t" r="r" b="b"/>
            <a:pathLst>
              <a:path w="10058400" h="5276850">
                <a:moveTo>
                  <a:pt x="0" y="0"/>
                </a:moveTo>
                <a:lnTo>
                  <a:pt x="10058399" y="0"/>
                </a:lnTo>
                <a:lnTo>
                  <a:pt x="10058399" y="5276849"/>
                </a:lnTo>
                <a:lnTo>
                  <a:pt x="0" y="5276849"/>
                </a:lnTo>
                <a:lnTo>
                  <a:pt x="0" y="0"/>
                </a:lnTo>
                <a:close/>
              </a:path>
            </a:pathLst>
          </a:custGeom>
          <a:solidFill>
            <a:srgbClr val="FFFDF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76116" y="5292304"/>
            <a:ext cx="2714625" cy="0"/>
          </a:xfrm>
          <a:custGeom>
            <a:avLst/>
            <a:gdLst/>
            <a:ahLst/>
            <a:cxnLst/>
            <a:rect l="l" t="t" r="r" b="b"/>
            <a:pathLst>
              <a:path w="2714625">
                <a:moveTo>
                  <a:pt x="0" y="0"/>
                </a:moveTo>
                <a:lnTo>
                  <a:pt x="2714624" y="0"/>
                </a:lnTo>
              </a:path>
            </a:pathLst>
          </a:custGeom>
          <a:ln w="38099">
            <a:solidFill>
              <a:srgbClr val="FFAF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767240" y="5392990"/>
            <a:ext cx="713740" cy="48514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235"/>
              </a:spcBef>
            </a:pPr>
            <a:r>
              <a:rPr sz="1500" b="1" spc="35" dirty="0">
                <a:solidFill>
                  <a:srgbClr val="FFAF46"/>
                </a:solidFill>
                <a:latin typeface="Lucida Sans"/>
                <a:cs typeface="Lucida Sans"/>
              </a:rPr>
              <a:t>NAME</a:t>
            </a:r>
            <a:endParaRPr sz="15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5" dirty="0">
                <a:solidFill>
                  <a:srgbClr val="4E5B83"/>
                </a:solidFill>
                <a:latin typeface="Arial"/>
                <a:cs typeface="Arial"/>
              </a:rPr>
              <a:t>p</a:t>
            </a:r>
            <a:r>
              <a:rPr sz="1300" spc="110" dirty="0">
                <a:solidFill>
                  <a:srgbClr val="4E5B83"/>
                </a:solidFill>
                <a:latin typeface="Arial"/>
                <a:cs typeface="Arial"/>
              </a:rPr>
              <a:t>o</a:t>
            </a:r>
            <a:r>
              <a:rPr sz="1300" spc="25" dirty="0">
                <a:solidFill>
                  <a:srgbClr val="4E5B83"/>
                </a:solidFill>
                <a:latin typeface="Arial"/>
                <a:cs typeface="Arial"/>
              </a:rPr>
              <a:t>s</a:t>
            </a:r>
            <a:r>
              <a:rPr sz="1300" spc="155" dirty="0">
                <a:solidFill>
                  <a:srgbClr val="4E5B83"/>
                </a:solidFill>
                <a:latin typeface="Arial"/>
                <a:cs typeface="Arial"/>
              </a:rPr>
              <a:t>i</a:t>
            </a:r>
            <a:r>
              <a:rPr sz="1300" spc="235" dirty="0">
                <a:solidFill>
                  <a:srgbClr val="4E5B83"/>
                </a:solidFill>
                <a:latin typeface="Arial"/>
                <a:cs typeface="Arial"/>
              </a:rPr>
              <a:t>t</a:t>
            </a:r>
            <a:r>
              <a:rPr sz="1300" spc="155" dirty="0">
                <a:solidFill>
                  <a:srgbClr val="4E5B83"/>
                </a:solidFill>
                <a:latin typeface="Arial"/>
                <a:cs typeface="Arial"/>
              </a:rPr>
              <a:t>i</a:t>
            </a:r>
            <a:r>
              <a:rPr sz="1300" spc="110" dirty="0">
                <a:solidFill>
                  <a:srgbClr val="4E5B83"/>
                </a:solidFill>
                <a:latin typeface="Arial"/>
                <a:cs typeface="Arial"/>
              </a:rPr>
              <a:t>o</a:t>
            </a:r>
            <a:r>
              <a:rPr sz="1300" spc="-5" dirty="0">
                <a:solidFill>
                  <a:srgbClr val="4E5B83"/>
                </a:solidFill>
                <a:latin typeface="Arial"/>
                <a:cs typeface="Arial"/>
              </a:rPr>
              <a:t>n</a:t>
            </a:r>
            <a:endParaRPr sz="1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562010" y="5402267"/>
            <a:ext cx="713740" cy="48514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63500">
              <a:lnSpc>
                <a:spcPct val="100000"/>
              </a:lnSpc>
              <a:spcBef>
                <a:spcPts val="235"/>
              </a:spcBef>
            </a:pPr>
            <a:r>
              <a:rPr sz="1500" b="1" spc="35" dirty="0">
                <a:solidFill>
                  <a:srgbClr val="FFAF46"/>
                </a:solidFill>
                <a:latin typeface="Lucida Sans"/>
                <a:cs typeface="Lucida Sans"/>
              </a:rPr>
              <a:t>NAME</a:t>
            </a:r>
            <a:endParaRPr sz="15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spc="105" dirty="0">
                <a:solidFill>
                  <a:srgbClr val="4E5B83"/>
                </a:solidFill>
                <a:latin typeface="Arial"/>
                <a:cs typeface="Arial"/>
              </a:rPr>
              <a:t>p</a:t>
            </a:r>
            <a:r>
              <a:rPr sz="1300" spc="110" dirty="0">
                <a:solidFill>
                  <a:srgbClr val="4E5B83"/>
                </a:solidFill>
                <a:latin typeface="Arial"/>
                <a:cs typeface="Arial"/>
              </a:rPr>
              <a:t>o</a:t>
            </a:r>
            <a:r>
              <a:rPr sz="1300" spc="25" dirty="0">
                <a:solidFill>
                  <a:srgbClr val="4E5B83"/>
                </a:solidFill>
                <a:latin typeface="Arial"/>
                <a:cs typeface="Arial"/>
              </a:rPr>
              <a:t>s</a:t>
            </a:r>
            <a:r>
              <a:rPr sz="1300" spc="155" dirty="0">
                <a:solidFill>
                  <a:srgbClr val="4E5B83"/>
                </a:solidFill>
                <a:latin typeface="Arial"/>
                <a:cs typeface="Arial"/>
              </a:rPr>
              <a:t>i</a:t>
            </a:r>
            <a:r>
              <a:rPr sz="1300" spc="235" dirty="0">
                <a:solidFill>
                  <a:srgbClr val="4E5B83"/>
                </a:solidFill>
                <a:latin typeface="Arial"/>
                <a:cs typeface="Arial"/>
              </a:rPr>
              <a:t>t</a:t>
            </a:r>
            <a:r>
              <a:rPr sz="1300" spc="155" dirty="0">
                <a:solidFill>
                  <a:srgbClr val="4E5B83"/>
                </a:solidFill>
                <a:latin typeface="Arial"/>
                <a:cs typeface="Arial"/>
              </a:rPr>
              <a:t>i</a:t>
            </a:r>
            <a:r>
              <a:rPr sz="1300" spc="110" dirty="0">
                <a:solidFill>
                  <a:srgbClr val="4E5B83"/>
                </a:solidFill>
                <a:latin typeface="Arial"/>
                <a:cs typeface="Arial"/>
              </a:rPr>
              <a:t>o</a:t>
            </a:r>
            <a:r>
              <a:rPr sz="1300" spc="-5" dirty="0">
                <a:solidFill>
                  <a:srgbClr val="4E5B83"/>
                </a:solidFill>
                <a:latin typeface="Arial"/>
                <a:cs typeface="Arial"/>
              </a:rPr>
              <a:t>n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564798" y="5292304"/>
            <a:ext cx="2714625" cy="0"/>
          </a:xfrm>
          <a:custGeom>
            <a:avLst/>
            <a:gdLst/>
            <a:ahLst/>
            <a:cxnLst/>
            <a:rect l="l" t="t" r="r" b="b"/>
            <a:pathLst>
              <a:path w="2714625">
                <a:moveTo>
                  <a:pt x="0" y="0"/>
                </a:moveTo>
                <a:lnTo>
                  <a:pt x="2714624" y="0"/>
                </a:lnTo>
              </a:path>
            </a:pathLst>
          </a:custGeom>
          <a:ln w="38099">
            <a:solidFill>
              <a:srgbClr val="FFAF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313320" y="3017312"/>
            <a:ext cx="143764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100" dirty="0">
                <a:solidFill>
                  <a:srgbClr val="4E5B83"/>
                </a:solidFill>
                <a:latin typeface="Arial"/>
                <a:cs typeface="Arial"/>
              </a:rPr>
              <a:t>AWARDED</a:t>
            </a:r>
            <a:r>
              <a:rPr sz="1500" spc="45" dirty="0">
                <a:solidFill>
                  <a:srgbClr val="4E5B83"/>
                </a:solidFill>
                <a:latin typeface="Arial"/>
                <a:cs typeface="Arial"/>
              </a:rPr>
              <a:t> </a:t>
            </a:r>
            <a:r>
              <a:rPr sz="1500" spc="55" dirty="0">
                <a:solidFill>
                  <a:srgbClr val="4E5B83"/>
                </a:solidFill>
                <a:latin typeface="Arial"/>
                <a:cs typeface="Arial"/>
              </a:rPr>
              <a:t>TO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71336" y="3335974"/>
            <a:ext cx="5923280" cy="1316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5500" b="1" spc="-195" dirty="0">
                <a:solidFill>
                  <a:srgbClr val="FFAF46"/>
                </a:solidFill>
                <a:latin typeface="Lucida Sans"/>
                <a:cs typeface="Lucida Sans"/>
              </a:rPr>
              <a:t>EMPLOYEE</a:t>
            </a:r>
            <a:r>
              <a:rPr sz="5500" b="1" spc="-95" dirty="0">
                <a:solidFill>
                  <a:srgbClr val="FFAF46"/>
                </a:solidFill>
                <a:latin typeface="Lucida Sans"/>
                <a:cs typeface="Lucida Sans"/>
              </a:rPr>
              <a:t> </a:t>
            </a:r>
            <a:r>
              <a:rPr sz="5500" b="1" spc="-40" dirty="0">
                <a:solidFill>
                  <a:srgbClr val="FFAF46"/>
                </a:solidFill>
                <a:latin typeface="Lucida Sans"/>
                <a:cs typeface="Lucida Sans"/>
              </a:rPr>
              <a:t>NAME</a:t>
            </a:r>
            <a:endParaRPr sz="5500">
              <a:latin typeface="Lucida Sans"/>
              <a:cs typeface="Lucida Sans"/>
            </a:endParaRPr>
          </a:p>
          <a:p>
            <a:pPr algn="ctr">
              <a:lnSpc>
                <a:spcPct val="100000"/>
              </a:lnSpc>
              <a:spcBef>
                <a:spcPts val="1764"/>
              </a:spcBef>
            </a:pPr>
            <a:r>
              <a:rPr sz="1500" spc="55" dirty="0">
                <a:solidFill>
                  <a:srgbClr val="4E5B83"/>
                </a:solidFill>
                <a:latin typeface="Arial"/>
                <a:cs typeface="Arial"/>
              </a:rPr>
              <a:t>Thank </a:t>
            </a:r>
            <a:r>
              <a:rPr sz="1500" spc="65" dirty="0">
                <a:solidFill>
                  <a:srgbClr val="4E5B83"/>
                </a:solidFill>
                <a:latin typeface="Arial"/>
                <a:cs typeface="Arial"/>
              </a:rPr>
              <a:t>you </a:t>
            </a:r>
            <a:r>
              <a:rPr sz="1500" spc="120" dirty="0">
                <a:solidFill>
                  <a:srgbClr val="4E5B83"/>
                </a:solidFill>
                <a:latin typeface="Arial"/>
                <a:cs typeface="Arial"/>
              </a:rPr>
              <a:t>for </a:t>
            </a:r>
            <a:r>
              <a:rPr sz="1500" spc="95" dirty="0">
                <a:solidFill>
                  <a:srgbClr val="4E5B83"/>
                </a:solidFill>
                <a:latin typeface="Arial"/>
                <a:cs typeface="Arial"/>
              </a:rPr>
              <a:t>providing </a:t>
            </a:r>
            <a:r>
              <a:rPr sz="1500" spc="75" dirty="0">
                <a:solidFill>
                  <a:srgbClr val="4E5B83"/>
                </a:solidFill>
                <a:latin typeface="Arial"/>
                <a:cs typeface="Arial"/>
              </a:rPr>
              <a:t>excelent </a:t>
            </a:r>
            <a:r>
              <a:rPr sz="1500" spc="65" dirty="0">
                <a:solidFill>
                  <a:srgbClr val="4E5B83"/>
                </a:solidFill>
                <a:latin typeface="Arial"/>
                <a:cs typeface="Arial"/>
              </a:rPr>
              <a:t>service </a:t>
            </a:r>
            <a:r>
              <a:rPr sz="1500" spc="114" dirty="0">
                <a:solidFill>
                  <a:srgbClr val="4E5B83"/>
                </a:solidFill>
                <a:latin typeface="Arial"/>
                <a:cs typeface="Arial"/>
              </a:rPr>
              <a:t>to </a:t>
            </a:r>
            <a:r>
              <a:rPr sz="1500" spc="90" dirty="0">
                <a:solidFill>
                  <a:srgbClr val="4E5B83"/>
                </a:solidFill>
                <a:latin typeface="Arial"/>
                <a:cs typeface="Arial"/>
              </a:rPr>
              <a:t>our</a:t>
            </a:r>
            <a:r>
              <a:rPr sz="1500" spc="-150" dirty="0">
                <a:solidFill>
                  <a:srgbClr val="4E5B83"/>
                </a:solidFill>
                <a:latin typeface="Arial"/>
                <a:cs typeface="Arial"/>
              </a:rPr>
              <a:t> </a:t>
            </a:r>
            <a:r>
              <a:rPr sz="1500" spc="60" dirty="0">
                <a:solidFill>
                  <a:srgbClr val="4E5B83"/>
                </a:solidFill>
                <a:latin typeface="Arial"/>
                <a:cs typeface="Arial"/>
              </a:rPr>
              <a:t>customers.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368529" y="1693093"/>
            <a:ext cx="7324090" cy="106362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35710" marR="5080" indent="-1223645">
              <a:lnSpc>
                <a:spcPts val="3979"/>
              </a:lnSpc>
              <a:spcBef>
                <a:spcPts val="415"/>
              </a:spcBef>
            </a:pPr>
            <a:r>
              <a:rPr b="1" spc="85" dirty="0">
                <a:solidFill>
                  <a:srgbClr val="FFAF46"/>
                </a:solidFill>
                <a:latin typeface="Lucida Sans"/>
                <a:cs typeface="Lucida Sans"/>
              </a:rPr>
              <a:t>RECOGNITION </a:t>
            </a:r>
            <a:r>
              <a:rPr b="1" spc="5" dirty="0">
                <a:solidFill>
                  <a:srgbClr val="FFAF46"/>
                </a:solidFill>
                <a:latin typeface="Lucida Sans"/>
                <a:cs typeface="Lucida Sans"/>
              </a:rPr>
              <a:t>FOR </a:t>
            </a:r>
            <a:r>
              <a:rPr b="1" spc="40" dirty="0">
                <a:solidFill>
                  <a:srgbClr val="FFAF46"/>
                </a:solidFill>
                <a:latin typeface="Lucida Sans"/>
                <a:cs typeface="Lucida Sans"/>
              </a:rPr>
              <a:t>EXCELLENT  </a:t>
            </a:r>
            <a:r>
              <a:rPr b="1" spc="45" dirty="0">
                <a:solidFill>
                  <a:srgbClr val="FFAF46"/>
                </a:solidFill>
                <a:latin typeface="Lucida Sans"/>
                <a:cs typeface="Lucida Sans"/>
              </a:rPr>
              <a:t>CUSTOMER</a:t>
            </a:r>
            <a:r>
              <a:rPr b="1" spc="320" dirty="0">
                <a:solidFill>
                  <a:srgbClr val="FFAF46"/>
                </a:solidFill>
                <a:latin typeface="Lucida Sans"/>
                <a:cs typeface="Lucida Sans"/>
              </a:rPr>
              <a:t> </a:t>
            </a:r>
            <a:r>
              <a:rPr b="1" spc="215" dirty="0">
                <a:solidFill>
                  <a:srgbClr val="FFAF46"/>
                </a:solidFill>
                <a:latin typeface="Lucida Sans"/>
                <a:cs typeface="Lucida Sans"/>
              </a:rPr>
              <a:t>SERVICE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0"/>
                </a:moveTo>
                <a:lnTo>
                  <a:pt x="10058399" y="0"/>
                </a:lnTo>
                <a:lnTo>
                  <a:pt x="10058399" y="7772399"/>
                </a:lnTo>
                <a:lnTo>
                  <a:pt x="0" y="7772399"/>
                </a:lnTo>
                <a:lnTo>
                  <a:pt x="0" y="0"/>
                </a:lnTo>
                <a:close/>
              </a:path>
            </a:pathLst>
          </a:custGeom>
          <a:solidFill>
            <a:srgbClr val="FDFB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"/>
            <a:ext cx="10058399" cy="58827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20126" y="2512018"/>
            <a:ext cx="4818380" cy="164718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3072130" algn="l"/>
              </a:tabLst>
            </a:pPr>
            <a:r>
              <a:rPr sz="10650" b="0" spc="-2970" dirty="0">
                <a:solidFill>
                  <a:srgbClr val="FDFBF9"/>
                </a:solidFill>
                <a:latin typeface="Arial"/>
                <a:cs typeface="Arial"/>
              </a:rPr>
              <a:t>T</a:t>
            </a:r>
            <a:r>
              <a:rPr sz="10650" b="0" spc="-1655" dirty="0">
                <a:solidFill>
                  <a:srgbClr val="FDFBF9"/>
                </a:solidFill>
                <a:latin typeface="Arial"/>
                <a:cs typeface="Arial"/>
              </a:rPr>
              <a:t>h</a:t>
            </a:r>
            <a:r>
              <a:rPr sz="10650" b="0" spc="-2605" dirty="0">
                <a:solidFill>
                  <a:srgbClr val="FDFBF9"/>
                </a:solidFill>
                <a:latin typeface="Arial"/>
                <a:cs typeface="Arial"/>
              </a:rPr>
              <a:t>a</a:t>
            </a:r>
            <a:r>
              <a:rPr sz="10650" b="0" spc="-2039" dirty="0">
                <a:solidFill>
                  <a:srgbClr val="FDFBF9"/>
                </a:solidFill>
                <a:latin typeface="Arial"/>
                <a:cs typeface="Arial"/>
              </a:rPr>
              <a:t>n</a:t>
            </a:r>
            <a:r>
              <a:rPr sz="10650" b="0" spc="-1145" dirty="0">
                <a:solidFill>
                  <a:srgbClr val="FDFBF9"/>
                </a:solidFill>
                <a:latin typeface="Arial"/>
                <a:cs typeface="Arial"/>
              </a:rPr>
              <a:t>k</a:t>
            </a:r>
            <a:r>
              <a:rPr sz="10650" b="0" dirty="0">
                <a:solidFill>
                  <a:srgbClr val="FDFBF9"/>
                </a:solidFill>
                <a:latin typeface="Arial"/>
                <a:cs typeface="Arial"/>
              </a:rPr>
              <a:t>	</a:t>
            </a:r>
            <a:r>
              <a:rPr sz="10650" b="0" spc="-1095" dirty="0">
                <a:solidFill>
                  <a:srgbClr val="FDFBF9"/>
                </a:solidFill>
                <a:latin typeface="Arial"/>
                <a:cs typeface="Arial"/>
              </a:rPr>
              <a:t>y</a:t>
            </a:r>
            <a:r>
              <a:rPr sz="10650" b="0" spc="-3415" dirty="0">
                <a:solidFill>
                  <a:srgbClr val="FDFBF9"/>
                </a:solidFill>
                <a:latin typeface="Arial"/>
                <a:cs typeface="Arial"/>
              </a:rPr>
              <a:t>o</a:t>
            </a:r>
            <a:r>
              <a:rPr sz="10650" b="0" spc="-1705" dirty="0">
                <a:solidFill>
                  <a:srgbClr val="FDFBF9"/>
                </a:solidFill>
                <a:latin typeface="Arial"/>
                <a:cs typeface="Arial"/>
              </a:rPr>
              <a:t>u</a:t>
            </a:r>
            <a:r>
              <a:rPr sz="10650" b="0" spc="-290" dirty="0">
                <a:solidFill>
                  <a:srgbClr val="FDFBF9"/>
                </a:solidFill>
                <a:latin typeface="Arial"/>
                <a:cs typeface="Arial"/>
              </a:rPr>
              <a:t>!</a:t>
            </a:r>
            <a:endParaRPr sz="1065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630582" y="2197530"/>
            <a:ext cx="4797425" cy="209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spc="425" dirty="0">
                <a:solidFill>
                  <a:srgbClr val="FDFBF9"/>
                </a:solidFill>
                <a:latin typeface="Arial"/>
                <a:cs typeface="Arial"/>
              </a:rPr>
              <a:t>Y</a:t>
            </a:r>
            <a:r>
              <a:rPr sz="1200" spc="-85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385" dirty="0">
                <a:solidFill>
                  <a:srgbClr val="FDFBF9"/>
                </a:solidFill>
                <a:latin typeface="Arial"/>
                <a:cs typeface="Arial"/>
              </a:rPr>
              <a:t>O</a:t>
            </a:r>
            <a:r>
              <a:rPr sz="1200" spc="-80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360" dirty="0">
                <a:solidFill>
                  <a:srgbClr val="FDFBF9"/>
                </a:solidFill>
                <a:latin typeface="Arial"/>
                <a:cs typeface="Arial"/>
              </a:rPr>
              <a:t>U</a:t>
            </a:r>
            <a:r>
              <a:rPr sz="1200" spc="590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455" dirty="0">
                <a:solidFill>
                  <a:srgbClr val="FDFBF9"/>
                </a:solidFill>
                <a:latin typeface="Arial"/>
                <a:cs typeface="Arial"/>
              </a:rPr>
              <a:t>H</a:t>
            </a:r>
            <a:r>
              <a:rPr sz="1200" spc="-80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425" dirty="0">
                <a:solidFill>
                  <a:srgbClr val="FDFBF9"/>
                </a:solidFill>
                <a:latin typeface="Arial"/>
                <a:cs typeface="Arial"/>
              </a:rPr>
              <a:t>A</a:t>
            </a:r>
            <a:r>
              <a:rPr sz="1200" spc="-80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425" dirty="0">
                <a:solidFill>
                  <a:srgbClr val="FDFBF9"/>
                </a:solidFill>
                <a:latin typeface="Arial"/>
                <a:cs typeface="Arial"/>
              </a:rPr>
              <a:t>V</a:t>
            </a:r>
            <a:r>
              <a:rPr sz="1200" spc="-85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330" dirty="0">
                <a:solidFill>
                  <a:srgbClr val="FDFBF9"/>
                </a:solidFill>
                <a:latin typeface="Arial"/>
                <a:cs typeface="Arial"/>
              </a:rPr>
              <a:t>E</a:t>
            </a:r>
            <a:r>
              <a:rPr sz="1200" spc="595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600" dirty="0">
                <a:solidFill>
                  <a:srgbClr val="FDFBF9"/>
                </a:solidFill>
                <a:latin typeface="Arial"/>
                <a:cs typeface="Arial"/>
              </a:rPr>
              <a:t>M</a:t>
            </a:r>
            <a:r>
              <a:rPr sz="1200" spc="-85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425" dirty="0">
                <a:solidFill>
                  <a:srgbClr val="FDFBF9"/>
                </a:solidFill>
                <a:latin typeface="Arial"/>
                <a:cs typeface="Arial"/>
              </a:rPr>
              <a:t>A</a:t>
            </a:r>
            <a:r>
              <a:rPr sz="1200" spc="-80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360" dirty="0">
                <a:solidFill>
                  <a:srgbClr val="FDFBF9"/>
                </a:solidFill>
                <a:latin typeface="Arial"/>
                <a:cs typeface="Arial"/>
              </a:rPr>
              <a:t>D</a:t>
            </a:r>
            <a:r>
              <a:rPr sz="1200" spc="-80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330" dirty="0">
                <a:solidFill>
                  <a:srgbClr val="FDFBF9"/>
                </a:solidFill>
                <a:latin typeface="Arial"/>
                <a:cs typeface="Arial"/>
              </a:rPr>
              <a:t>E</a:t>
            </a:r>
            <a:r>
              <a:rPr sz="1200" spc="590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600" dirty="0">
                <a:solidFill>
                  <a:srgbClr val="FDFBF9"/>
                </a:solidFill>
                <a:latin typeface="Arial"/>
                <a:cs typeface="Arial"/>
              </a:rPr>
              <a:t>M</a:t>
            </a:r>
            <a:r>
              <a:rPr sz="1200" spc="-80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425" dirty="0">
                <a:solidFill>
                  <a:srgbClr val="FDFBF9"/>
                </a:solidFill>
                <a:latin typeface="Arial"/>
                <a:cs typeface="Arial"/>
              </a:rPr>
              <a:t>Y</a:t>
            </a:r>
            <a:r>
              <a:rPr sz="1200" spc="590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360" dirty="0">
                <a:solidFill>
                  <a:srgbClr val="FDFBF9"/>
                </a:solidFill>
                <a:latin typeface="Arial"/>
                <a:cs typeface="Arial"/>
              </a:rPr>
              <a:t>D</a:t>
            </a:r>
            <a:r>
              <a:rPr sz="1200" spc="-80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425" dirty="0">
                <a:solidFill>
                  <a:srgbClr val="FDFBF9"/>
                </a:solidFill>
                <a:latin typeface="Arial"/>
                <a:cs typeface="Arial"/>
              </a:rPr>
              <a:t>A</a:t>
            </a:r>
            <a:r>
              <a:rPr sz="1200" spc="-85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425" dirty="0">
                <a:solidFill>
                  <a:srgbClr val="FDFBF9"/>
                </a:solidFill>
                <a:latin typeface="Arial"/>
                <a:cs typeface="Arial"/>
              </a:rPr>
              <a:t>Y</a:t>
            </a:r>
            <a:r>
              <a:rPr sz="1200" spc="595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140" dirty="0">
                <a:solidFill>
                  <a:srgbClr val="FDFBF9"/>
                </a:solidFill>
                <a:latin typeface="Arial"/>
                <a:cs typeface="Arial"/>
              </a:rPr>
              <a:t>S</a:t>
            </a:r>
            <a:r>
              <a:rPr sz="1200" spc="-85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235" dirty="0">
                <a:solidFill>
                  <a:srgbClr val="FDFBF9"/>
                </a:solidFill>
                <a:latin typeface="Arial"/>
                <a:cs typeface="Arial"/>
              </a:rPr>
              <a:t>P</a:t>
            </a:r>
            <a:r>
              <a:rPr sz="1200" spc="-80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330" dirty="0">
                <a:solidFill>
                  <a:srgbClr val="FDFBF9"/>
                </a:solidFill>
                <a:latin typeface="Arial"/>
                <a:cs typeface="Arial"/>
              </a:rPr>
              <a:t>E</a:t>
            </a:r>
            <a:r>
              <a:rPr sz="1200" spc="-80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360" dirty="0">
                <a:solidFill>
                  <a:srgbClr val="FDFBF9"/>
                </a:solidFill>
                <a:latin typeface="Arial"/>
                <a:cs typeface="Arial"/>
              </a:rPr>
              <a:t>C</a:t>
            </a:r>
            <a:r>
              <a:rPr sz="1200" spc="-85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325" dirty="0">
                <a:solidFill>
                  <a:srgbClr val="FDFBF9"/>
                </a:solidFill>
                <a:latin typeface="Arial"/>
                <a:cs typeface="Arial"/>
              </a:rPr>
              <a:t>I</a:t>
            </a:r>
            <a:r>
              <a:rPr sz="1200" spc="-80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425" dirty="0">
                <a:solidFill>
                  <a:srgbClr val="FDFBF9"/>
                </a:solidFill>
                <a:latin typeface="Arial"/>
                <a:cs typeface="Arial"/>
              </a:rPr>
              <a:t>A</a:t>
            </a:r>
            <a:r>
              <a:rPr sz="1200" spc="-80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465" dirty="0">
                <a:solidFill>
                  <a:srgbClr val="FDFBF9"/>
                </a:solidFill>
                <a:latin typeface="Arial"/>
                <a:cs typeface="Arial"/>
              </a:rPr>
              <a:t>L</a:t>
            </a:r>
            <a:r>
              <a:rPr sz="1200" spc="-85" dirty="0">
                <a:solidFill>
                  <a:srgbClr val="FDFBF9"/>
                </a:solidFill>
                <a:latin typeface="Arial"/>
                <a:cs typeface="Arial"/>
              </a:rPr>
              <a:t> </a:t>
            </a:r>
            <a:r>
              <a:rPr sz="1200" spc="229" dirty="0">
                <a:solidFill>
                  <a:srgbClr val="FDFBF9"/>
                </a:solidFill>
                <a:latin typeface="Arial"/>
                <a:cs typeface="Arial"/>
              </a:rPr>
              <a:t>!</a:t>
            </a:r>
            <a:endParaRPr sz="1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902610" y="6472864"/>
            <a:ext cx="4253230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265" dirty="0">
                <a:solidFill>
                  <a:srgbClr val="666158"/>
                </a:solidFill>
                <a:latin typeface="Times New Roman"/>
                <a:cs typeface="Times New Roman"/>
              </a:rPr>
              <a:t>With </a:t>
            </a:r>
            <a:r>
              <a:rPr sz="1550" spc="240" dirty="0">
                <a:solidFill>
                  <a:srgbClr val="666158"/>
                </a:solidFill>
                <a:latin typeface="Times New Roman"/>
                <a:cs typeface="Times New Roman"/>
              </a:rPr>
              <a:t>love </a:t>
            </a:r>
            <a:r>
              <a:rPr sz="1550" spc="260" dirty="0">
                <a:solidFill>
                  <a:srgbClr val="666158"/>
                </a:solidFill>
                <a:latin typeface="Times New Roman"/>
                <a:cs typeface="Times New Roman"/>
              </a:rPr>
              <a:t>from </a:t>
            </a:r>
            <a:r>
              <a:rPr sz="1550" spc="325" dirty="0">
                <a:solidFill>
                  <a:srgbClr val="666158"/>
                </a:solidFill>
                <a:latin typeface="Times New Roman"/>
                <a:cs typeface="Times New Roman"/>
              </a:rPr>
              <a:t>[EMPLOYEE</a:t>
            </a:r>
            <a:r>
              <a:rPr sz="1550" spc="575" dirty="0">
                <a:solidFill>
                  <a:srgbClr val="666158"/>
                </a:solidFill>
                <a:latin typeface="Times New Roman"/>
                <a:cs typeface="Times New Roman"/>
              </a:rPr>
              <a:t> </a:t>
            </a:r>
            <a:r>
              <a:rPr sz="1550" spc="325" dirty="0">
                <a:solidFill>
                  <a:srgbClr val="666158"/>
                </a:solidFill>
                <a:latin typeface="Times New Roman"/>
                <a:cs typeface="Times New Roman"/>
              </a:rPr>
              <a:t>NAME]</a:t>
            </a:r>
            <a:endParaRPr sz="15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0"/>
                </a:moveTo>
                <a:lnTo>
                  <a:pt x="10058399" y="0"/>
                </a:lnTo>
                <a:lnTo>
                  <a:pt x="10058399" y="7772399"/>
                </a:lnTo>
                <a:lnTo>
                  <a:pt x="0" y="7772399"/>
                </a:lnTo>
                <a:lnTo>
                  <a:pt x="0" y="0"/>
                </a:lnTo>
                <a:close/>
              </a:path>
            </a:pathLst>
          </a:custGeom>
          <a:solidFill>
            <a:srgbClr val="44D9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"/>
            <a:ext cx="9315450" cy="77723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12139" y="1495110"/>
            <a:ext cx="5669915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0" spc="15" dirty="0">
                <a:solidFill>
                  <a:srgbClr val="363636"/>
                </a:solidFill>
                <a:latin typeface="Tahoma"/>
                <a:cs typeface="Tahoma"/>
              </a:rPr>
              <a:t>CERTIFICATE </a:t>
            </a:r>
            <a:r>
              <a:rPr sz="3200" b="0" dirty="0">
                <a:solidFill>
                  <a:srgbClr val="363636"/>
                </a:solidFill>
                <a:latin typeface="Tahoma"/>
                <a:cs typeface="Tahoma"/>
              </a:rPr>
              <a:t>OF</a:t>
            </a:r>
            <a:r>
              <a:rPr sz="3200" b="0" spc="-655" dirty="0">
                <a:solidFill>
                  <a:srgbClr val="363636"/>
                </a:solidFill>
                <a:latin typeface="Tahoma"/>
                <a:cs typeface="Tahoma"/>
              </a:rPr>
              <a:t> </a:t>
            </a:r>
            <a:r>
              <a:rPr sz="3200" b="0" spc="45" dirty="0">
                <a:solidFill>
                  <a:srgbClr val="363636"/>
                </a:solidFill>
                <a:latin typeface="Tahoma"/>
                <a:cs typeface="Tahoma"/>
              </a:rPr>
              <a:t>COMPLETION</a:t>
            </a:r>
            <a:endParaRPr sz="32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12139" y="2237631"/>
            <a:ext cx="1699260" cy="27940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650" spc="-5" dirty="0">
                <a:solidFill>
                  <a:srgbClr val="363636"/>
                </a:solidFill>
                <a:latin typeface="Tahoma"/>
                <a:cs typeface="Tahoma"/>
              </a:rPr>
              <a:t>This </a:t>
            </a:r>
            <a:r>
              <a:rPr sz="1650" spc="60" dirty="0">
                <a:solidFill>
                  <a:srgbClr val="363636"/>
                </a:solidFill>
                <a:latin typeface="Tahoma"/>
                <a:cs typeface="Tahoma"/>
              </a:rPr>
              <a:t>certifies</a:t>
            </a:r>
            <a:r>
              <a:rPr sz="1650" spc="-235" dirty="0">
                <a:solidFill>
                  <a:srgbClr val="363636"/>
                </a:solidFill>
                <a:latin typeface="Tahoma"/>
                <a:cs typeface="Tahoma"/>
              </a:rPr>
              <a:t> </a:t>
            </a:r>
            <a:r>
              <a:rPr sz="1650" spc="45" dirty="0">
                <a:solidFill>
                  <a:srgbClr val="363636"/>
                </a:solidFill>
                <a:latin typeface="Tahoma"/>
                <a:cs typeface="Tahoma"/>
              </a:rPr>
              <a:t>that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2139" y="2594378"/>
            <a:ext cx="5532120" cy="1390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spc="175" dirty="0">
                <a:solidFill>
                  <a:srgbClr val="363636"/>
                </a:solidFill>
                <a:latin typeface="Tahoma"/>
                <a:cs typeface="Tahoma"/>
              </a:rPr>
              <a:t>employee</a:t>
            </a:r>
            <a:r>
              <a:rPr sz="6000" spc="-735" dirty="0">
                <a:solidFill>
                  <a:srgbClr val="363636"/>
                </a:solidFill>
                <a:latin typeface="Tahoma"/>
                <a:cs typeface="Tahoma"/>
              </a:rPr>
              <a:t> </a:t>
            </a:r>
            <a:r>
              <a:rPr sz="6000" spc="145" dirty="0">
                <a:solidFill>
                  <a:srgbClr val="363636"/>
                </a:solidFill>
                <a:latin typeface="Tahoma"/>
                <a:cs typeface="Tahoma"/>
              </a:rPr>
              <a:t>name</a:t>
            </a:r>
            <a:endParaRPr sz="6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685"/>
              </a:spcBef>
            </a:pPr>
            <a:r>
              <a:rPr sz="1550" spc="-10" dirty="0">
                <a:solidFill>
                  <a:srgbClr val="363636"/>
                </a:solidFill>
                <a:latin typeface="Tahoma"/>
                <a:cs typeface="Tahoma"/>
              </a:rPr>
              <a:t>has</a:t>
            </a:r>
            <a:r>
              <a:rPr sz="1550" spc="-190" dirty="0">
                <a:solidFill>
                  <a:srgbClr val="363636"/>
                </a:solidFill>
                <a:latin typeface="Tahoma"/>
                <a:cs typeface="Tahoma"/>
              </a:rPr>
              <a:t> </a:t>
            </a:r>
            <a:r>
              <a:rPr sz="1550" spc="-15" dirty="0">
                <a:solidFill>
                  <a:srgbClr val="363636"/>
                </a:solidFill>
                <a:latin typeface="Tahoma"/>
                <a:cs typeface="Tahoma"/>
              </a:rPr>
              <a:t>completed</a:t>
            </a:r>
            <a:r>
              <a:rPr sz="1550" spc="-185" dirty="0">
                <a:solidFill>
                  <a:srgbClr val="363636"/>
                </a:solidFill>
                <a:latin typeface="Tahoma"/>
                <a:cs typeface="Tahoma"/>
              </a:rPr>
              <a:t> </a:t>
            </a:r>
            <a:r>
              <a:rPr sz="1550" dirty="0">
                <a:solidFill>
                  <a:srgbClr val="363636"/>
                </a:solidFill>
                <a:latin typeface="Tahoma"/>
                <a:cs typeface="Tahoma"/>
              </a:rPr>
              <a:t>the</a:t>
            </a:r>
            <a:r>
              <a:rPr sz="1550" spc="-185" dirty="0">
                <a:solidFill>
                  <a:srgbClr val="363636"/>
                </a:solidFill>
                <a:latin typeface="Tahoma"/>
                <a:cs typeface="Tahoma"/>
              </a:rPr>
              <a:t> </a:t>
            </a:r>
            <a:r>
              <a:rPr sz="1550" spc="-15" dirty="0">
                <a:solidFill>
                  <a:srgbClr val="363636"/>
                </a:solidFill>
                <a:latin typeface="Tahoma"/>
                <a:cs typeface="Tahoma"/>
              </a:rPr>
              <a:t>[COU</a:t>
            </a:r>
            <a:r>
              <a:rPr sz="1150" spc="-15" dirty="0">
                <a:solidFill>
                  <a:srgbClr val="363636"/>
                </a:solidFill>
                <a:latin typeface="Trebuchet MS"/>
                <a:cs typeface="Trebuchet MS"/>
              </a:rPr>
              <a:t>R</a:t>
            </a:r>
            <a:r>
              <a:rPr sz="1550" spc="-15" dirty="0">
                <a:solidFill>
                  <a:srgbClr val="363636"/>
                </a:solidFill>
                <a:latin typeface="Tahoma"/>
                <a:cs typeface="Tahoma"/>
              </a:rPr>
              <a:t>SE</a:t>
            </a:r>
            <a:r>
              <a:rPr sz="1550" spc="-185" dirty="0">
                <a:solidFill>
                  <a:srgbClr val="363636"/>
                </a:solidFill>
                <a:latin typeface="Tahoma"/>
                <a:cs typeface="Tahoma"/>
              </a:rPr>
              <a:t> </a:t>
            </a:r>
            <a:r>
              <a:rPr sz="1550" spc="-60" dirty="0">
                <a:solidFill>
                  <a:srgbClr val="363636"/>
                </a:solidFill>
                <a:latin typeface="Tahoma"/>
                <a:cs typeface="Tahoma"/>
              </a:rPr>
              <a:t>NAME].</a:t>
            </a:r>
            <a:endParaRPr sz="155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12139" y="6489573"/>
            <a:ext cx="673735" cy="59753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500" spc="114" dirty="0">
                <a:latin typeface="Tahoma"/>
                <a:cs typeface="Tahoma"/>
              </a:rPr>
              <a:t>NAME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50" spc="95" dirty="0">
                <a:latin typeface="Tahoma"/>
                <a:cs typeface="Tahoma"/>
              </a:rPr>
              <a:t>position</a:t>
            </a:r>
            <a:endParaRPr sz="125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4840" y="6443302"/>
            <a:ext cx="2638425" cy="0"/>
          </a:xfrm>
          <a:custGeom>
            <a:avLst/>
            <a:gdLst/>
            <a:ahLst/>
            <a:cxnLst/>
            <a:rect l="l" t="t" r="r" b="b"/>
            <a:pathLst>
              <a:path w="2638425">
                <a:moveTo>
                  <a:pt x="0" y="0"/>
                </a:moveTo>
                <a:lnTo>
                  <a:pt x="2638424" y="0"/>
                </a:lnTo>
              </a:path>
            </a:pathLst>
          </a:custGeom>
          <a:ln w="28575">
            <a:solidFill>
              <a:srgbClr val="3636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69640" y="6489573"/>
            <a:ext cx="673735" cy="597535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35"/>
              </a:spcBef>
            </a:pPr>
            <a:r>
              <a:rPr sz="1500" spc="114" dirty="0">
                <a:latin typeface="Tahoma"/>
                <a:cs typeface="Tahoma"/>
              </a:rPr>
              <a:t>NAME</a:t>
            </a:r>
            <a:endParaRPr sz="1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250" spc="95" dirty="0">
                <a:latin typeface="Tahoma"/>
                <a:cs typeface="Tahoma"/>
              </a:rPr>
              <a:t>position</a:t>
            </a:r>
            <a:endParaRPr sz="125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482340" y="6443302"/>
            <a:ext cx="2638425" cy="0"/>
          </a:xfrm>
          <a:custGeom>
            <a:avLst/>
            <a:gdLst/>
            <a:ahLst/>
            <a:cxnLst/>
            <a:rect l="l" t="t" r="r" b="b"/>
            <a:pathLst>
              <a:path w="2638425">
                <a:moveTo>
                  <a:pt x="0" y="0"/>
                </a:moveTo>
                <a:lnTo>
                  <a:pt x="2638424" y="0"/>
                </a:lnTo>
              </a:path>
            </a:pathLst>
          </a:custGeom>
          <a:ln w="28575">
            <a:solidFill>
              <a:srgbClr val="3636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703834" y="2940998"/>
            <a:ext cx="4653280" cy="15360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688340">
              <a:lnSpc>
                <a:spcPct val="106600"/>
              </a:lnSpc>
              <a:spcBef>
                <a:spcPts val="95"/>
              </a:spcBef>
            </a:pPr>
            <a:r>
              <a:rPr sz="4650" spc="137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650" spc="188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650" spc="175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850" spc="1175" dirty="0">
                <a:solidFill>
                  <a:srgbClr val="FFFFFF"/>
                </a:solidFill>
                <a:latin typeface="Sitka Subheading"/>
                <a:cs typeface="Sitka Subheading"/>
              </a:rPr>
              <a:t>'</a:t>
            </a:r>
            <a:r>
              <a:rPr sz="4650" spc="130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650" spc="645" dirty="0">
                <a:solidFill>
                  <a:srgbClr val="FFFFFF"/>
                </a:solidFill>
                <a:latin typeface="Arial"/>
                <a:cs typeface="Arial"/>
              </a:rPr>
              <a:t>E  </a:t>
            </a:r>
            <a:r>
              <a:rPr sz="4650" spc="18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650" spc="232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650" spc="10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650" spc="89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650" spc="188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650" spc="309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650" spc="10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465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41579" y="4778307"/>
            <a:ext cx="5015865" cy="3213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1893570" algn="l"/>
                <a:tab pos="2272030" algn="l"/>
              </a:tabLst>
            </a:pPr>
            <a:r>
              <a:rPr sz="1950" spc="615" dirty="0">
                <a:latin typeface="Arial"/>
                <a:cs typeface="Arial"/>
              </a:rPr>
              <a:t>T</a:t>
            </a:r>
            <a:r>
              <a:rPr sz="1950" spc="-200" dirty="0">
                <a:latin typeface="Arial"/>
                <a:cs typeface="Arial"/>
              </a:rPr>
              <a:t> </a:t>
            </a:r>
            <a:r>
              <a:rPr sz="1950" spc="715" dirty="0">
                <a:latin typeface="Arial"/>
                <a:cs typeface="Arial"/>
              </a:rPr>
              <a:t>H</a:t>
            </a:r>
            <a:r>
              <a:rPr sz="1950" spc="-200" dirty="0">
                <a:latin typeface="Arial"/>
                <a:cs typeface="Arial"/>
              </a:rPr>
              <a:t> </a:t>
            </a:r>
            <a:r>
              <a:rPr sz="1950" spc="745" dirty="0">
                <a:latin typeface="Arial"/>
                <a:cs typeface="Arial"/>
              </a:rPr>
              <a:t>A</a:t>
            </a:r>
            <a:r>
              <a:rPr sz="1950" spc="-200" dirty="0">
                <a:latin typeface="Arial"/>
                <a:cs typeface="Arial"/>
              </a:rPr>
              <a:t> </a:t>
            </a:r>
            <a:r>
              <a:rPr sz="1950" spc="825" dirty="0">
                <a:latin typeface="Arial"/>
                <a:cs typeface="Arial"/>
              </a:rPr>
              <a:t>N</a:t>
            </a:r>
            <a:r>
              <a:rPr sz="1950" spc="-195" dirty="0">
                <a:latin typeface="Arial"/>
                <a:cs typeface="Arial"/>
              </a:rPr>
              <a:t> </a:t>
            </a:r>
            <a:r>
              <a:rPr sz="1950" spc="690" dirty="0">
                <a:latin typeface="Arial"/>
                <a:cs typeface="Arial"/>
              </a:rPr>
              <a:t>K</a:t>
            </a:r>
            <a:r>
              <a:rPr sz="1950" spc="-200" dirty="0">
                <a:latin typeface="Arial"/>
                <a:cs typeface="Arial"/>
              </a:rPr>
              <a:t> </a:t>
            </a:r>
            <a:r>
              <a:rPr sz="1950" spc="360" dirty="0">
                <a:latin typeface="Arial"/>
                <a:cs typeface="Arial"/>
              </a:rPr>
              <a:t>S	</a:t>
            </a:r>
            <a:r>
              <a:rPr sz="1950" spc="670" dirty="0">
                <a:latin typeface="Arial"/>
                <a:cs typeface="Arial"/>
              </a:rPr>
              <a:t>4	</a:t>
            </a:r>
            <a:r>
              <a:rPr sz="1950" spc="425" dirty="0">
                <a:latin typeface="Arial"/>
                <a:cs typeface="Arial"/>
              </a:rPr>
              <a:t>E</a:t>
            </a:r>
            <a:r>
              <a:rPr sz="1950" spc="-210" dirty="0">
                <a:latin typeface="Arial"/>
                <a:cs typeface="Arial"/>
              </a:rPr>
              <a:t> </a:t>
            </a:r>
            <a:r>
              <a:rPr sz="1950" spc="690" dirty="0">
                <a:latin typeface="Arial"/>
                <a:cs typeface="Arial"/>
              </a:rPr>
              <a:t>V</a:t>
            </a:r>
            <a:r>
              <a:rPr sz="1950" spc="-204" dirty="0">
                <a:latin typeface="Arial"/>
                <a:cs typeface="Arial"/>
              </a:rPr>
              <a:t> </a:t>
            </a:r>
            <a:r>
              <a:rPr sz="1950" spc="425" dirty="0">
                <a:latin typeface="Arial"/>
                <a:cs typeface="Arial"/>
              </a:rPr>
              <a:t>E</a:t>
            </a:r>
            <a:r>
              <a:rPr sz="1950" spc="-210" dirty="0">
                <a:latin typeface="Arial"/>
                <a:cs typeface="Arial"/>
              </a:rPr>
              <a:t> </a:t>
            </a:r>
            <a:r>
              <a:rPr sz="1950" spc="530" dirty="0">
                <a:latin typeface="Arial"/>
                <a:cs typeface="Arial"/>
              </a:rPr>
              <a:t>R</a:t>
            </a:r>
            <a:r>
              <a:rPr sz="1950" spc="-204" dirty="0">
                <a:latin typeface="Arial"/>
                <a:cs typeface="Arial"/>
              </a:rPr>
              <a:t> </a:t>
            </a:r>
            <a:r>
              <a:rPr sz="1950" spc="560" dirty="0">
                <a:latin typeface="Arial"/>
                <a:cs typeface="Arial"/>
              </a:rPr>
              <a:t>Y</a:t>
            </a:r>
            <a:r>
              <a:rPr sz="1950" spc="-210" dirty="0">
                <a:latin typeface="Arial"/>
                <a:cs typeface="Arial"/>
              </a:rPr>
              <a:t> </a:t>
            </a:r>
            <a:r>
              <a:rPr sz="1950" spc="615" dirty="0">
                <a:latin typeface="Arial"/>
                <a:cs typeface="Arial"/>
              </a:rPr>
              <a:t>T</a:t>
            </a:r>
            <a:r>
              <a:rPr sz="1950" spc="-210" dirty="0">
                <a:latin typeface="Arial"/>
                <a:cs typeface="Arial"/>
              </a:rPr>
              <a:t> </a:t>
            </a:r>
            <a:r>
              <a:rPr sz="1950" spc="715" dirty="0">
                <a:latin typeface="Arial"/>
                <a:cs typeface="Arial"/>
              </a:rPr>
              <a:t>H</a:t>
            </a:r>
            <a:r>
              <a:rPr sz="1950" spc="-204" dirty="0">
                <a:latin typeface="Arial"/>
                <a:cs typeface="Arial"/>
              </a:rPr>
              <a:t> </a:t>
            </a:r>
            <a:r>
              <a:rPr sz="1950" spc="465" dirty="0">
                <a:latin typeface="Arial"/>
                <a:cs typeface="Arial"/>
              </a:rPr>
              <a:t>I</a:t>
            </a:r>
            <a:r>
              <a:rPr sz="1950" spc="-210" dirty="0">
                <a:latin typeface="Arial"/>
                <a:cs typeface="Arial"/>
              </a:rPr>
              <a:t> </a:t>
            </a:r>
            <a:r>
              <a:rPr sz="1950" spc="825" dirty="0">
                <a:latin typeface="Arial"/>
                <a:cs typeface="Arial"/>
              </a:rPr>
              <a:t>N</a:t>
            </a:r>
            <a:r>
              <a:rPr sz="1950" spc="-210" dirty="0">
                <a:latin typeface="Arial"/>
                <a:cs typeface="Arial"/>
              </a:rPr>
              <a:t> </a:t>
            </a:r>
            <a:r>
              <a:rPr sz="1950" spc="450" dirty="0">
                <a:latin typeface="Arial"/>
                <a:cs typeface="Arial"/>
              </a:rPr>
              <a:t>G</a:t>
            </a:r>
            <a:endParaRPr sz="19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99842" y="7710426"/>
            <a:ext cx="64769" cy="62230"/>
          </a:xfrm>
          <a:custGeom>
            <a:avLst/>
            <a:gdLst/>
            <a:ahLst/>
            <a:cxnLst/>
            <a:rect l="l" t="t" r="r" b="b"/>
            <a:pathLst>
              <a:path w="64770" h="62229">
                <a:moveTo>
                  <a:pt x="64590" y="61973"/>
                </a:moveTo>
                <a:lnTo>
                  <a:pt x="0" y="61973"/>
                </a:lnTo>
                <a:lnTo>
                  <a:pt x="2282" y="53895"/>
                </a:lnTo>
                <a:lnTo>
                  <a:pt x="2282" y="53004"/>
                </a:lnTo>
                <a:lnTo>
                  <a:pt x="2727" y="52514"/>
                </a:lnTo>
                <a:lnTo>
                  <a:pt x="4953" y="44096"/>
                </a:lnTo>
                <a:lnTo>
                  <a:pt x="6289" y="38751"/>
                </a:lnTo>
                <a:lnTo>
                  <a:pt x="9851" y="39642"/>
                </a:lnTo>
                <a:lnTo>
                  <a:pt x="12968" y="40132"/>
                </a:lnTo>
                <a:lnTo>
                  <a:pt x="15640" y="40978"/>
                </a:lnTo>
                <a:lnTo>
                  <a:pt x="18757" y="42359"/>
                </a:lnTo>
                <a:lnTo>
                  <a:pt x="21428" y="44140"/>
                </a:lnTo>
                <a:lnTo>
                  <a:pt x="30334" y="45922"/>
                </a:lnTo>
                <a:lnTo>
                  <a:pt x="35232" y="50777"/>
                </a:lnTo>
                <a:lnTo>
                  <a:pt x="37013" y="52113"/>
                </a:lnTo>
                <a:lnTo>
                  <a:pt x="39239" y="53494"/>
                </a:lnTo>
                <a:lnTo>
                  <a:pt x="41020" y="54340"/>
                </a:lnTo>
                <a:lnTo>
                  <a:pt x="41020" y="14489"/>
                </a:lnTo>
                <a:lnTo>
                  <a:pt x="49926" y="30733"/>
                </a:lnTo>
                <a:lnTo>
                  <a:pt x="64174" y="61022"/>
                </a:lnTo>
                <a:lnTo>
                  <a:pt x="64590" y="61973"/>
                </a:lnTo>
                <a:close/>
              </a:path>
              <a:path w="64770" h="62229">
                <a:moveTo>
                  <a:pt x="41020" y="14489"/>
                </a:moveTo>
                <a:lnTo>
                  <a:pt x="41020" y="54340"/>
                </a:lnTo>
                <a:lnTo>
                  <a:pt x="40130" y="50777"/>
                </a:lnTo>
                <a:lnTo>
                  <a:pt x="39684" y="47704"/>
                </a:lnTo>
                <a:lnTo>
                  <a:pt x="38794" y="44541"/>
                </a:lnTo>
                <a:lnTo>
                  <a:pt x="36505" y="35215"/>
                </a:lnTo>
                <a:lnTo>
                  <a:pt x="33840" y="26390"/>
                </a:lnTo>
                <a:lnTo>
                  <a:pt x="31092" y="17733"/>
                </a:lnTo>
                <a:lnTo>
                  <a:pt x="27662" y="5790"/>
                </a:lnTo>
                <a:lnTo>
                  <a:pt x="28998" y="2628"/>
                </a:lnTo>
                <a:lnTo>
                  <a:pt x="29888" y="0"/>
                </a:lnTo>
                <a:lnTo>
                  <a:pt x="30779" y="0"/>
                </a:lnTo>
                <a:lnTo>
                  <a:pt x="33896" y="1336"/>
                </a:lnTo>
                <a:lnTo>
                  <a:pt x="34786" y="3117"/>
                </a:lnTo>
                <a:lnTo>
                  <a:pt x="41020" y="1448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233774" y="7768997"/>
            <a:ext cx="4445" cy="3810"/>
          </a:xfrm>
          <a:custGeom>
            <a:avLst/>
            <a:gdLst/>
            <a:ahLst/>
            <a:cxnLst/>
            <a:rect l="l" t="t" r="r" b="b"/>
            <a:pathLst>
              <a:path w="4445" h="3809">
                <a:moveTo>
                  <a:pt x="4246" y="3401"/>
                </a:moveTo>
                <a:lnTo>
                  <a:pt x="283" y="3401"/>
                </a:lnTo>
                <a:lnTo>
                  <a:pt x="0" y="3118"/>
                </a:lnTo>
                <a:lnTo>
                  <a:pt x="890" y="1336"/>
                </a:lnTo>
                <a:lnTo>
                  <a:pt x="1335" y="0"/>
                </a:lnTo>
                <a:lnTo>
                  <a:pt x="3116" y="2271"/>
                </a:lnTo>
                <a:lnTo>
                  <a:pt x="4246" y="340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671949" y="7765033"/>
            <a:ext cx="20320" cy="7620"/>
          </a:xfrm>
          <a:custGeom>
            <a:avLst/>
            <a:gdLst/>
            <a:ahLst/>
            <a:cxnLst/>
            <a:rect l="l" t="t" r="r" b="b"/>
            <a:pathLst>
              <a:path w="20320" h="7620">
                <a:moveTo>
                  <a:pt x="19951" y="5344"/>
                </a:moveTo>
                <a:lnTo>
                  <a:pt x="18941" y="7365"/>
                </a:lnTo>
                <a:lnTo>
                  <a:pt x="0" y="7365"/>
                </a:lnTo>
                <a:lnTo>
                  <a:pt x="2586" y="4454"/>
                </a:lnTo>
                <a:lnTo>
                  <a:pt x="6594" y="1336"/>
                </a:lnTo>
                <a:lnTo>
                  <a:pt x="8375" y="0"/>
                </a:lnTo>
                <a:lnTo>
                  <a:pt x="11047" y="890"/>
                </a:lnTo>
                <a:lnTo>
                  <a:pt x="13273" y="445"/>
                </a:lnTo>
                <a:lnTo>
                  <a:pt x="17725" y="1336"/>
                </a:lnTo>
                <a:lnTo>
                  <a:pt x="19951" y="534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65568" y="7765554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4149" y="0"/>
                </a:lnTo>
              </a:path>
            </a:pathLst>
          </a:custGeom>
          <a:ln w="13690">
            <a:solidFill>
              <a:srgbClr val="A1E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17940" y="7756392"/>
            <a:ext cx="609600" cy="16510"/>
          </a:xfrm>
          <a:custGeom>
            <a:avLst/>
            <a:gdLst/>
            <a:ahLst/>
            <a:cxnLst/>
            <a:rect l="l" t="t" r="r" b="b"/>
            <a:pathLst>
              <a:path w="609600" h="16509">
                <a:moveTo>
                  <a:pt x="40403" y="16007"/>
                </a:moveTo>
                <a:lnTo>
                  <a:pt x="1099" y="16007"/>
                </a:lnTo>
                <a:lnTo>
                  <a:pt x="0" y="13807"/>
                </a:lnTo>
                <a:lnTo>
                  <a:pt x="1781" y="9353"/>
                </a:lnTo>
                <a:lnTo>
                  <a:pt x="14248" y="2227"/>
                </a:lnTo>
                <a:lnTo>
                  <a:pt x="20037" y="2227"/>
                </a:lnTo>
                <a:lnTo>
                  <a:pt x="24935" y="5790"/>
                </a:lnTo>
                <a:lnTo>
                  <a:pt x="40234" y="15953"/>
                </a:lnTo>
                <a:lnTo>
                  <a:pt x="40403" y="16007"/>
                </a:lnTo>
                <a:close/>
              </a:path>
              <a:path w="609600" h="16509">
                <a:moveTo>
                  <a:pt x="160311" y="16007"/>
                </a:moveTo>
                <a:lnTo>
                  <a:pt x="66969" y="16007"/>
                </a:lnTo>
                <a:lnTo>
                  <a:pt x="82375" y="8017"/>
                </a:lnTo>
                <a:lnTo>
                  <a:pt x="91419" y="3889"/>
                </a:lnTo>
                <a:lnTo>
                  <a:pt x="100631" y="1352"/>
                </a:lnTo>
                <a:lnTo>
                  <a:pt x="110176" y="144"/>
                </a:lnTo>
                <a:lnTo>
                  <a:pt x="120222" y="0"/>
                </a:lnTo>
                <a:lnTo>
                  <a:pt x="132558" y="1252"/>
                </a:lnTo>
                <a:lnTo>
                  <a:pt x="143432" y="4003"/>
                </a:lnTo>
                <a:lnTo>
                  <a:pt x="152720" y="8750"/>
                </a:lnTo>
                <a:lnTo>
                  <a:pt x="160311" y="16007"/>
                </a:lnTo>
                <a:close/>
              </a:path>
              <a:path w="609600" h="16509">
                <a:moveTo>
                  <a:pt x="609470" y="16007"/>
                </a:moveTo>
                <a:lnTo>
                  <a:pt x="411782" y="16007"/>
                </a:lnTo>
                <a:lnTo>
                  <a:pt x="421900" y="14110"/>
                </a:lnTo>
                <a:lnTo>
                  <a:pt x="431968" y="12610"/>
                </a:lnTo>
                <a:lnTo>
                  <a:pt x="442119" y="11687"/>
                </a:lnTo>
                <a:lnTo>
                  <a:pt x="452395" y="11536"/>
                </a:lnTo>
                <a:lnTo>
                  <a:pt x="585530" y="12872"/>
                </a:lnTo>
                <a:lnTo>
                  <a:pt x="593072" y="13199"/>
                </a:lnTo>
                <a:lnTo>
                  <a:pt x="600781" y="14147"/>
                </a:lnTo>
                <a:lnTo>
                  <a:pt x="608323" y="15672"/>
                </a:lnTo>
                <a:lnTo>
                  <a:pt x="609470" y="1600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13897" y="7759171"/>
            <a:ext cx="202565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553" y="0"/>
                </a:lnTo>
              </a:path>
            </a:pathLst>
          </a:custGeom>
          <a:ln w="13307">
            <a:solidFill>
              <a:srgbClr val="A1E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41411" y="7753007"/>
            <a:ext cx="5080" cy="5715"/>
          </a:xfrm>
          <a:custGeom>
            <a:avLst/>
            <a:gdLst/>
            <a:ahLst/>
            <a:cxnLst/>
            <a:rect l="l" t="t" r="r" b="b"/>
            <a:pathLst>
              <a:path w="5079" h="5715">
                <a:moveTo>
                  <a:pt x="4497" y="445"/>
                </a:moveTo>
                <a:lnTo>
                  <a:pt x="3161" y="5344"/>
                </a:lnTo>
                <a:lnTo>
                  <a:pt x="0" y="0"/>
                </a:lnTo>
                <a:lnTo>
                  <a:pt x="4497" y="4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40188" y="7752562"/>
            <a:ext cx="4445" cy="8255"/>
          </a:xfrm>
          <a:custGeom>
            <a:avLst/>
            <a:gdLst/>
            <a:ahLst/>
            <a:cxnLst/>
            <a:rect l="l" t="t" r="r" b="b"/>
            <a:pathLst>
              <a:path w="4445" h="8254">
                <a:moveTo>
                  <a:pt x="4007" y="6235"/>
                </a:moveTo>
                <a:lnTo>
                  <a:pt x="3562" y="8017"/>
                </a:lnTo>
                <a:lnTo>
                  <a:pt x="0" y="4008"/>
                </a:lnTo>
                <a:lnTo>
                  <a:pt x="1781" y="0"/>
                </a:lnTo>
                <a:lnTo>
                  <a:pt x="4007" y="623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04797" y="77476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335" y="0"/>
                </a:moveTo>
                <a:lnTo>
                  <a:pt x="1335" y="1781"/>
                </a:lnTo>
                <a:lnTo>
                  <a:pt x="445" y="1781"/>
                </a:lnTo>
                <a:lnTo>
                  <a:pt x="0" y="1336"/>
                </a:lnTo>
                <a:lnTo>
                  <a:pt x="890" y="846"/>
                </a:lnTo>
                <a:lnTo>
                  <a:pt x="890" y="445"/>
                </a:lnTo>
                <a:lnTo>
                  <a:pt x="1335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912077" y="7752953"/>
            <a:ext cx="118745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0" y="0"/>
                </a:moveTo>
                <a:lnTo>
                  <a:pt x="118441" y="0"/>
                </a:lnTo>
              </a:path>
            </a:pathLst>
          </a:custGeom>
          <a:ln w="12983">
            <a:solidFill>
              <a:srgbClr val="A1E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40232" y="7745925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4">
                <a:moveTo>
                  <a:pt x="3116" y="3964"/>
                </a:moveTo>
                <a:lnTo>
                  <a:pt x="1781" y="6681"/>
                </a:lnTo>
                <a:lnTo>
                  <a:pt x="890" y="3964"/>
                </a:lnTo>
                <a:lnTo>
                  <a:pt x="0" y="1781"/>
                </a:lnTo>
                <a:lnTo>
                  <a:pt x="445" y="0"/>
                </a:lnTo>
                <a:lnTo>
                  <a:pt x="3116" y="396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797798" y="7740536"/>
            <a:ext cx="3175" cy="4445"/>
          </a:xfrm>
          <a:custGeom>
            <a:avLst/>
            <a:gdLst/>
            <a:ahLst/>
            <a:cxnLst/>
            <a:rect l="l" t="t" r="r" b="b"/>
            <a:pathLst>
              <a:path w="3175" h="4445">
                <a:moveTo>
                  <a:pt x="2671" y="0"/>
                </a:moveTo>
                <a:lnTo>
                  <a:pt x="1335" y="3964"/>
                </a:lnTo>
                <a:lnTo>
                  <a:pt x="0" y="401"/>
                </a:lnTo>
                <a:lnTo>
                  <a:pt x="2671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434146" y="7737863"/>
            <a:ext cx="5080" cy="5080"/>
          </a:xfrm>
          <a:custGeom>
            <a:avLst/>
            <a:gdLst/>
            <a:ahLst/>
            <a:cxnLst/>
            <a:rect l="l" t="t" r="r" b="b"/>
            <a:pathLst>
              <a:path w="5079" h="5079">
                <a:moveTo>
                  <a:pt x="4897" y="4854"/>
                </a:moveTo>
                <a:lnTo>
                  <a:pt x="0" y="4854"/>
                </a:lnTo>
                <a:lnTo>
                  <a:pt x="1335" y="0"/>
                </a:lnTo>
                <a:lnTo>
                  <a:pt x="4897" y="485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21868" y="7737373"/>
            <a:ext cx="85090" cy="33020"/>
          </a:xfrm>
          <a:custGeom>
            <a:avLst/>
            <a:gdLst/>
            <a:ahLst/>
            <a:cxnLst/>
            <a:rect l="l" t="t" r="r" b="b"/>
            <a:pathLst>
              <a:path w="85089" h="33020">
                <a:moveTo>
                  <a:pt x="85046" y="8507"/>
                </a:moveTo>
                <a:lnTo>
                  <a:pt x="82375" y="12471"/>
                </a:lnTo>
                <a:lnTo>
                  <a:pt x="77031" y="16970"/>
                </a:lnTo>
                <a:lnTo>
                  <a:pt x="67792" y="24849"/>
                </a:lnTo>
                <a:lnTo>
                  <a:pt x="60222" y="29258"/>
                </a:lnTo>
                <a:lnTo>
                  <a:pt x="51484" y="31420"/>
                </a:lnTo>
                <a:lnTo>
                  <a:pt x="38738" y="32559"/>
                </a:lnTo>
                <a:lnTo>
                  <a:pt x="27099" y="32260"/>
                </a:lnTo>
                <a:lnTo>
                  <a:pt x="17421" y="29497"/>
                </a:lnTo>
                <a:lnTo>
                  <a:pt x="9496" y="24479"/>
                </a:lnTo>
                <a:lnTo>
                  <a:pt x="3116" y="17415"/>
                </a:lnTo>
                <a:lnTo>
                  <a:pt x="0" y="12516"/>
                </a:lnTo>
                <a:lnTo>
                  <a:pt x="890" y="8062"/>
                </a:lnTo>
                <a:lnTo>
                  <a:pt x="5343" y="4944"/>
                </a:lnTo>
                <a:lnTo>
                  <a:pt x="9795" y="1380"/>
                </a:lnTo>
                <a:lnTo>
                  <a:pt x="18256" y="0"/>
                </a:lnTo>
                <a:lnTo>
                  <a:pt x="24490" y="490"/>
                </a:lnTo>
                <a:lnTo>
                  <a:pt x="32950" y="0"/>
                </a:lnTo>
                <a:lnTo>
                  <a:pt x="52709" y="1592"/>
                </a:lnTo>
                <a:lnTo>
                  <a:pt x="63569" y="2405"/>
                </a:lnTo>
                <a:lnTo>
                  <a:pt x="74805" y="3117"/>
                </a:lnTo>
                <a:lnTo>
                  <a:pt x="77477" y="3117"/>
                </a:lnTo>
                <a:lnTo>
                  <a:pt x="80594" y="4454"/>
                </a:lnTo>
                <a:lnTo>
                  <a:pt x="82375" y="5835"/>
                </a:lnTo>
                <a:lnTo>
                  <a:pt x="85046" y="850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210653" y="7750943"/>
            <a:ext cx="480059" cy="0"/>
          </a:xfrm>
          <a:custGeom>
            <a:avLst/>
            <a:gdLst/>
            <a:ahLst/>
            <a:cxnLst/>
            <a:rect l="l" t="t" r="r" b="b"/>
            <a:pathLst>
              <a:path w="480059">
                <a:moveTo>
                  <a:pt x="0" y="0"/>
                </a:moveTo>
                <a:lnTo>
                  <a:pt x="479678" y="0"/>
                </a:lnTo>
              </a:path>
            </a:pathLst>
          </a:custGeom>
          <a:ln w="42913">
            <a:solidFill>
              <a:srgbClr val="A1E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31448" y="7725902"/>
            <a:ext cx="67310" cy="5715"/>
          </a:xfrm>
          <a:custGeom>
            <a:avLst/>
            <a:gdLst/>
            <a:ahLst/>
            <a:cxnLst/>
            <a:rect l="l" t="t" r="r" b="b"/>
            <a:pathLst>
              <a:path w="67309" h="5715">
                <a:moveTo>
                  <a:pt x="67235" y="869"/>
                </a:moveTo>
                <a:lnTo>
                  <a:pt x="63673" y="2651"/>
                </a:lnTo>
                <a:lnTo>
                  <a:pt x="61002" y="4878"/>
                </a:lnTo>
                <a:lnTo>
                  <a:pt x="54622" y="4912"/>
                </a:lnTo>
                <a:lnTo>
                  <a:pt x="17365" y="5251"/>
                </a:lnTo>
                <a:lnTo>
                  <a:pt x="6189" y="5279"/>
                </a:lnTo>
                <a:lnTo>
                  <a:pt x="3072" y="3898"/>
                </a:lnTo>
                <a:lnTo>
                  <a:pt x="0" y="3497"/>
                </a:lnTo>
                <a:lnTo>
                  <a:pt x="4452" y="379"/>
                </a:lnTo>
                <a:lnTo>
                  <a:pt x="9350" y="0"/>
                </a:lnTo>
                <a:lnTo>
                  <a:pt x="29728" y="11"/>
                </a:lnTo>
                <a:lnTo>
                  <a:pt x="42133" y="218"/>
                </a:lnTo>
                <a:lnTo>
                  <a:pt x="67235" y="86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28590" y="7724010"/>
            <a:ext cx="18415" cy="6985"/>
          </a:xfrm>
          <a:custGeom>
            <a:avLst/>
            <a:gdLst/>
            <a:ahLst/>
            <a:cxnLst/>
            <a:rect l="l" t="t" r="r" b="b"/>
            <a:pathLst>
              <a:path w="18415" h="6984">
                <a:moveTo>
                  <a:pt x="18256" y="4498"/>
                </a:moveTo>
                <a:lnTo>
                  <a:pt x="18211" y="4944"/>
                </a:lnTo>
                <a:lnTo>
                  <a:pt x="13313" y="6725"/>
                </a:lnTo>
                <a:lnTo>
                  <a:pt x="11131" y="6280"/>
                </a:lnTo>
                <a:lnTo>
                  <a:pt x="5743" y="5790"/>
                </a:lnTo>
                <a:lnTo>
                  <a:pt x="2671" y="3162"/>
                </a:lnTo>
                <a:lnTo>
                  <a:pt x="0" y="0"/>
                </a:lnTo>
                <a:lnTo>
                  <a:pt x="5743" y="23"/>
                </a:lnTo>
                <a:lnTo>
                  <a:pt x="12912" y="445"/>
                </a:lnTo>
                <a:lnTo>
                  <a:pt x="17810" y="1781"/>
                </a:lnTo>
                <a:lnTo>
                  <a:pt x="18256" y="449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424583" y="7722184"/>
            <a:ext cx="4445" cy="1905"/>
          </a:xfrm>
          <a:custGeom>
            <a:avLst/>
            <a:gdLst/>
            <a:ahLst/>
            <a:cxnLst/>
            <a:rect l="l" t="t" r="r" b="b"/>
            <a:pathLst>
              <a:path w="4445" h="1904">
                <a:moveTo>
                  <a:pt x="4007" y="1781"/>
                </a:moveTo>
                <a:lnTo>
                  <a:pt x="445" y="1781"/>
                </a:lnTo>
                <a:lnTo>
                  <a:pt x="0" y="935"/>
                </a:lnTo>
                <a:lnTo>
                  <a:pt x="2671" y="0"/>
                </a:lnTo>
                <a:lnTo>
                  <a:pt x="3116" y="935"/>
                </a:lnTo>
                <a:lnTo>
                  <a:pt x="3561" y="1336"/>
                </a:lnTo>
                <a:lnTo>
                  <a:pt x="4007" y="178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774933" y="7717775"/>
            <a:ext cx="24130" cy="12700"/>
          </a:xfrm>
          <a:custGeom>
            <a:avLst/>
            <a:gdLst/>
            <a:ahLst/>
            <a:cxnLst/>
            <a:rect l="l" t="t" r="r" b="b"/>
            <a:pathLst>
              <a:path w="24129" h="12700">
                <a:moveTo>
                  <a:pt x="23599" y="4944"/>
                </a:moveTo>
                <a:lnTo>
                  <a:pt x="21372" y="6681"/>
                </a:lnTo>
                <a:lnTo>
                  <a:pt x="19592" y="8952"/>
                </a:lnTo>
                <a:lnTo>
                  <a:pt x="16920" y="9799"/>
                </a:lnTo>
                <a:lnTo>
                  <a:pt x="10686" y="12516"/>
                </a:lnTo>
                <a:lnTo>
                  <a:pt x="4452" y="11580"/>
                </a:lnTo>
                <a:lnTo>
                  <a:pt x="0" y="7572"/>
                </a:lnTo>
                <a:lnTo>
                  <a:pt x="0" y="7171"/>
                </a:lnTo>
                <a:lnTo>
                  <a:pt x="3562" y="3607"/>
                </a:lnTo>
                <a:lnTo>
                  <a:pt x="6233" y="2672"/>
                </a:lnTo>
                <a:lnTo>
                  <a:pt x="12467" y="0"/>
                </a:lnTo>
                <a:lnTo>
                  <a:pt x="18701" y="890"/>
                </a:lnTo>
                <a:lnTo>
                  <a:pt x="23599" y="494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903282" y="7716439"/>
            <a:ext cx="15240" cy="6350"/>
          </a:xfrm>
          <a:custGeom>
            <a:avLst/>
            <a:gdLst/>
            <a:ahLst/>
            <a:cxnLst/>
            <a:rect l="l" t="t" r="r" b="b"/>
            <a:pathLst>
              <a:path w="15240" h="6350">
                <a:moveTo>
                  <a:pt x="14693" y="0"/>
                </a:moveTo>
                <a:lnTo>
                  <a:pt x="0" y="5790"/>
                </a:lnTo>
                <a:lnTo>
                  <a:pt x="8905" y="2227"/>
                </a:lnTo>
                <a:lnTo>
                  <a:pt x="12912" y="0"/>
                </a:lnTo>
                <a:lnTo>
                  <a:pt x="14693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905554" y="7700532"/>
            <a:ext cx="31750" cy="16510"/>
          </a:xfrm>
          <a:custGeom>
            <a:avLst/>
            <a:gdLst/>
            <a:ahLst/>
            <a:cxnLst/>
            <a:rect l="l" t="t" r="r" b="b"/>
            <a:pathLst>
              <a:path w="31750" h="16509">
                <a:moveTo>
                  <a:pt x="31569" y="5216"/>
                </a:moveTo>
                <a:lnTo>
                  <a:pt x="30278" y="6107"/>
                </a:lnTo>
                <a:lnTo>
                  <a:pt x="23999" y="9671"/>
                </a:lnTo>
                <a:lnTo>
                  <a:pt x="17365" y="12744"/>
                </a:lnTo>
                <a:lnTo>
                  <a:pt x="10686" y="15907"/>
                </a:lnTo>
                <a:lnTo>
                  <a:pt x="8459" y="15461"/>
                </a:lnTo>
                <a:lnTo>
                  <a:pt x="7568" y="15461"/>
                </a:lnTo>
                <a:lnTo>
                  <a:pt x="6678" y="14125"/>
                </a:lnTo>
                <a:lnTo>
                  <a:pt x="5342" y="13234"/>
                </a:lnTo>
                <a:lnTo>
                  <a:pt x="4452" y="12343"/>
                </a:lnTo>
                <a:lnTo>
                  <a:pt x="3562" y="10561"/>
                </a:lnTo>
                <a:lnTo>
                  <a:pt x="2671" y="9270"/>
                </a:lnTo>
                <a:lnTo>
                  <a:pt x="1335" y="6152"/>
                </a:lnTo>
                <a:lnTo>
                  <a:pt x="445" y="3435"/>
                </a:lnTo>
                <a:lnTo>
                  <a:pt x="0" y="1208"/>
                </a:lnTo>
                <a:lnTo>
                  <a:pt x="7568" y="447"/>
                </a:lnTo>
                <a:lnTo>
                  <a:pt x="8459" y="381"/>
                </a:lnTo>
                <a:lnTo>
                  <a:pt x="15935" y="0"/>
                </a:lnTo>
                <a:lnTo>
                  <a:pt x="23999" y="103"/>
                </a:lnTo>
                <a:lnTo>
                  <a:pt x="31124" y="724"/>
                </a:lnTo>
                <a:lnTo>
                  <a:pt x="31124" y="2544"/>
                </a:lnTo>
                <a:lnTo>
                  <a:pt x="31569" y="5216"/>
                </a:lnTo>
                <a:close/>
              </a:path>
              <a:path w="31750" h="16509">
                <a:moveTo>
                  <a:pt x="31569" y="762"/>
                </a:moveTo>
                <a:lnTo>
                  <a:pt x="31124" y="2544"/>
                </a:lnTo>
                <a:lnTo>
                  <a:pt x="31124" y="724"/>
                </a:lnTo>
                <a:lnTo>
                  <a:pt x="31569" y="76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842091" y="7692831"/>
            <a:ext cx="135890" cy="28575"/>
          </a:xfrm>
          <a:custGeom>
            <a:avLst/>
            <a:gdLst/>
            <a:ahLst/>
            <a:cxnLst/>
            <a:rect l="l" t="t" r="r" b="b"/>
            <a:pathLst>
              <a:path w="135889" h="28575">
                <a:moveTo>
                  <a:pt x="135362" y="9843"/>
                </a:moveTo>
                <a:lnTo>
                  <a:pt x="110545" y="28141"/>
                </a:lnTo>
                <a:lnTo>
                  <a:pt x="104193" y="26769"/>
                </a:lnTo>
                <a:lnTo>
                  <a:pt x="89721" y="21939"/>
                </a:lnTo>
                <a:lnTo>
                  <a:pt x="74916" y="18863"/>
                </a:lnTo>
                <a:lnTo>
                  <a:pt x="59610" y="17624"/>
                </a:lnTo>
                <a:lnTo>
                  <a:pt x="43636" y="18306"/>
                </a:lnTo>
                <a:lnTo>
                  <a:pt x="34619" y="18910"/>
                </a:lnTo>
                <a:lnTo>
                  <a:pt x="25602" y="19325"/>
                </a:lnTo>
                <a:lnTo>
                  <a:pt x="16586" y="19565"/>
                </a:lnTo>
                <a:lnTo>
                  <a:pt x="4898" y="19643"/>
                </a:lnTo>
                <a:lnTo>
                  <a:pt x="2671" y="17861"/>
                </a:lnTo>
                <a:lnTo>
                  <a:pt x="0" y="16970"/>
                </a:lnTo>
                <a:lnTo>
                  <a:pt x="2671" y="15188"/>
                </a:lnTo>
                <a:lnTo>
                  <a:pt x="4898" y="12917"/>
                </a:lnTo>
                <a:lnTo>
                  <a:pt x="7569" y="12471"/>
                </a:lnTo>
                <a:lnTo>
                  <a:pt x="20802" y="10147"/>
                </a:lnTo>
                <a:lnTo>
                  <a:pt x="33283" y="7911"/>
                </a:lnTo>
                <a:lnTo>
                  <a:pt x="44262" y="5851"/>
                </a:lnTo>
                <a:lnTo>
                  <a:pt x="52986" y="4053"/>
                </a:lnTo>
                <a:lnTo>
                  <a:pt x="68974" y="3051"/>
                </a:lnTo>
                <a:lnTo>
                  <a:pt x="94939" y="1215"/>
                </a:lnTo>
                <a:lnTo>
                  <a:pt x="106419" y="490"/>
                </a:lnTo>
                <a:lnTo>
                  <a:pt x="112207" y="0"/>
                </a:lnTo>
                <a:lnTo>
                  <a:pt x="118441" y="935"/>
                </a:lnTo>
                <a:lnTo>
                  <a:pt x="123917" y="1356"/>
                </a:lnTo>
                <a:lnTo>
                  <a:pt x="131799" y="1380"/>
                </a:lnTo>
                <a:lnTo>
                  <a:pt x="134916" y="4503"/>
                </a:lnTo>
                <a:lnTo>
                  <a:pt x="135362" y="984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857419" y="7681652"/>
            <a:ext cx="49530" cy="36830"/>
          </a:xfrm>
          <a:custGeom>
            <a:avLst/>
            <a:gdLst/>
            <a:ahLst/>
            <a:cxnLst/>
            <a:rect l="l" t="t" r="r" b="b"/>
            <a:pathLst>
              <a:path w="49529" h="36829">
                <a:moveTo>
                  <a:pt x="6634" y="16053"/>
                </a:moveTo>
                <a:lnTo>
                  <a:pt x="6634" y="29887"/>
                </a:lnTo>
                <a:lnTo>
                  <a:pt x="5298" y="28551"/>
                </a:lnTo>
                <a:lnTo>
                  <a:pt x="4408" y="26769"/>
                </a:lnTo>
                <a:lnTo>
                  <a:pt x="3517" y="24880"/>
                </a:lnTo>
                <a:lnTo>
                  <a:pt x="2627" y="22760"/>
                </a:lnTo>
                <a:lnTo>
                  <a:pt x="1291" y="20488"/>
                </a:lnTo>
                <a:lnTo>
                  <a:pt x="0" y="18751"/>
                </a:lnTo>
                <a:lnTo>
                  <a:pt x="6634" y="16053"/>
                </a:lnTo>
                <a:close/>
              </a:path>
              <a:path w="49529" h="36829">
                <a:moveTo>
                  <a:pt x="49469" y="13451"/>
                </a:moveTo>
                <a:lnTo>
                  <a:pt x="49024" y="13896"/>
                </a:lnTo>
                <a:lnTo>
                  <a:pt x="49024" y="15233"/>
                </a:lnTo>
                <a:lnTo>
                  <a:pt x="48534" y="16619"/>
                </a:lnTo>
                <a:lnTo>
                  <a:pt x="48134" y="17460"/>
                </a:lnTo>
                <a:lnTo>
                  <a:pt x="48134" y="20088"/>
                </a:lnTo>
                <a:lnTo>
                  <a:pt x="44571" y="20088"/>
                </a:lnTo>
                <a:lnTo>
                  <a:pt x="40564" y="21023"/>
                </a:lnTo>
                <a:lnTo>
                  <a:pt x="37002" y="21424"/>
                </a:lnTo>
                <a:lnTo>
                  <a:pt x="36067" y="26769"/>
                </a:lnTo>
                <a:lnTo>
                  <a:pt x="33885" y="29887"/>
                </a:lnTo>
                <a:lnTo>
                  <a:pt x="30723" y="31223"/>
                </a:lnTo>
                <a:lnTo>
                  <a:pt x="26716" y="32559"/>
                </a:lnTo>
                <a:lnTo>
                  <a:pt x="24045" y="36123"/>
                </a:lnTo>
                <a:lnTo>
                  <a:pt x="18701" y="36123"/>
                </a:lnTo>
                <a:lnTo>
                  <a:pt x="14694" y="36568"/>
                </a:lnTo>
                <a:lnTo>
                  <a:pt x="10686" y="35187"/>
                </a:lnTo>
                <a:lnTo>
                  <a:pt x="6634" y="30332"/>
                </a:lnTo>
                <a:lnTo>
                  <a:pt x="5254" y="30355"/>
                </a:lnTo>
                <a:lnTo>
                  <a:pt x="3517" y="31236"/>
                </a:lnTo>
                <a:lnTo>
                  <a:pt x="2181" y="31624"/>
                </a:lnTo>
                <a:lnTo>
                  <a:pt x="3562" y="31157"/>
                </a:lnTo>
                <a:lnTo>
                  <a:pt x="5298" y="30318"/>
                </a:lnTo>
                <a:lnTo>
                  <a:pt x="6634" y="29887"/>
                </a:lnTo>
                <a:lnTo>
                  <a:pt x="6634" y="16053"/>
                </a:lnTo>
                <a:lnTo>
                  <a:pt x="37447" y="3521"/>
                </a:lnTo>
                <a:lnTo>
                  <a:pt x="37447" y="17905"/>
                </a:lnTo>
                <a:lnTo>
                  <a:pt x="41454" y="16569"/>
                </a:lnTo>
                <a:lnTo>
                  <a:pt x="45461" y="14787"/>
                </a:lnTo>
                <a:lnTo>
                  <a:pt x="49469" y="13451"/>
                </a:lnTo>
                <a:close/>
              </a:path>
              <a:path w="49529" h="36829">
                <a:moveTo>
                  <a:pt x="48534" y="0"/>
                </a:moveTo>
                <a:lnTo>
                  <a:pt x="45817" y="935"/>
                </a:lnTo>
                <a:lnTo>
                  <a:pt x="42701" y="2271"/>
                </a:lnTo>
                <a:lnTo>
                  <a:pt x="40074" y="3117"/>
                </a:lnTo>
                <a:lnTo>
                  <a:pt x="38739" y="5879"/>
                </a:lnTo>
                <a:lnTo>
                  <a:pt x="38293" y="9888"/>
                </a:lnTo>
                <a:lnTo>
                  <a:pt x="37892" y="16123"/>
                </a:lnTo>
                <a:lnTo>
                  <a:pt x="37892" y="17460"/>
                </a:lnTo>
                <a:lnTo>
                  <a:pt x="37447" y="17905"/>
                </a:lnTo>
                <a:lnTo>
                  <a:pt x="37447" y="3521"/>
                </a:lnTo>
                <a:lnTo>
                  <a:pt x="40564" y="2246"/>
                </a:lnTo>
                <a:lnTo>
                  <a:pt x="41410" y="1781"/>
                </a:lnTo>
                <a:lnTo>
                  <a:pt x="41811" y="1336"/>
                </a:lnTo>
                <a:lnTo>
                  <a:pt x="42701" y="935"/>
                </a:lnTo>
                <a:lnTo>
                  <a:pt x="43191" y="935"/>
                </a:lnTo>
                <a:lnTo>
                  <a:pt x="44972" y="490"/>
                </a:lnTo>
                <a:lnTo>
                  <a:pt x="46263" y="0"/>
                </a:lnTo>
                <a:lnTo>
                  <a:pt x="48534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590702" y="7684003"/>
            <a:ext cx="88265" cy="27305"/>
          </a:xfrm>
          <a:custGeom>
            <a:avLst/>
            <a:gdLst/>
            <a:ahLst/>
            <a:cxnLst/>
            <a:rect l="l" t="t" r="r" b="b"/>
            <a:pathLst>
              <a:path w="88265" h="27304">
                <a:moveTo>
                  <a:pt x="88207" y="18182"/>
                </a:moveTo>
                <a:lnTo>
                  <a:pt x="88207" y="23082"/>
                </a:lnTo>
                <a:lnTo>
                  <a:pt x="87717" y="23527"/>
                </a:lnTo>
                <a:lnTo>
                  <a:pt x="75437" y="26611"/>
                </a:lnTo>
                <a:lnTo>
                  <a:pt x="62615" y="26818"/>
                </a:lnTo>
                <a:lnTo>
                  <a:pt x="49208" y="25613"/>
                </a:lnTo>
                <a:lnTo>
                  <a:pt x="35176" y="24463"/>
                </a:lnTo>
                <a:lnTo>
                  <a:pt x="0" y="11546"/>
                </a:lnTo>
                <a:lnTo>
                  <a:pt x="0" y="4419"/>
                </a:lnTo>
                <a:lnTo>
                  <a:pt x="4007" y="2192"/>
                </a:lnTo>
                <a:lnTo>
                  <a:pt x="10241" y="1301"/>
                </a:lnTo>
                <a:lnTo>
                  <a:pt x="24176" y="0"/>
                </a:lnTo>
                <a:lnTo>
                  <a:pt x="37936" y="243"/>
                </a:lnTo>
                <a:lnTo>
                  <a:pt x="51530" y="2241"/>
                </a:lnTo>
                <a:lnTo>
                  <a:pt x="64964" y="6201"/>
                </a:lnTo>
                <a:lnTo>
                  <a:pt x="71198" y="8428"/>
                </a:lnTo>
                <a:lnTo>
                  <a:pt x="79169" y="7537"/>
                </a:lnTo>
                <a:lnTo>
                  <a:pt x="85002" y="11991"/>
                </a:lnTo>
                <a:lnTo>
                  <a:pt x="86827" y="13327"/>
                </a:lnTo>
                <a:lnTo>
                  <a:pt x="87317" y="15955"/>
                </a:lnTo>
                <a:lnTo>
                  <a:pt x="88207" y="1818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872003" y="7683077"/>
            <a:ext cx="16510" cy="5715"/>
          </a:xfrm>
          <a:custGeom>
            <a:avLst/>
            <a:gdLst/>
            <a:ahLst/>
            <a:cxnLst/>
            <a:rect l="l" t="t" r="r" b="b"/>
            <a:pathLst>
              <a:path w="16509" h="5715">
                <a:moveTo>
                  <a:pt x="16475" y="1781"/>
                </a:moveTo>
                <a:lnTo>
                  <a:pt x="14693" y="2716"/>
                </a:lnTo>
                <a:lnTo>
                  <a:pt x="12467" y="4899"/>
                </a:lnTo>
                <a:lnTo>
                  <a:pt x="8905" y="4960"/>
                </a:lnTo>
                <a:lnTo>
                  <a:pt x="445" y="5344"/>
                </a:lnTo>
                <a:lnTo>
                  <a:pt x="0" y="3117"/>
                </a:lnTo>
                <a:lnTo>
                  <a:pt x="8905" y="400"/>
                </a:lnTo>
                <a:lnTo>
                  <a:pt x="11131" y="0"/>
                </a:lnTo>
                <a:lnTo>
                  <a:pt x="14248" y="1336"/>
                </a:lnTo>
                <a:lnTo>
                  <a:pt x="16475" y="178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814117" y="7671941"/>
            <a:ext cx="22225" cy="10795"/>
          </a:xfrm>
          <a:custGeom>
            <a:avLst/>
            <a:gdLst/>
            <a:ahLst/>
            <a:cxnLst/>
            <a:rect l="l" t="t" r="r" b="b"/>
            <a:pathLst>
              <a:path w="22225" h="10795">
                <a:moveTo>
                  <a:pt x="21818" y="5344"/>
                </a:moveTo>
                <a:lnTo>
                  <a:pt x="21818" y="6280"/>
                </a:lnTo>
                <a:lnTo>
                  <a:pt x="18255" y="9353"/>
                </a:lnTo>
                <a:lnTo>
                  <a:pt x="16029" y="10244"/>
                </a:lnTo>
                <a:lnTo>
                  <a:pt x="13358" y="10689"/>
                </a:lnTo>
                <a:lnTo>
                  <a:pt x="9795" y="10689"/>
                </a:lnTo>
                <a:lnTo>
                  <a:pt x="7124" y="10244"/>
                </a:lnTo>
                <a:lnTo>
                  <a:pt x="4452" y="9309"/>
                </a:lnTo>
                <a:lnTo>
                  <a:pt x="2226" y="7973"/>
                </a:lnTo>
                <a:lnTo>
                  <a:pt x="0" y="6681"/>
                </a:lnTo>
                <a:lnTo>
                  <a:pt x="6233" y="2182"/>
                </a:lnTo>
                <a:lnTo>
                  <a:pt x="12912" y="0"/>
                </a:lnTo>
                <a:lnTo>
                  <a:pt x="18701" y="890"/>
                </a:lnTo>
                <a:lnTo>
                  <a:pt x="21818" y="534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936566" y="7670248"/>
            <a:ext cx="488315" cy="71755"/>
          </a:xfrm>
          <a:custGeom>
            <a:avLst/>
            <a:gdLst/>
            <a:ahLst/>
            <a:cxnLst/>
            <a:rect l="l" t="t" r="r" b="b"/>
            <a:pathLst>
              <a:path w="488315" h="71754">
                <a:moveTo>
                  <a:pt x="488016" y="52960"/>
                </a:moveTo>
                <a:lnTo>
                  <a:pt x="429240" y="65153"/>
                </a:lnTo>
                <a:lnTo>
                  <a:pt x="369129" y="70331"/>
                </a:lnTo>
                <a:lnTo>
                  <a:pt x="328387" y="71450"/>
                </a:lnTo>
                <a:lnTo>
                  <a:pt x="312580" y="71277"/>
                </a:lnTo>
                <a:lnTo>
                  <a:pt x="287644" y="71266"/>
                </a:lnTo>
                <a:lnTo>
                  <a:pt x="257512" y="67989"/>
                </a:lnTo>
                <a:lnTo>
                  <a:pt x="226921" y="67130"/>
                </a:lnTo>
                <a:lnTo>
                  <a:pt x="196413" y="66111"/>
                </a:lnTo>
                <a:lnTo>
                  <a:pt x="166531" y="62358"/>
                </a:lnTo>
                <a:lnTo>
                  <a:pt x="154105" y="60187"/>
                </a:lnTo>
                <a:lnTo>
                  <a:pt x="141595" y="58349"/>
                </a:lnTo>
                <a:lnTo>
                  <a:pt x="129086" y="56846"/>
                </a:lnTo>
                <a:lnTo>
                  <a:pt x="116660" y="55677"/>
                </a:lnTo>
                <a:lnTo>
                  <a:pt x="83821" y="51067"/>
                </a:lnTo>
                <a:lnTo>
                  <a:pt x="26994" y="30440"/>
                </a:lnTo>
                <a:lnTo>
                  <a:pt x="0" y="11135"/>
                </a:lnTo>
                <a:lnTo>
                  <a:pt x="1780" y="7572"/>
                </a:lnTo>
                <a:lnTo>
                  <a:pt x="5788" y="6280"/>
                </a:lnTo>
                <a:lnTo>
                  <a:pt x="23752" y="3515"/>
                </a:lnTo>
                <a:lnTo>
                  <a:pt x="38849" y="3624"/>
                </a:lnTo>
                <a:lnTo>
                  <a:pt x="53988" y="4486"/>
                </a:lnTo>
                <a:lnTo>
                  <a:pt x="69462" y="4498"/>
                </a:lnTo>
                <a:lnTo>
                  <a:pt x="111317" y="1434"/>
                </a:lnTo>
                <a:lnTo>
                  <a:pt x="111317" y="29308"/>
                </a:lnTo>
                <a:lnTo>
                  <a:pt x="112653" y="31090"/>
                </a:lnTo>
                <a:lnTo>
                  <a:pt x="113544" y="32872"/>
                </a:lnTo>
                <a:lnTo>
                  <a:pt x="116660" y="34653"/>
                </a:lnTo>
                <a:lnTo>
                  <a:pt x="118887" y="35099"/>
                </a:lnTo>
                <a:lnTo>
                  <a:pt x="152213" y="35668"/>
                </a:lnTo>
                <a:lnTo>
                  <a:pt x="185455" y="34175"/>
                </a:lnTo>
                <a:lnTo>
                  <a:pt x="218697" y="31929"/>
                </a:lnTo>
                <a:lnTo>
                  <a:pt x="252023" y="30244"/>
                </a:lnTo>
                <a:lnTo>
                  <a:pt x="267433" y="29841"/>
                </a:lnTo>
                <a:lnTo>
                  <a:pt x="282802" y="29832"/>
                </a:lnTo>
                <a:lnTo>
                  <a:pt x="297920" y="30908"/>
                </a:lnTo>
                <a:lnTo>
                  <a:pt x="312580" y="33762"/>
                </a:lnTo>
                <a:lnTo>
                  <a:pt x="332248" y="37757"/>
                </a:lnTo>
                <a:lnTo>
                  <a:pt x="352042" y="39959"/>
                </a:lnTo>
                <a:lnTo>
                  <a:pt x="372253" y="40734"/>
                </a:lnTo>
                <a:lnTo>
                  <a:pt x="393174" y="40444"/>
                </a:lnTo>
                <a:lnTo>
                  <a:pt x="411534" y="40333"/>
                </a:lnTo>
                <a:lnTo>
                  <a:pt x="429853" y="40561"/>
                </a:lnTo>
                <a:lnTo>
                  <a:pt x="466198" y="41379"/>
                </a:lnTo>
                <a:lnTo>
                  <a:pt x="477330" y="41824"/>
                </a:lnTo>
                <a:lnTo>
                  <a:pt x="484009" y="46234"/>
                </a:lnTo>
                <a:lnTo>
                  <a:pt x="488016" y="52960"/>
                </a:lnTo>
                <a:close/>
              </a:path>
              <a:path w="488315" h="71754">
                <a:moveTo>
                  <a:pt x="132646" y="5256"/>
                </a:moveTo>
                <a:lnTo>
                  <a:pt x="131355" y="7037"/>
                </a:lnTo>
                <a:lnTo>
                  <a:pt x="112653" y="24409"/>
                </a:lnTo>
                <a:lnTo>
                  <a:pt x="111317" y="26190"/>
                </a:lnTo>
                <a:lnTo>
                  <a:pt x="111317" y="1434"/>
                </a:lnTo>
                <a:lnTo>
                  <a:pt x="130909" y="0"/>
                </a:lnTo>
                <a:lnTo>
                  <a:pt x="131355" y="2583"/>
                </a:lnTo>
                <a:lnTo>
                  <a:pt x="132646" y="525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940496" y="7653234"/>
            <a:ext cx="10795" cy="5715"/>
          </a:xfrm>
          <a:custGeom>
            <a:avLst/>
            <a:gdLst/>
            <a:ahLst/>
            <a:cxnLst/>
            <a:rect l="l" t="t" r="r" b="b"/>
            <a:pathLst>
              <a:path w="10795" h="5715">
                <a:moveTo>
                  <a:pt x="10241" y="2672"/>
                </a:moveTo>
                <a:lnTo>
                  <a:pt x="8014" y="3563"/>
                </a:lnTo>
                <a:lnTo>
                  <a:pt x="5343" y="4899"/>
                </a:lnTo>
                <a:lnTo>
                  <a:pt x="3116" y="5345"/>
                </a:lnTo>
                <a:lnTo>
                  <a:pt x="2226" y="5345"/>
                </a:lnTo>
                <a:lnTo>
                  <a:pt x="890" y="3118"/>
                </a:lnTo>
                <a:lnTo>
                  <a:pt x="0" y="1781"/>
                </a:lnTo>
                <a:lnTo>
                  <a:pt x="2226" y="1336"/>
                </a:lnTo>
                <a:lnTo>
                  <a:pt x="4898" y="0"/>
                </a:lnTo>
                <a:lnTo>
                  <a:pt x="8014" y="0"/>
                </a:lnTo>
                <a:lnTo>
                  <a:pt x="9350" y="1781"/>
                </a:lnTo>
                <a:lnTo>
                  <a:pt x="10241" y="267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799534" y="7653635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2716" y="0"/>
                </a:moveTo>
                <a:lnTo>
                  <a:pt x="1380" y="4498"/>
                </a:lnTo>
                <a:lnTo>
                  <a:pt x="0" y="935"/>
                </a:lnTo>
                <a:lnTo>
                  <a:pt x="2716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727322" y="7651898"/>
            <a:ext cx="40640" cy="20955"/>
          </a:xfrm>
          <a:custGeom>
            <a:avLst/>
            <a:gdLst/>
            <a:ahLst/>
            <a:cxnLst/>
            <a:rect l="l" t="t" r="r" b="b"/>
            <a:pathLst>
              <a:path w="40640" h="20954">
                <a:moveTo>
                  <a:pt x="40519" y="13362"/>
                </a:moveTo>
                <a:lnTo>
                  <a:pt x="37402" y="17371"/>
                </a:lnTo>
                <a:lnTo>
                  <a:pt x="29833" y="19598"/>
                </a:lnTo>
                <a:lnTo>
                  <a:pt x="23599" y="20934"/>
                </a:lnTo>
                <a:lnTo>
                  <a:pt x="17410" y="19598"/>
                </a:lnTo>
                <a:lnTo>
                  <a:pt x="11131" y="16480"/>
                </a:lnTo>
                <a:lnTo>
                  <a:pt x="5387" y="13807"/>
                </a:lnTo>
                <a:lnTo>
                  <a:pt x="0" y="9353"/>
                </a:lnTo>
                <a:lnTo>
                  <a:pt x="2271" y="4899"/>
                </a:lnTo>
                <a:lnTo>
                  <a:pt x="4942" y="445"/>
                </a:lnTo>
                <a:lnTo>
                  <a:pt x="13402" y="0"/>
                </a:lnTo>
                <a:lnTo>
                  <a:pt x="27651" y="1781"/>
                </a:lnTo>
                <a:lnTo>
                  <a:pt x="33841" y="4008"/>
                </a:lnTo>
                <a:lnTo>
                  <a:pt x="36957" y="8017"/>
                </a:lnTo>
                <a:lnTo>
                  <a:pt x="40519" y="1336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838762" y="7651452"/>
            <a:ext cx="4445" cy="5080"/>
          </a:xfrm>
          <a:custGeom>
            <a:avLst/>
            <a:gdLst/>
            <a:ahLst/>
            <a:cxnLst/>
            <a:rect l="l" t="t" r="r" b="b"/>
            <a:pathLst>
              <a:path w="4445" h="5079">
                <a:moveTo>
                  <a:pt x="4007" y="3563"/>
                </a:moveTo>
                <a:lnTo>
                  <a:pt x="3073" y="4008"/>
                </a:lnTo>
                <a:lnTo>
                  <a:pt x="2182" y="4899"/>
                </a:lnTo>
                <a:lnTo>
                  <a:pt x="890" y="4899"/>
                </a:lnTo>
                <a:lnTo>
                  <a:pt x="445" y="2672"/>
                </a:lnTo>
                <a:lnTo>
                  <a:pt x="0" y="1781"/>
                </a:lnTo>
                <a:lnTo>
                  <a:pt x="890" y="890"/>
                </a:lnTo>
                <a:lnTo>
                  <a:pt x="1736" y="0"/>
                </a:lnTo>
                <a:lnTo>
                  <a:pt x="3117" y="0"/>
                </a:lnTo>
                <a:lnTo>
                  <a:pt x="3562" y="2182"/>
                </a:lnTo>
                <a:lnTo>
                  <a:pt x="4007" y="356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056266" y="7648128"/>
            <a:ext cx="164465" cy="20320"/>
          </a:xfrm>
          <a:custGeom>
            <a:avLst/>
            <a:gdLst/>
            <a:ahLst/>
            <a:cxnLst/>
            <a:rect l="l" t="t" r="r" b="b"/>
            <a:pathLst>
              <a:path w="164464" h="20320">
                <a:moveTo>
                  <a:pt x="163859" y="6887"/>
                </a:moveTo>
                <a:lnTo>
                  <a:pt x="128454" y="13715"/>
                </a:lnTo>
                <a:lnTo>
                  <a:pt x="93006" y="18083"/>
                </a:lnTo>
                <a:lnTo>
                  <a:pt x="57474" y="19871"/>
                </a:lnTo>
                <a:lnTo>
                  <a:pt x="21818" y="18958"/>
                </a:lnTo>
                <a:lnTo>
                  <a:pt x="16030" y="18468"/>
                </a:lnTo>
                <a:lnTo>
                  <a:pt x="10686" y="15840"/>
                </a:lnTo>
                <a:lnTo>
                  <a:pt x="5343" y="13613"/>
                </a:lnTo>
                <a:lnTo>
                  <a:pt x="3116" y="12276"/>
                </a:lnTo>
                <a:lnTo>
                  <a:pt x="1781" y="10049"/>
                </a:lnTo>
                <a:lnTo>
                  <a:pt x="0" y="8713"/>
                </a:lnTo>
                <a:lnTo>
                  <a:pt x="2671" y="6931"/>
                </a:lnTo>
                <a:lnTo>
                  <a:pt x="4898" y="4704"/>
                </a:lnTo>
                <a:lnTo>
                  <a:pt x="7569" y="4259"/>
                </a:lnTo>
                <a:lnTo>
                  <a:pt x="21874" y="1041"/>
                </a:lnTo>
                <a:lnTo>
                  <a:pt x="28796" y="0"/>
                </a:lnTo>
                <a:lnTo>
                  <a:pt x="35176" y="161"/>
                </a:lnTo>
                <a:lnTo>
                  <a:pt x="65580" y="3983"/>
                </a:lnTo>
                <a:lnTo>
                  <a:pt x="96067" y="5679"/>
                </a:lnTo>
                <a:lnTo>
                  <a:pt x="126721" y="5629"/>
                </a:lnTo>
                <a:lnTo>
                  <a:pt x="157626" y="4214"/>
                </a:lnTo>
                <a:lnTo>
                  <a:pt x="159407" y="3724"/>
                </a:lnTo>
                <a:lnTo>
                  <a:pt x="161633" y="5996"/>
                </a:lnTo>
                <a:lnTo>
                  <a:pt x="163859" y="688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698981" y="7633636"/>
            <a:ext cx="28575" cy="33020"/>
          </a:xfrm>
          <a:custGeom>
            <a:avLst/>
            <a:gdLst/>
            <a:ahLst/>
            <a:cxnLst/>
            <a:rect l="l" t="t" r="r" b="b"/>
            <a:pathLst>
              <a:path w="28575" h="33020">
                <a:moveTo>
                  <a:pt x="28497" y="15589"/>
                </a:moveTo>
                <a:lnTo>
                  <a:pt x="27205" y="21379"/>
                </a:lnTo>
                <a:lnTo>
                  <a:pt x="22753" y="25789"/>
                </a:lnTo>
                <a:lnTo>
                  <a:pt x="16920" y="32916"/>
                </a:lnTo>
                <a:lnTo>
                  <a:pt x="7124" y="32916"/>
                </a:lnTo>
                <a:lnTo>
                  <a:pt x="4497" y="26724"/>
                </a:lnTo>
                <a:lnTo>
                  <a:pt x="2226" y="22270"/>
                </a:lnTo>
                <a:lnTo>
                  <a:pt x="1379" y="16925"/>
                </a:lnTo>
                <a:lnTo>
                  <a:pt x="489" y="12026"/>
                </a:lnTo>
                <a:lnTo>
                  <a:pt x="0" y="9799"/>
                </a:lnTo>
                <a:lnTo>
                  <a:pt x="489" y="5790"/>
                </a:lnTo>
                <a:lnTo>
                  <a:pt x="1781" y="4454"/>
                </a:lnTo>
                <a:lnTo>
                  <a:pt x="6234" y="445"/>
                </a:lnTo>
                <a:lnTo>
                  <a:pt x="11132" y="0"/>
                </a:lnTo>
                <a:lnTo>
                  <a:pt x="15629" y="1736"/>
                </a:lnTo>
                <a:lnTo>
                  <a:pt x="19191" y="4854"/>
                </a:lnTo>
                <a:lnTo>
                  <a:pt x="22754" y="7571"/>
                </a:lnTo>
                <a:lnTo>
                  <a:pt x="25425" y="11580"/>
                </a:lnTo>
                <a:lnTo>
                  <a:pt x="28497" y="1558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67511" y="7625574"/>
            <a:ext cx="52069" cy="20955"/>
          </a:xfrm>
          <a:custGeom>
            <a:avLst/>
            <a:gdLst/>
            <a:ahLst/>
            <a:cxnLst/>
            <a:rect l="l" t="t" r="r" b="b"/>
            <a:pathLst>
              <a:path w="52070" h="20954">
                <a:moveTo>
                  <a:pt x="51651" y="8952"/>
                </a:moveTo>
                <a:lnTo>
                  <a:pt x="18965" y="20745"/>
                </a:lnTo>
                <a:lnTo>
                  <a:pt x="11577" y="20088"/>
                </a:lnTo>
                <a:lnTo>
                  <a:pt x="4452" y="18751"/>
                </a:lnTo>
                <a:lnTo>
                  <a:pt x="0" y="15634"/>
                </a:lnTo>
                <a:lnTo>
                  <a:pt x="445" y="10734"/>
                </a:lnTo>
                <a:lnTo>
                  <a:pt x="42300" y="0"/>
                </a:lnTo>
                <a:lnTo>
                  <a:pt x="49425" y="935"/>
                </a:lnTo>
                <a:lnTo>
                  <a:pt x="50315" y="4498"/>
                </a:lnTo>
                <a:lnTo>
                  <a:pt x="51651" y="895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18574" y="7620718"/>
            <a:ext cx="12065" cy="635"/>
          </a:xfrm>
          <a:custGeom>
            <a:avLst/>
            <a:gdLst/>
            <a:ahLst/>
            <a:cxnLst/>
            <a:rect l="l" t="t" r="r" b="b"/>
            <a:pathLst>
              <a:path w="12065" h="634">
                <a:moveTo>
                  <a:pt x="11577" y="445"/>
                </a:moveTo>
                <a:lnTo>
                  <a:pt x="890" y="445"/>
                </a:lnTo>
                <a:lnTo>
                  <a:pt x="0" y="0"/>
                </a:lnTo>
                <a:lnTo>
                  <a:pt x="11577" y="4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592896" y="7616665"/>
            <a:ext cx="4445" cy="4445"/>
          </a:xfrm>
          <a:custGeom>
            <a:avLst/>
            <a:gdLst/>
            <a:ahLst/>
            <a:cxnLst/>
            <a:rect l="l" t="t" r="r" b="b"/>
            <a:pathLst>
              <a:path w="4445" h="4445">
                <a:moveTo>
                  <a:pt x="4007" y="1380"/>
                </a:moveTo>
                <a:lnTo>
                  <a:pt x="0" y="4053"/>
                </a:lnTo>
                <a:lnTo>
                  <a:pt x="2226" y="0"/>
                </a:lnTo>
                <a:lnTo>
                  <a:pt x="4007" y="13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514004" y="7614884"/>
            <a:ext cx="24130" cy="7620"/>
          </a:xfrm>
          <a:custGeom>
            <a:avLst/>
            <a:gdLst/>
            <a:ahLst/>
            <a:cxnLst/>
            <a:rect l="l" t="t" r="r" b="b"/>
            <a:pathLst>
              <a:path w="24129" h="7620">
                <a:moveTo>
                  <a:pt x="23599" y="2717"/>
                </a:moveTo>
                <a:lnTo>
                  <a:pt x="23599" y="3162"/>
                </a:lnTo>
                <a:lnTo>
                  <a:pt x="21372" y="5835"/>
                </a:lnTo>
                <a:lnTo>
                  <a:pt x="20037" y="6280"/>
                </a:lnTo>
                <a:lnTo>
                  <a:pt x="14248" y="6725"/>
                </a:lnTo>
                <a:lnTo>
                  <a:pt x="8905" y="7171"/>
                </a:lnTo>
                <a:lnTo>
                  <a:pt x="1781" y="7171"/>
                </a:lnTo>
                <a:lnTo>
                  <a:pt x="0" y="5879"/>
                </a:lnTo>
                <a:lnTo>
                  <a:pt x="0" y="4944"/>
                </a:lnTo>
                <a:lnTo>
                  <a:pt x="2226" y="1781"/>
                </a:lnTo>
                <a:lnTo>
                  <a:pt x="19591" y="0"/>
                </a:lnTo>
                <a:lnTo>
                  <a:pt x="23599" y="271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973602" y="7605975"/>
            <a:ext cx="142240" cy="15240"/>
          </a:xfrm>
          <a:custGeom>
            <a:avLst/>
            <a:gdLst/>
            <a:ahLst/>
            <a:cxnLst/>
            <a:rect l="l" t="t" r="r" b="b"/>
            <a:pathLst>
              <a:path w="142240" h="15240">
                <a:moveTo>
                  <a:pt x="43001" y="14663"/>
                </a:moveTo>
                <a:lnTo>
                  <a:pt x="0" y="12961"/>
                </a:lnTo>
                <a:lnTo>
                  <a:pt x="9615" y="12678"/>
                </a:lnTo>
                <a:lnTo>
                  <a:pt x="19146" y="12532"/>
                </a:lnTo>
                <a:lnTo>
                  <a:pt x="38293" y="12471"/>
                </a:lnTo>
                <a:lnTo>
                  <a:pt x="38293" y="3494"/>
                </a:lnTo>
                <a:lnTo>
                  <a:pt x="38738" y="3152"/>
                </a:lnTo>
                <a:lnTo>
                  <a:pt x="38738" y="12471"/>
                </a:lnTo>
                <a:lnTo>
                  <a:pt x="40965" y="13807"/>
                </a:lnTo>
                <a:lnTo>
                  <a:pt x="43001" y="14663"/>
                </a:lnTo>
                <a:close/>
              </a:path>
              <a:path w="142240" h="15240">
                <a:moveTo>
                  <a:pt x="45862" y="1167"/>
                </a:moveTo>
                <a:lnTo>
                  <a:pt x="45862" y="1781"/>
                </a:lnTo>
                <a:lnTo>
                  <a:pt x="0" y="0"/>
                </a:lnTo>
                <a:lnTo>
                  <a:pt x="24706" y="494"/>
                </a:lnTo>
                <a:lnTo>
                  <a:pt x="45862" y="1167"/>
                </a:lnTo>
                <a:close/>
              </a:path>
              <a:path w="142240" h="15240">
                <a:moveTo>
                  <a:pt x="38293" y="3494"/>
                </a:moveTo>
                <a:lnTo>
                  <a:pt x="38293" y="12471"/>
                </a:lnTo>
                <a:lnTo>
                  <a:pt x="35176" y="11179"/>
                </a:lnTo>
                <a:lnTo>
                  <a:pt x="32015" y="9398"/>
                </a:lnTo>
                <a:lnTo>
                  <a:pt x="28942" y="8017"/>
                </a:lnTo>
                <a:lnTo>
                  <a:pt x="34731" y="6235"/>
                </a:lnTo>
                <a:lnTo>
                  <a:pt x="38293" y="3494"/>
                </a:lnTo>
                <a:close/>
              </a:path>
              <a:path w="142240" h="15240">
                <a:moveTo>
                  <a:pt x="141640" y="10645"/>
                </a:moveTo>
                <a:lnTo>
                  <a:pt x="130051" y="11722"/>
                </a:lnTo>
                <a:lnTo>
                  <a:pt x="120729" y="12505"/>
                </a:lnTo>
                <a:lnTo>
                  <a:pt x="111228" y="12988"/>
                </a:lnTo>
                <a:lnTo>
                  <a:pt x="98850" y="12913"/>
                </a:lnTo>
                <a:lnTo>
                  <a:pt x="85813" y="12678"/>
                </a:lnTo>
                <a:lnTo>
                  <a:pt x="74118" y="12570"/>
                </a:lnTo>
                <a:lnTo>
                  <a:pt x="38738" y="12471"/>
                </a:lnTo>
                <a:lnTo>
                  <a:pt x="38738" y="3152"/>
                </a:lnTo>
                <a:lnTo>
                  <a:pt x="40519" y="1781"/>
                </a:lnTo>
                <a:lnTo>
                  <a:pt x="45862" y="1781"/>
                </a:lnTo>
                <a:lnTo>
                  <a:pt x="45862" y="1167"/>
                </a:lnTo>
                <a:lnTo>
                  <a:pt x="98850" y="3563"/>
                </a:lnTo>
                <a:lnTo>
                  <a:pt x="130051" y="8492"/>
                </a:lnTo>
                <a:lnTo>
                  <a:pt x="141640" y="106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508061" y="7603748"/>
            <a:ext cx="60960" cy="101600"/>
          </a:xfrm>
          <a:custGeom>
            <a:avLst/>
            <a:gdLst/>
            <a:ahLst/>
            <a:cxnLst/>
            <a:rect l="l" t="t" r="r" b="b"/>
            <a:pathLst>
              <a:path w="60960" h="101600">
                <a:moveTo>
                  <a:pt x="60556" y="98036"/>
                </a:moveTo>
                <a:lnTo>
                  <a:pt x="57885" y="101599"/>
                </a:lnTo>
                <a:lnTo>
                  <a:pt x="56994" y="101154"/>
                </a:lnTo>
                <a:lnTo>
                  <a:pt x="54768" y="100218"/>
                </a:lnTo>
                <a:lnTo>
                  <a:pt x="51651" y="97145"/>
                </a:lnTo>
                <a:lnTo>
                  <a:pt x="49870" y="94472"/>
                </a:lnTo>
                <a:lnTo>
                  <a:pt x="42773" y="84179"/>
                </a:lnTo>
                <a:lnTo>
                  <a:pt x="20482" y="52648"/>
                </a:lnTo>
                <a:lnTo>
                  <a:pt x="16266" y="44187"/>
                </a:lnTo>
                <a:lnTo>
                  <a:pt x="7333" y="26798"/>
                </a:lnTo>
                <a:lnTo>
                  <a:pt x="3116" y="17861"/>
                </a:lnTo>
                <a:lnTo>
                  <a:pt x="0" y="10734"/>
                </a:lnTo>
                <a:lnTo>
                  <a:pt x="1335" y="4944"/>
                </a:lnTo>
                <a:lnTo>
                  <a:pt x="4452" y="2717"/>
                </a:lnTo>
                <a:lnTo>
                  <a:pt x="6678" y="1380"/>
                </a:lnTo>
                <a:lnTo>
                  <a:pt x="9350" y="0"/>
                </a:lnTo>
                <a:lnTo>
                  <a:pt x="11799" y="1031"/>
                </a:lnTo>
                <a:lnTo>
                  <a:pt x="43198" y="27054"/>
                </a:lnTo>
                <a:lnTo>
                  <a:pt x="48464" y="54675"/>
                </a:lnTo>
                <a:lnTo>
                  <a:pt x="52207" y="68377"/>
                </a:lnTo>
                <a:lnTo>
                  <a:pt x="56451" y="81986"/>
                </a:lnTo>
                <a:lnTo>
                  <a:pt x="60111" y="95809"/>
                </a:lnTo>
                <a:lnTo>
                  <a:pt x="60556" y="9803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358450" y="7602901"/>
            <a:ext cx="8890" cy="15240"/>
          </a:xfrm>
          <a:custGeom>
            <a:avLst/>
            <a:gdLst/>
            <a:ahLst/>
            <a:cxnLst/>
            <a:rect l="l" t="t" r="r" b="b"/>
            <a:pathLst>
              <a:path w="8889" h="15240">
                <a:moveTo>
                  <a:pt x="8460" y="7126"/>
                </a:moveTo>
                <a:lnTo>
                  <a:pt x="8460" y="14698"/>
                </a:lnTo>
                <a:lnTo>
                  <a:pt x="5343" y="13763"/>
                </a:lnTo>
                <a:lnTo>
                  <a:pt x="1335" y="7126"/>
                </a:lnTo>
                <a:lnTo>
                  <a:pt x="445" y="5344"/>
                </a:lnTo>
                <a:lnTo>
                  <a:pt x="445" y="2227"/>
                </a:lnTo>
                <a:lnTo>
                  <a:pt x="0" y="0"/>
                </a:lnTo>
                <a:lnTo>
                  <a:pt x="1335" y="333"/>
                </a:lnTo>
                <a:lnTo>
                  <a:pt x="4452" y="445"/>
                </a:lnTo>
                <a:lnTo>
                  <a:pt x="5343" y="1781"/>
                </a:lnTo>
                <a:lnTo>
                  <a:pt x="7124" y="3563"/>
                </a:lnTo>
                <a:lnTo>
                  <a:pt x="8460" y="712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588209" y="7592167"/>
            <a:ext cx="34290" cy="59690"/>
          </a:xfrm>
          <a:custGeom>
            <a:avLst/>
            <a:gdLst/>
            <a:ahLst/>
            <a:cxnLst/>
            <a:rect l="l" t="t" r="r" b="b"/>
            <a:pathLst>
              <a:path w="34289" h="59690">
                <a:moveTo>
                  <a:pt x="34286" y="55231"/>
                </a:moveTo>
                <a:lnTo>
                  <a:pt x="33840" y="59641"/>
                </a:lnTo>
                <a:lnTo>
                  <a:pt x="30723" y="58795"/>
                </a:lnTo>
                <a:lnTo>
                  <a:pt x="28497" y="57904"/>
                </a:lnTo>
                <a:lnTo>
                  <a:pt x="25380" y="54830"/>
                </a:lnTo>
                <a:lnTo>
                  <a:pt x="24044" y="52113"/>
                </a:lnTo>
                <a:lnTo>
                  <a:pt x="1335" y="8908"/>
                </a:lnTo>
                <a:lnTo>
                  <a:pt x="0" y="6235"/>
                </a:lnTo>
                <a:lnTo>
                  <a:pt x="445" y="3117"/>
                </a:lnTo>
                <a:lnTo>
                  <a:pt x="445" y="267"/>
                </a:lnTo>
                <a:lnTo>
                  <a:pt x="2226" y="1336"/>
                </a:lnTo>
                <a:lnTo>
                  <a:pt x="4898" y="2717"/>
                </a:lnTo>
                <a:lnTo>
                  <a:pt x="6679" y="4899"/>
                </a:lnTo>
                <a:lnTo>
                  <a:pt x="10651" y="10932"/>
                </a:lnTo>
                <a:lnTo>
                  <a:pt x="20482" y="26235"/>
                </a:lnTo>
                <a:lnTo>
                  <a:pt x="25380" y="35588"/>
                </a:lnTo>
                <a:lnTo>
                  <a:pt x="28497" y="41423"/>
                </a:lnTo>
                <a:lnTo>
                  <a:pt x="31169" y="47214"/>
                </a:lnTo>
                <a:lnTo>
                  <a:pt x="34286" y="55231"/>
                </a:lnTo>
                <a:close/>
              </a:path>
              <a:path w="34289" h="59690">
                <a:moveTo>
                  <a:pt x="445" y="267"/>
                </a:moveTo>
                <a:lnTo>
                  <a:pt x="445" y="3117"/>
                </a:lnTo>
                <a:lnTo>
                  <a:pt x="0" y="0"/>
                </a:lnTo>
                <a:lnTo>
                  <a:pt x="445" y="26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237681" y="7589984"/>
            <a:ext cx="5715" cy="19050"/>
          </a:xfrm>
          <a:custGeom>
            <a:avLst/>
            <a:gdLst/>
            <a:ahLst/>
            <a:cxnLst/>
            <a:rect l="l" t="t" r="r" b="b"/>
            <a:pathLst>
              <a:path w="5715" h="19050">
                <a:moveTo>
                  <a:pt x="4942" y="12916"/>
                </a:moveTo>
                <a:lnTo>
                  <a:pt x="4942" y="14253"/>
                </a:lnTo>
                <a:lnTo>
                  <a:pt x="4051" y="15102"/>
                </a:lnTo>
                <a:lnTo>
                  <a:pt x="3562" y="15144"/>
                </a:lnTo>
                <a:lnTo>
                  <a:pt x="0" y="18707"/>
                </a:lnTo>
                <a:lnTo>
                  <a:pt x="934" y="13362"/>
                </a:lnTo>
                <a:lnTo>
                  <a:pt x="934" y="7571"/>
                </a:lnTo>
                <a:lnTo>
                  <a:pt x="2715" y="3563"/>
                </a:lnTo>
                <a:lnTo>
                  <a:pt x="3606" y="2394"/>
                </a:lnTo>
                <a:lnTo>
                  <a:pt x="3606" y="8017"/>
                </a:lnTo>
                <a:lnTo>
                  <a:pt x="4497" y="11135"/>
                </a:lnTo>
                <a:lnTo>
                  <a:pt x="4942" y="12916"/>
                </a:lnTo>
                <a:close/>
              </a:path>
              <a:path w="5715" h="19050">
                <a:moveTo>
                  <a:pt x="5432" y="0"/>
                </a:moveTo>
                <a:lnTo>
                  <a:pt x="4051" y="4008"/>
                </a:lnTo>
                <a:lnTo>
                  <a:pt x="3606" y="8017"/>
                </a:lnTo>
                <a:lnTo>
                  <a:pt x="3606" y="2394"/>
                </a:lnTo>
                <a:lnTo>
                  <a:pt x="5432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662570" y="7579696"/>
            <a:ext cx="19685" cy="37465"/>
          </a:xfrm>
          <a:custGeom>
            <a:avLst/>
            <a:gdLst/>
            <a:ahLst/>
            <a:cxnLst/>
            <a:rect l="l" t="t" r="r" b="b"/>
            <a:pathLst>
              <a:path w="19685" h="37465">
                <a:moveTo>
                  <a:pt x="19146" y="23651"/>
                </a:moveTo>
                <a:lnTo>
                  <a:pt x="18701" y="31179"/>
                </a:lnTo>
                <a:lnTo>
                  <a:pt x="15584" y="37459"/>
                </a:lnTo>
                <a:lnTo>
                  <a:pt x="4007" y="13852"/>
                </a:lnTo>
                <a:lnTo>
                  <a:pt x="0" y="6280"/>
                </a:lnTo>
                <a:lnTo>
                  <a:pt x="0" y="0"/>
                </a:lnTo>
                <a:lnTo>
                  <a:pt x="3562" y="935"/>
                </a:lnTo>
                <a:lnTo>
                  <a:pt x="8905" y="1826"/>
                </a:lnTo>
                <a:lnTo>
                  <a:pt x="13358" y="7616"/>
                </a:lnTo>
                <a:lnTo>
                  <a:pt x="15584" y="14743"/>
                </a:lnTo>
                <a:lnTo>
                  <a:pt x="19146" y="2365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720309" y="7566333"/>
            <a:ext cx="10160" cy="18415"/>
          </a:xfrm>
          <a:custGeom>
            <a:avLst/>
            <a:gdLst/>
            <a:ahLst/>
            <a:cxnLst/>
            <a:rect l="l" t="t" r="r" b="b"/>
            <a:pathLst>
              <a:path w="10159" h="18415">
                <a:moveTo>
                  <a:pt x="9885" y="4943"/>
                </a:moveTo>
                <a:lnTo>
                  <a:pt x="3117" y="17861"/>
                </a:lnTo>
                <a:lnTo>
                  <a:pt x="1380" y="16480"/>
                </a:lnTo>
                <a:lnTo>
                  <a:pt x="0" y="16079"/>
                </a:lnTo>
                <a:lnTo>
                  <a:pt x="0" y="9843"/>
                </a:lnTo>
                <a:lnTo>
                  <a:pt x="1825" y="4944"/>
                </a:lnTo>
                <a:lnTo>
                  <a:pt x="6278" y="490"/>
                </a:lnTo>
                <a:lnTo>
                  <a:pt x="6723" y="0"/>
                </a:lnTo>
                <a:lnTo>
                  <a:pt x="9840" y="1380"/>
                </a:lnTo>
                <a:lnTo>
                  <a:pt x="9885" y="494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504242" y="7568723"/>
            <a:ext cx="128905" cy="0"/>
          </a:xfrm>
          <a:custGeom>
            <a:avLst/>
            <a:gdLst/>
            <a:ahLst/>
            <a:cxnLst/>
            <a:rect l="l" t="t" r="r" b="b"/>
            <a:pathLst>
              <a:path w="128904">
                <a:moveTo>
                  <a:pt x="0" y="0"/>
                </a:moveTo>
                <a:lnTo>
                  <a:pt x="128727" y="0"/>
                </a:lnTo>
              </a:path>
            </a:pathLst>
          </a:custGeom>
          <a:ln w="13692">
            <a:solidFill>
              <a:srgbClr val="A1E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788183" y="7555687"/>
            <a:ext cx="106045" cy="217170"/>
          </a:xfrm>
          <a:custGeom>
            <a:avLst/>
            <a:gdLst/>
            <a:ahLst/>
            <a:cxnLst/>
            <a:rect l="l" t="t" r="r" b="b"/>
            <a:pathLst>
              <a:path w="106045" h="217170">
                <a:moveTo>
                  <a:pt x="60453" y="186184"/>
                </a:moveTo>
                <a:lnTo>
                  <a:pt x="39970" y="212018"/>
                </a:lnTo>
                <a:lnTo>
                  <a:pt x="34627" y="213310"/>
                </a:lnTo>
                <a:lnTo>
                  <a:pt x="25563" y="216712"/>
                </a:lnTo>
                <a:lnTo>
                  <a:pt x="0" y="216712"/>
                </a:lnTo>
                <a:lnTo>
                  <a:pt x="14831" y="184459"/>
                </a:lnTo>
                <a:lnTo>
                  <a:pt x="33670" y="141236"/>
                </a:lnTo>
                <a:lnTo>
                  <a:pt x="50267" y="100925"/>
                </a:lnTo>
                <a:lnTo>
                  <a:pt x="50267" y="155467"/>
                </a:lnTo>
                <a:lnTo>
                  <a:pt x="51666" y="163598"/>
                </a:lnTo>
                <a:lnTo>
                  <a:pt x="55110" y="171040"/>
                </a:lnTo>
                <a:lnTo>
                  <a:pt x="58182" y="175494"/>
                </a:lnTo>
                <a:lnTo>
                  <a:pt x="60008" y="179904"/>
                </a:lnTo>
                <a:lnTo>
                  <a:pt x="60453" y="186184"/>
                </a:lnTo>
                <a:close/>
              </a:path>
              <a:path w="106045" h="217170">
                <a:moveTo>
                  <a:pt x="105912" y="17288"/>
                </a:moveTo>
                <a:lnTo>
                  <a:pt x="105536" y="30772"/>
                </a:lnTo>
                <a:lnTo>
                  <a:pt x="102322" y="44014"/>
                </a:lnTo>
                <a:lnTo>
                  <a:pt x="96519" y="56568"/>
                </a:lnTo>
                <a:lnTo>
                  <a:pt x="85603" y="77203"/>
                </a:lnTo>
                <a:lnTo>
                  <a:pt x="65775" y="118640"/>
                </a:lnTo>
                <a:lnTo>
                  <a:pt x="55110" y="138524"/>
                </a:lnTo>
                <a:lnTo>
                  <a:pt x="51290" y="146993"/>
                </a:lnTo>
                <a:lnTo>
                  <a:pt x="50267" y="155467"/>
                </a:lnTo>
                <a:lnTo>
                  <a:pt x="50267" y="100925"/>
                </a:lnTo>
                <a:lnTo>
                  <a:pt x="51841" y="97103"/>
                </a:lnTo>
                <a:lnTo>
                  <a:pt x="69269" y="52113"/>
                </a:lnTo>
                <a:lnTo>
                  <a:pt x="71231" y="45690"/>
                </a:lnTo>
                <a:lnTo>
                  <a:pt x="72241" y="39180"/>
                </a:lnTo>
                <a:lnTo>
                  <a:pt x="72241" y="8484"/>
                </a:lnTo>
                <a:lnTo>
                  <a:pt x="75993" y="7082"/>
                </a:lnTo>
                <a:lnTo>
                  <a:pt x="91132" y="2628"/>
                </a:lnTo>
                <a:lnTo>
                  <a:pt x="98701" y="0"/>
                </a:lnTo>
                <a:lnTo>
                  <a:pt x="100037" y="1291"/>
                </a:lnTo>
                <a:lnTo>
                  <a:pt x="102708" y="2227"/>
                </a:lnTo>
                <a:lnTo>
                  <a:pt x="103198" y="4008"/>
                </a:lnTo>
                <a:lnTo>
                  <a:pt x="105912" y="17288"/>
                </a:lnTo>
                <a:close/>
              </a:path>
              <a:path w="106045" h="217170">
                <a:moveTo>
                  <a:pt x="72241" y="8484"/>
                </a:moveTo>
                <a:lnTo>
                  <a:pt x="72241" y="39180"/>
                </a:lnTo>
                <a:lnTo>
                  <a:pt x="71999" y="32677"/>
                </a:lnTo>
                <a:lnTo>
                  <a:pt x="70204" y="26279"/>
                </a:lnTo>
                <a:lnTo>
                  <a:pt x="65707" y="13808"/>
                </a:lnTo>
                <a:lnTo>
                  <a:pt x="67532" y="10244"/>
                </a:lnTo>
                <a:lnTo>
                  <a:pt x="72241" y="848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047995" y="7551233"/>
            <a:ext cx="8255" cy="5080"/>
          </a:xfrm>
          <a:custGeom>
            <a:avLst/>
            <a:gdLst/>
            <a:ahLst/>
            <a:cxnLst/>
            <a:rect l="l" t="t" r="r" b="b"/>
            <a:pathLst>
              <a:path w="8254" h="5079">
                <a:moveTo>
                  <a:pt x="8014" y="0"/>
                </a:moveTo>
                <a:lnTo>
                  <a:pt x="7569" y="1336"/>
                </a:lnTo>
                <a:lnTo>
                  <a:pt x="7569" y="3117"/>
                </a:lnTo>
                <a:lnTo>
                  <a:pt x="6722" y="3117"/>
                </a:lnTo>
                <a:lnTo>
                  <a:pt x="4452" y="3964"/>
                </a:lnTo>
                <a:lnTo>
                  <a:pt x="2271" y="4454"/>
                </a:lnTo>
                <a:lnTo>
                  <a:pt x="0" y="4899"/>
                </a:lnTo>
                <a:lnTo>
                  <a:pt x="934" y="1336"/>
                </a:lnTo>
                <a:lnTo>
                  <a:pt x="8014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81716" y="7541435"/>
            <a:ext cx="3175" cy="8890"/>
          </a:xfrm>
          <a:custGeom>
            <a:avLst/>
            <a:gdLst/>
            <a:ahLst/>
            <a:cxnLst/>
            <a:rect l="l" t="t" r="r" b="b"/>
            <a:pathLst>
              <a:path w="3175" h="8890">
                <a:moveTo>
                  <a:pt x="3116" y="0"/>
                </a:moveTo>
                <a:lnTo>
                  <a:pt x="3116" y="3117"/>
                </a:lnTo>
                <a:lnTo>
                  <a:pt x="2671" y="8418"/>
                </a:lnTo>
                <a:lnTo>
                  <a:pt x="0" y="1336"/>
                </a:lnTo>
                <a:lnTo>
                  <a:pt x="1335" y="846"/>
                </a:lnTo>
                <a:lnTo>
                  <a:pt x="2226" y="400"/>
                </a:lnTo>
                <a:lnTo>
                  <a:pt x="3116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84388" y="7535643"/>
            <a:ext cx="4445" cy="6350"/>
          </a:xfrm>
          <a:custGeom>
            <a:avLst/>
            <a:gdLst/>
            <a:ahLst/>
            <a:cxnLst/>
            <a:rect l="l" t="t" r="r" b="b"/>
            <a:pathLst>
              <a:path w="4445" h="6350">
                <a:moveTo>
                  <a:pt x="445" y="1781"/>
                </a:moveTo>
                <a:lnTo>
                  <a:pt x="445" y="4454"/>
                </a:lnTo>
                <a:lnTo>
                  <a:pt x="0" y="2672"/>
                </a:lnTo>
                <a:lnTo>
                  <a:pt x="445" y="1781"/>
                </a:lnTo>
                <a:close/>
              </a:path>
              <a:path w="4445" h="6350">
                <a:moveTo>
                  <a:pt x="4007" y="2672"/>
                </a:moveTo>
                <a:lnTo>
                  <a:pt x="2671" y="4454"/>
                </a:lnTo>
                <a:lnTo>
                  <a:pt x="445" y="5790"/>
                </a:lnTo>
                <a:lnTo>
                  <a:pt x="445" y="445"/>
                </a:lnTo>
                <a:lnTo>
                  <a:pt x="2226" y="445"/>
                </a:lnTo>
                <a:lnTo>
                  <a:pt x="3116" y="0"/>
                </a:lnTo>
                <a:lnTo>
                  <a:pt x="4007" y="267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817468" y="7524508"/>
            <a:ext cx="5080" cy="15875"/>
          </a:xfrm>
          <a:custGeom>
            <a:avLst/>
            <a:gdLst/>
            <a:ahLst/>
            <a:cxnLst/>
            <a:rect l="l" t="t" r="r" b="b"/>
            <a:pathLst>
              <a:path w="5079" h="15875">
                <a:moveTo>
                  <a:pt x="4898" y="9799"/>
                </a:moveTo>
                <a:lnTo>
                  <a:pt x="4898" y="15589"/>
                </a:lnTo>
                <a:lnTo>
                  <a:pt x="1780" y="11580"/>
                </a:lnTo>
                <a:lnTo>
                  <a:pt x="0" y="6235"/>
                </a:lnTo>
                <a:lnTo>
                  <a:pt x="0" y="0"/>
                </a:lnTo>
                <a:lnTo>
                  <a:pt x="3562" y="4454"/>
                </a:lnTo>
                <a:lnTo>
                  <a:pt x="4898" y="979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458190" y="7521792"/>
            <a:ext cx="22860" cy="27305"/>
          </a:xfrm>
          <a:custGeom>
            <a:avLst/>
            <a:gdLst/>
            <a:ahLst/>
            <a:cxnLst/>
            <a:rect l="l" t="t" r="r" b="b"/>
            <a:pathLst>
              <a:path w="22860" h="27304">
                <a:moveTo>
                  <a:pt x="22263" y="18306"/>
                </a:moveTo>
                <a:lnTo>
                  <a:pt x="20482" y="25433"/>
                </a:lnTo>
                <a:lnTo>
                  <a:pt x="18255" y="26769"/>
                </a:lnTo>
                <a:lnTo>
                  <a:pt x="16474" y="26769"/>
                </a:lnTo>
                <a:lnTo>
                  <a:pt x="11131" y="25834"/>
                </a:lnTo>
                <a:lnTo>
                  <a:pt x="6678" y="22760"/>
                </a:lnTo>
                <a:lnTo>
                  <a:pt x="4007" y="17415"/>
                </a:lnTo>
                <a:lnTo>
                  <a:pt x="890" y="12070"/>
                </a:lnTo>
                <a:lnTo>
                  <a:pt x="0" y="4944"/>
                </a:lnTo>
                <a:lnTo>
                  <a:pt x="4007" y="2227"/>
                </a:lnTo>
                <a:lnTo>
                  <a:pt x="7569" y="0"/>
                </a:lnTo>
                <a:lnTo>
                  <a:pt x="13358" y="3563"/>
                </a:lnTo>
                <a:lnTo>
                  <a:pt x="17365" y="8507"/>
                </a:lnTo>
                <a:lnTo>
                  <a:pt x="21372" y="12916"/>
                </a:lnTo>
                <a:lnTo>
                  <a:pt x="22263" y="1830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748005" y="7508473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5" h="27940">
                <a:moveTo>
                  <a:pt x="17810" y="18262"/>
                </a:moveTo>
                <a:lnTo>
                  <a:pt x="11576" y="27615"/>
                </a:lnTo>
                <a:lnTo>
                  <a:pt x="6233" y="25834"/>
                </a:lnTo>
                <a:lnTo>
                  <a:pt x="2226" y="24052"/>
                </a:lnTo>
                <a:lnTo>
                  <a:pt x="0" y="19598"/>
                </a:lnTo>
                <a:lnTo>
                  <a:pt x="0" y="13807"/>
                </a:lnTo>
                <a:lnTo>
                  <a:pt x="445" y="7126"/>
                </a:lnTo>
                <a:lnTo>
                  <a:pt x="3072" y="2672"/>
                </a:lnTo>
                <a:lnTo>
                  <a:pt x="13758" y="0"/>
                </a:lnTo>
                <a:lnTo>
                  <a:pt x="16875" y="3117"/>
                </a:lnTo>
                <a:lnTo>
                  <a:pt x="16875" y="9353"/>
                </a:lnTo>
                <a:lnTo>
                  <a:pt x="17810" y="1826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804610" y="7504865"/>
            <a:ext cx="8255" cy="11430"/>
          </a:xfrm>
          <a:custGeom>
            <a:avLst/>
            <a:gdLst/>
            <a:ahLst/>
            <a:cxnLst/>
            <a:rect l="l" t="t" r="r" b="b"/>
            <a:pathLst>
              <a:path w="8254" h="11429">
                <a:moveTo>
                  <a:pt x="8014" y="3117"/>
                </a:moveTo>
                <a:lnTo>
                  <a:pt x="8014" y="11135"/>
                </a:lnTo>
                <a:lnTo>
                  <a:pt x="5343" y="10289"/>
                </a:lnTo>
                <a:lnTo>
                  <a:pt x="2226" y="9799"/>
                </a:lnTo>
                <a:lnTo>
                  <a:pt x="890" y="8017"/>
                </a:lnTo>
                <a:lnTo>
                  <a:pt x="0" y="6280"/>
                </a:lnTo>
                <a:lnTo>
                  <a:pt x="890" y="2717"/>
                </a:lnTo>
                <a:lnTo>
                  <a:pt x="890" y="0"/>
                </a:lnTo>
                <a:lnTo>
                  <a:pt x="8014" y="311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568618" y="7476537"/>
            <a:ext cx="184785" cy="295910"/>
          </a:xfrm>
          <a:custGeom>
            <a:avLst/>
            <a:gdLst/>
            <a:ahLst/>
            <a:cxnLst/>
            <a:rect l="l" t="t" r="r" b="b"/>
            <a:pathLst>
              <a:path w="184785" h="295909">
                <a:moveTo>
                  <a:pt x="184653" y="295862"/>
                </a:moveTo>
                <a:lnTo>
                  <a:pt x="148837" y="295862"/>
                </a:lnTo>
                <a:lnTo>
                  <a:pt x="142145" y="283339"/>
                </a:lnTo>
                <a:lnTo>
                  <a:pt x="131799" y="259098"/>
                </a:lnTo>
                <a:lnTo>
                  <a:pt x="128557" y="251316"/>
                </a:lnTo>
                <a:lnTo>
                  <a:pt x="124898" y="243436"/>
                </a:lnTo>
                <a:lnTo>
                  <a:pt x="120904" y="235716"/>
                </a:lnTo>
                <a:lnTo>
                  <a:pt x="116660" y="228409"/>
                </a:lnTo>
                <a:lnTo>
                  <a:pt x="108200" y="214713"/>
                </a:lnTo>
                <a:lnTo>
                  <a:pt x="100074" y="201016"/>
                </a:lnTo>
                <a:lnTo>
                  <a:pt x="76447" y="161714"/>
                </a:lnTo>
                <a:lnTo>
                  <a:pt x="51651" y="127790"/>
                </a:lnTo>
                <a:lnTo>
                  <a:pt x="42126" y="115592"/>
                </a:lnTo>
                <a:lnTo>
                  <a:pt x="34229" y="102534"/>
                </a:lnTo>
                <a:lnTo>
                  <a:pt x="27919" y="88742"/>
                </a:lnTo>
                <a:lnTo>
                  <a:pt x="17539" y="57776"/>
                </a:lnTo>
                <a:lnTo>
                  <a:pt x="10630" y="41379"/>
                </a:lnTo>
                <a:lnTo>
                  <a:pt x="4306" y="24982"/>
                </a:lnTo>
                <a:lnTo>
                  <a:pt x="445" y="8418"/>
                </a:lnTo>
                <a:lnTo>
                  <a:pt x="0" y="5745"/>
                </a:lnTo>
                <a:lnTo>
                  <a:pt x="1780" y="3073"/>
                </a:lnTo>
                <a:lnTo>
                  <a:pt x="3116" y="1336"/>
                </a:lnTo>
                <a:lnTo>
                  <a:pt x="4452" y="400"/>
                </a:lnTo>
                <a:lnTo>
                  <a:pt x="6679" y="0"/>
                </a:lnTo>
                <a:lnTo>
                  <a:pt x="8460" y="400"/>
                </a:lnTo>
                <a:lnTo>
                  <a:pt x="40463" y="44352"/>
                </a:lnTo>
                <a:lnTo>
                  <a:pt x="55658" y="76477"/>
                </a:lnTo>
                <a:lnTo>
                  <a:pt x="62880" y="90376"/>
                </a:lnTo>
                <a:lnTo>
                  <a:pt x="89053" y="128146"/>
                </a:lnTo>
                <a:lnTo>
                  <a:pt x="108645" y="142650"/>
                </a:lnTo>
                <a:lnTo>
                  <a:pt x="108645" y="143290"/>
                </a:lnTo>
                <a:lnTo>
                  <a:pt x="138924" y="172242"/>
                </a:lnTo>
                <a:lnTo>
                  <a:pt x="164081" y="210921"/>
                </a:lnTo>
                <a:lnTo>
                  <a:pt x="175881" y="254644"/>
                </a:lnTo>
                <a:lnTo>
                  <a:pt x="176779" y="265209"/>
                </a:lnTo>
                <a:lnTo>
                  <a:pt x="178386" y="275690"/>
                </a:lnTo>
                <a:lnTo>
                  <a:pt x="181078" y="286339"/>
                </a:lnTo>
                <a:lnTo>
                  <a:pt x="184653" y="295862"/>
                </a:lnTo>
                <a:close/>
              </a:path>
              <a:path w="184785" h="295909">
                <a:moveTo>
                  <a:pt x="111762" y="144626"/>
                </a:moveTo>
                <a:lnTo>
                  <a:pt x="108645" y="143290"/>
                </a:lnTo>
                <a:lnTo>
                  <a:pt x="108645" y="142650"/>
                </a:lnTo>
                <a:lnTo>
                  <a:pt x="109091" y="142845"/>
                </a:lnTo>
                <a:lnTo>
                  <a:pt x="109536" y="142399"/>
                </a:lnTo>
                <a:lnTo>
                  <a:pt x="109536" y="140618"/>
                </a:lnTo>
                <a:lnTo>
                  <a:pt x="111762" y="14462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099470" y="7401974"/>
            <a:ext cx="5953125" cy="370840"/>
          </a:xfrm>
          <a:custGeom>
            <a:avLst/>
            <a:gdLst/>
            <a:ahLst/>
            <a:cxnLst/>
            <a:rect l="l" t="t" r="r" b="b"/>
            <a:pathLst>
              <a:path w="5953125" h="370840">
                <a:moveTo>
                  <a:pt x="5952699" y="69084"/>
                </a:moveTo>
                <a:lnTo>
                  <a:pt x="5882453" y="252578"/>
                </a:lnTo>
                <a:lnTo>
                  <a:pt x="5863572" y="299456"/>
                </a:lnTo>
                <a:lnTo>
                  <a:pt x="5843833" y="346211"/>
                </a:lnTo>
                <a:lnTo>
                  <a:pt x="5832991" y="370425"/>
                </a:lnTo>
                <a:lnTo>
                  <a:pt x="5807426" y="370425"/>
                </a:lnTo>
                <a:lnTo>
                  <a:pt x="5808216" y="369283"/>
                </a:lnTo>
                <a:lnTo>
                  <a:pt x="5812443" y="363444"/>
                </a:lnTo>
                <a:lnTo>
                  <a:pt x="5816047" y="357313"/>
                </a:lnTo>
                <a:lnTo>
                  <a:pt x="5822729" y="342479"/>
                </a:lnTo>
                <a:lnTo>
                  <a:pt x="5829222" y="327336"/>
                </a:lnTo>
                <a:lnTo>
                  <a:pt x="5835139" y="311926"/>
                </a:lnTo>
                <a:lnTo>
                  <a:pt x="5844461" y="282337"/>
                </a:lnTo>
                <a:lnTo>
                  <a:pt x="5849665" y="269182"/>
                </a:lnTo>
                <a:lnTo>
                  <a:pt x="5855871" y="256786"/>
                </a:lnTo>
                <a:lnTo>
                  <a:pt x="5863246" y="245113"/>
                </a:lnTo>
                <a:lnTo>
                  <a:pt x="5877662" y="223158"/>
                </a:lnTo>
                <a:lnTo>
                  <a:pt x="5890413" y="200259"/>
                </a:lnTo>
                <a:lnTo>
                  <a:pt x="5901836" y="176626"/>
                </a:lnTo>
                <a:lnTo>
                  <a:pt x="5912270" y="152466"/>
                </a:lnTo>
                <a:lnTo>
                  <a:pt x="5918602" y="136791"/>
                </a:lnTo>
                <a:lnTo>
                  <a:pt x="5925159" y="121303"/>
                </a:lnTo>
                <a:lnTo>
                  <a:pt x="5941823" y="85307"/>
                </a:lnTo>
                <a:lnTo>
                  <a:pt x="5948951" y="74436"/>
                </a:lnTo>
                <a:lnTo>
                  <a:pt x="5952699" y="69084"/>
                </a:lnTo>
                <a:close/>
              </a:path>
              <a:path w="5953125" h="370840">
                <a:moveTo>
                  <a:pt x="251299" y="354434"/>
                </a:moveTo>
                <a:lnTo>
                  <a:pt x="249838" y="364405"/>
                </a:lnTo>
                <a:lnTo>
                  <a:pt x="245842" y="370425"/>
                </a:lnTo>
                <a:lnTo>
                  <a:pt x="179474" y="370425"/>
                </a:lnTo>
                <a:lnTo>
                  <a:pt x="158822" y="336247"/>
                </a:lnTo>
                <a:lnTo>
                  <a:pt x="152449" y="326006"/>
                </a:lnTo>
                <a:lnTo>
                  <a:pt x="146243" y="315673"/>
                </a:lnTo>
                <a:lnTo>
                  <a:pt x="140538" y="305110"/>
                </a:lnTo>
                <a:lnTo>
                  <a:pt x="125211" y="274815"/>
                </a:lnTo>
                <a:lnTo>
                  <a:pt x="109425" y="245146"/>
                </a:lnTo>
                <a:lnTo>
                  <a:pt x="77310" y="186184"/>
                </a:lnTo>
                <a:lnTo>
                  <a:pt x="44805" y="124716"/>
                </a:lnTo>
                <a:lnTo>
                  <a:pt x="26083" y="83063"/>
                </a:lnTo>
                <a:lnTo>
                  <a:pt x="20315" y="69039"/>
                </a:lnTo>
                <a:lnTo>
                  <a:pt x="4731" y="37860"/>
                </a:lnTo>
                <a:lnTo>
                  <a:pt x="1092" y="27747"/>
                </a:lnTo>
                <a:lnTo>
                  <a:pt x="0" y="18094"/>
                </a:lnTo>
                <a:lnTo>
                  <a:pt x="1161" y="8859"/>
                </a:lnTo>
                <a:lnTo>
                  <a:pt x="4285" y="0"/>
                </a:lnTo>
                <a:lnTo>
                  <a:pt x="19689" y="16185"/>
                </a:lnTo>
                <a:lnTo>
                  <a:pt x="24768" y="21780"/>
                </a:lnTo>
                <a:lnTo>
                  <a:pt x="31001" y="27615"/>
                </a:lnTo>
                <a:lnTo>
                  <a:pt x="38571" y="25344"/>
                </a:lnTo>
                <a:lnTo>
                  <a:pt x="43024" y="9754"/>
                </a:lnTo>
                <a:lnTo>
                  <a:pt x="45250" y="6191"/>
                </a:lnTo>
                <a:lnTo>
                  <a:pt x="51484" y="7972"/>
                </a:lnTo>
                <a:lnTo>
                  <a:pt x="53265" y="8418"/>
                </a:lnTo>
                <a:lnTo>
                  <a:pt x="55491" y="11090"/>
                </a:lnTo>
                <a:lnTo>
                  <a:pt x="56827" y="12872"/>
                </a:lnTo>
                <a:lnTo>
                  <a:pt x="63360" y="23556"/>
                </a:lnTo>
                <a:lnTo>
                  <a:pt x="69016" y="34341"/>
                </a:lnTo>
                <a:lnTo>
                  <a:pt x="71521" y="39934"/>
                </a:lnTo>
                <a:lnTo>
                  <a:pt x="71521" y="85876"/>
                </a:lnTo>
                <a:lnTo>
                  <a:pt x="78200" y="88994"/>
                </a:lnTo>
                <a:lnTo>
                  <a:pt x="80872" y="89885"/>
                </a:lnTo>
                <a:lnTo>
                  <a:pt x="83098" y="90775"/>
                </a:lnTo>
                <a:lnTo>
                  <a:pt x="89332" y="90775"/>
                </a:lnTo>
                <a:lnTo>
                  <a:pt x="93339" y="91666"/>
                </a:lnTo>
                <a:lnTo>
                  <a:pt x="96456" y="93849"/>
                </a:lnTo>
                <a:lnTo>
                  <a:pt x="98683" y="95185"/>
                </a:lnTo>
                <a:lnTo>
                  <a:pt x="99573" y="96120"/>
                </a:lnTo>
                <a:lnTo>
                  <a:pt x="100018" y="96120"/>
                </a:lnTo>
                <a:lnTo>
                  <a:pt x="100018" y="96566"/>
                </a:lnTo>
                <a:lnTo>
                  <a:pt x="102690" y="100574"/>
                </a:lnTo>
                <a:lnTo>
                  <a:pt x="102690" y="101020"/>
                </a:lnTo>
                <a:lnTo>
                  <a:pt x="104916" y="103247"/>
                </a:lnTo>
                <a:lnTo>
                  <a:pt x="106252" y="105029"/>
                </a:lnTo>
                <a:lnTo>
                  <a:pt x="107143" y="107300"/>
                </a:lnTo>
                <a:lnTo>
                  <a:pt x="115401" y="121932"/>
                </a:lnTo>
                <a:lnTo>
                  <a:pt x="124453" y="135662"/>
                </a:lnTo>
                <a:lnTo>
                  <a:pt x="134756" y="148240"/>
                </a:lnTo>
                <a:lnTo>
                  <a:pt x="146772" y="159414"/>
                </a:lnTo>
                <a:lnTo>
                  <a:pt x="151955" y="163868"/>
                </a:lnTo>
                <a:lnTo>
                  <a:pt x="156846" y="168990"/>
                </a:lnTo>
                <a:lnTo>
                  <a:pt x="158349" y="170757"/>
                </a:lnTo>
                <a:lnTo>
                  <a:pt x="158349" y="241771"/>
                </a:lnTo>
                <a:lnTo>
                  <a:pt x="164137" y="251125"/>
                </a:lnTo>
                <a:lnTo>
                  <a:pt x="196322" y="272177"/>
                </a:lnTo>
                <a:lnTo>
                  <a:pt x="207551" y="278763"/>
                </a:lnTo>
                <a:lnTo>
                  <a:pt x="234434" y="305984"/>
                </a:lnTo>
                <a:lnTo>
                  <a:pt x="249921" y="343386"/>
                </a:lnTo>
                <a:lnTo>
                  <a:pt x="251299" y="354434"/>
                </a:lnTo>
                <a:close/>
              </a:path>
              <a:path w="5953125" h="370840">
                <a:moveTo>
                  <a:pt x="79981" y="62269"/>
                </a:moveTo>
                <a:lnTo>
                  <a:pt x="79091" y="66723"/>
                </a:lnTo>
                <a:lnTo>
                  <a:pt x="76864" y="71622"/>
                </a:lnTo>
                <a:lnTo>
                  <a:pt x="74638" y="75676"/>
                </a:lnTo>
                <a:lnTo>
                  <a:pt x="73302" y="80976"/>
                </a:lnTo>
                <a:lnTo>
                  <a:pt x="71521" y="85876"/>
                </a:lnTo>
                <a:lnTo>
                  <a:pt x="71521" y="39934"/>
                </a:lnTo>
                <a:lnTo>
                  <a:pt x="73921" y="45293"/>
                </a:lnTo>
                <a:lnTo>
                  <a:pt x="78200" y="56479"/>
                </a:lnTo>
                <a:lnTo>
                  <a:pt x="79981" y="62269"/>
                </a:lnTo>
                <a:close/>
              </a:path>
              <a:path w="5953125" h="370840">
                <a:moveTo>
                  <a:pt x="178831" y="209841"/>
                </a:moveTo>
                <a:lnTo>
                  <a:pt x="169035" y="233309"/>
                </a:lnTo>
                <a:lnTo>
                  <a:pt x="159685" y="236426"/>
                </a:lnTo>
                <a:lnTo>
                  <a:pt x="158349" y="241771"/>
                </a:lnTo>
                <a:lnTo>
                  <a:pt x="158349" y="170757"/>
                </a:lnTo>
                <a:lnTo>
                  <a:pt x="161486" y="174447"/>
                </a:lnTo>
                <a:lnTo>
                  <a:pt x="165918" y="179903"/>
                </a:lnTo>
                <a:lnTo>
                  <a:pt x="169926" y="184758"/>
                </a:lnTo>
                <a:lnTo>
                  <a:pt x="173043" y="190549"/>
                </a:lnTo>
                <a:lnTo>
                  <a:pt x="175714" y="196383"/>
                </a:lnTo>
                <a:lnTo>
                  <a:pt x="178066" y="203239"/>
                </a:lnTo>
                <a:lnTo>
                  <a:pt x="178831" y="20984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101529" y="7397074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2671" y="3607"/>
                </a:moveTo>
                <a:lnTo>
                  <a:pt x="2226" y="4944"/>
                </a:lnTo>
                <a:lnTo>
                  <a:pt x="0" y="2227"/>
                </a:lnTo>
                <a:lnTo>
                  <a:pt x="445" y="1781"/>
                </a:lnTo>
                <a:lnTo>
                  <a:pt x="445" y="935"/>
                </a:lnTo>
                <a:lnTo>
                  <a:pt x="1335" y="0"/>
                </a:lnTo>
                <a:lnTo>
                  <a:pt x="2671" y="360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521864" y="7393957"/>
            <a:ext cx="15240" cy="20320"/>
          </a:xfrm>
          <a:custGeom>
            <a:avLst/>
            <a:gdLst/>
            <a:ahLst/>
            <a:cxnLst/>
            <a:rect l="l" t="t" r="r" b="b"/>
            <a:pathLst>
              <a:path w="15239" h="20320">
                <a:moveTo>
                  <a:pt x="14693" y="17816"/>
                </a:moveTo>
                <a:lnTo>
                  <a:pt x="13358" y="18262"/>
                </a:lnTo>
                <a:lnTo>
                  <a:pt x="9795" y="20088"/>
                </a:lnTo>
                <a:lnTo>
                  <a:pt x="5788" y="17415"/>
                </a:lnTo>
                <a:lnTo>
                  <a:pt x="2671" y="12070"/>
                </a:lnTo>
                <a:lnTo>
                  <a:pt x="0" y="5835"/>
                </a:lnTo>
                <a:lnTo>
                  <a:pt x="0" y="1380"/>
                </a:lnTo>
                <a:lnTo>
                  <a:pt x="4897" y="0"/>
                </a:lnTo>
                <a:lnTo>
                  <a:pt x="7569" y="2271"/>
                </a:lnTo>
                <a:lnTo>
                  <a:pt x="14248" y="13852"/>
                </a:lnTo>
                <a:lnTo>
                  <a:pt x="14693" y="1781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866003" y="7370795"/>
            <a:ext cx="95732" cy="1591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818803" y="7363267"/>
            <a:ext cx="20320" cy="43815"/>
          </a:xfrm>
          <a:custGeom>
            <a:avLst/>
            <a:gdLst/>
            <a:ahLst/>
            <a:cxnLst/>
            <a:rect l="l" t="t" r="r" b="b"/>
            <a:pathLst>
              <a:path w="20320" h="43815">
                <a:moveTo>
                  <a:pt x="19747" y="626"/>
                </a:moveTo>
                <a:lnTo>
                  <a:pt x="7569" y="39597"/>
                </a:lnTo>
                <a:lnTo>
                  <a:pt x="3562" y="43606"/>
                </a:lnTo>
                <a:lnTo>
                  <a:pt x="890" y="41379"/>
                </a:lnTo>
                <a:lnTo>
                  <a:pt x="0" y="40488"/>
                </a:lnTo>
                <a:lnTo>
                  <a:pt x="0" y="35588"/>
                </a:lnTo>
                <a:lnTo>
                  <a:pt x="18256" y="0"/>
                </a:lnTo>
                <a:lnTo>
                  <a:pt x="19747" y="62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415890" y="7358813"/>
            <a:ext cx="29209" cy="45720"/>
          </a:xfrm>
          <a:custGeom>
            <a:avLst/>
            <a:gdLst/>
            <a:ahLst/>
            <a:cxnLst/>
            <a:rect l="l" t="t" r="r" b="b"/>
            <a:pathLst>
              <a:path w="29210" h="45720">
                <a:moveTo>
                  <a:pt x="28942" y="39731"/>
                </a:moveTo>
                <a:lnTo>
                  <a:pt x="27606" y="45521"/>
                </a:lnTo>
                <a:lnTo>
                  <a:pt x="23599" y="44185"/>
                </a:lnTo>
                <a:lnTo>
                  <a:pt x="19591" y="40176"/>
                </a:lnTo>
                <a:lnTo>
                  <a:pt x="16029" y="34386"/>
                </a:lnTo>
                <a:lnTo>
                  <a:pt x="10686" y="26368"/>
                </a:lnTo>
                <a:lnTo>
                  <a:pt x="8905" y="23651"/>
                </a:lnTo>
                <a:lnTo>
                  <a:pt x="7569" y="21023"/>
                </a:lnTo>
                <a:lnTo>
                  <a:pt x="6678" y="17905"/>
                </a:lnTo>
                <a:lnTo>
                  <a:pt x="6233" y="16124"/>
                </a:lnTo>
                <a:lnTo>
                  <a:pt x="6233" y="15678"/>
                </a:lnTo>
                <a:lnTo>
                  <a:pt x="0" y="4988"/>
                </a:lnTo>
                <a:lnTo>
                  <a:pt x="0" y="3117"/>
                </a:lnTo>
                <a:lnTo>
                  <a:pt x="890" y="1336"/>
                </a:lnTo>
                <a:lnTo>
                  <a:pt x="1335" y="0"/>
                </a:lnTo>
                <a:lnTo>
                  <a:pt x="2225" y="0"/>
                </a:lnTo>
                <a:lnTo>
                  <a:pt x="3116" y="490"/>
                </a:lnTo>
                <a:lnTo>
                  <a:pt x="4007" y="490"/>
                </a:lnTo>
                <a:lnTo>
                  <a:pt x="5342" y="935"/>
                </a:lnTo>
                <a:lnTo>
                  <a:pt x="5342" y="1380"/>
                </a:lnTo>
                <a:lnTo>
                  <a:pt x="12021" y="12516"/>
                </a:lnTo>
                <a:lnTo>
                  <a:pt x="12467" y="12516"/>
                </a:lnTo>
                <a:lnTo>
                  <a:pt x="13357" y="13451"/>
                </a:lnTo>
                <a:lnTo>
                  <a:pt x="15584" y="15233"/>
                </a:lnTo>
                <a:lnTo>
                  <a:pt x="17365" y="17460"/>
                </a:lnTo>
                <a:lnTo>
                  <a:pt x="19146" y="20533"/>
                </a:lnTo>
                <a:lnTo>
                  <a:pt x="27606" y="34386"/>
                </a:lnTo>
                <a:lnTo>
                  <a:pt x="28942" y="3973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527608" y="7345851"/>
            <a:ext cx="38735" cy="64135"/>
          </a:xfrm>
          <a:custGeom>
            <a:avLst/>
            <a:gdLst/>
            <a:ahLst/>
            <a:cxnLst/>
            <a:rect l="l" t="t" r="r" b="b"/>
            <a:pathLst>
              <a:path w="38735" h="64134">
                <a:moveTo>
                  <a:pt x="38293" y="62803"/>
                </a:moveTo>
                <a:lnTo>
                  <a:pt x="34731" y="63739"/>
                </a:lnTo>
                <a:lnTo>
                  <a:pt x="28052" y="55276"/>
                </a:lnTo>
                <a:lnTo>
                  <a:pt x="22263" y="47258"/>
                </a:lnTo>
                <a:lnTo>
                  <a:pt x="18506" y="41245"/>
                </a:lnTo>
                <a:lnTo>
                  <a:pt x="14582" y="35232"/>
                </a:lnTo>
                <a:lnTo>
                  <a:pt x="10491" y="29219"/>
                </a:lnTo>
                <a:lnTo>
                  <a:pt x="6233" y="23206"/>
                </a:lnTo>
                <a:lnTo>
                  <a:pt x="5387" y="20533"/>
                </a:lnTo>
                <a:lnTo>
                  <a:pt x="3562" y="17861"/>
                </a:lnTo>
                <a:lnTo>
                  <a:pt x="2671" y="14698"/>
                </a:lnTo>
                <a:lnTo>
                  <a:pt x="445" y="8463"/>
                </a:lnTo>
                <a:lnTo>
                  <a:pt x="0" y="890"/>
                </a:lnTo>
                <a:lnTo>
                  <a:pt x="3562" y="449"/>
                </a:lnTo>
                <a:lnTo>
                  <a:pt x="8460" y="0"/>
                </a:lnTo>
                <a:lnTo>
                  <a:pt x="13358" y="4944"/>
                </a:lnTo>
                <a:lnTo>
                  <a:pt x="16029" y="11135"/>
                </a:lnTo>
                <a:lnTo>
                  <a:pt x="26104" y="32593"/>
                </a:lnTo>
                <a:lnTo>
                  <a:pt x="30869" y="43430"/>
                </a:lnTo>
                <a:lnTo>
                  <a:pt x="35176" y="54385"/>
                </a:lnTo>
                <a:lnTo>
                  <a:pt x="38293" y="6280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994641" y="7272803"/>
            <a:ext cx="5715" cy="6350"/>
          </a:xfrm>
          <a:custGeom>
            <a:avLst/>
            <a:gdLst/>
            <a:ahLst/>
            <a:cxnLst/>
            <a:rect l="l" t="t" r="r" b="b"/>
            <a:pathLst>
              <a:path w="5715" h="6350">
                <a:moveTo>
                  <a:pt x="5387" y="3607"/>
                </a:moveTo>
                <a:lnTo>
                  <a:pt x="5387" y="5790"/>
                </a:lnTo>
                <a:lnTo>
                  <a:pt x="0" y="6235"/>
                </a:lnTo>
                <a:lnTo>
                  <a:pt x="1825" y="0"/>
                </a:lnTo>
                <a:lnTo>
                  <a:pt x="5387" y="360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995130" y="7270220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1780" y="0"/>
                </a:moveTo>
                <a:lnTo>
                  <a:pt x="1335" y="2627"/>
                </a:lnTo>
                <a:lnTo>
                  <a:pt x="845" y="2182"/>
                </a:lnTo>
                <a:lnTo>
                  <a:pt x="400" y="1737"/>
                </a:lnTo>
                <a:lnTo>
                  <a:pt x="0" y="1291"/>
                </a:lnTo>
                <a:lnTo>
                  <a:pt x="1780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677263" y="7269685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116" y="2271"/>
                </a:moveTo>
                <a:lnTo>
                  <a:pt x="2226" y="4944"/>
                </a:lnTo>
                <a:lnTo>
                  <a:pt x="0" y="935"/>
                </a:lnTo>
                <a:lnTo>
                  <a:pt x="1780" y="0"/>
                </a:lnTo>
                <a:lnTo>
                  <a:pt x="3116" y="227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875753" y="7254541"/>
            <a:ext cx="6350" cy="13970"/>
          </a:xfrm>
          <a:custGeom>
            <a:avLst/>
            <a:gdLst/>
            <a:ahLst/>
            <a:cxnLst/>
            <a:rect l="l" t="t" r="r" b="b"/>
            <a:pathLst>
              <a:path w="6350" h="13970">
                <a:moveTo>
                  <a:pt x="6277" y="0"/>
                </a:moveTo>
                <a:lnTo>
                  <a:pt x="6277" y="8062"/>
                </a:lnTo>
                <a:lnTo>
                  <a:pt x="3561" y="10734"/>
                </a:lnTo>
                <a:lnTo>
                  <a:pt x="2270" y="13362"/>
                </a:lnTo>
                <a:lnTo>
                  <a:pt x="1825" y="12070"/>
                </a:lnTo>
                <a:lnTo>
                  <a:pt x="0" y="10690"/>
                </a:lnTo>
                <a:lnTo>
                  <a:pt x="445" y="9843"/>
                </a:lnTo>
                <a:lnTo>
                  <a:pt x="4007" y="1380"/>
                </a:lnTo>
                <a:lnTo>
                  <a:pt x="6277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005372" y="724340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715" y="0"/>
                </a:moveTo>
                <a:lnTo>
                  <a:pt x="2226" y="935"/>
                </a:lnTo>
                <a:lnTo>
                  <a:pt x="1736" y="1781"/>
                </a:lnTo>
                <a:lnTo>
                  <a:pt x="1335" y="3162"/>
                </a:lnTo>
                <a:lnTo>
                  <a:pt x="0" y="3162"/>
                </a:lnTo>
                <a:lnTo>
                  <a:pt x="445" y="935"/>
                </a:lnTo>
                <a:lnTo>
                  <a:pt x="934" y="490"/>
                </a:lnTo>
                <a:lnTo>
                  <a:pt x="1780" y="490"/>
                </a:lnTo>
                <a:lnTo>
                  <a:pt x="2715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008043" y="7238551"/>
            <a:ext cx="3810" cy="5080"/>
          </a:xfrm>
          <a:custGeom>
            <a:avLst/>
            <a:gdLst/>
            <a:ahLst/>
            <a:cxnLst/>
            <a:rect l="l" t="t" r="r" b="b"/>
            <a:pathLst>
              <a:path w="3809" h="5079">
                <a:moveTo>
                  <a:pt x="3562" y="0"/>
                </a:moveTo>
                <a:lnTo>
                  <a:pt x="3562" y="4453"/>
                </a:lnTo>
                <a:lnTo>
                  <a:pt x="1736" y="4453"/>
                </a:lnTo>
                <a:lnTo>
                  <a:pt x="0" y="4899"/>
                </a:lnTo>
                <a:lnTo>
                  <a:pt x="2226" y="890"/>
                </a:lnTo>
                <a:lnTo>
                  <a:pt x="3562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498264" y="72389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890" y="445"/>
                </a:moveTo>
                <a:lnTo>
                  <a:pt x="890" y="1187"/>
                </a:lnTo>
                <a:lnTo>
                  <a:pt x="0" y="0"/>
                </a:lnTo>
                <a:lnTo>
                  <a:pt x="445" y="0"/>
                </a:lnTo>
                <a:lnTo>
                  <a:pt x="890" y="445"/>
                </a:lnTo>
                <a:close/>
              </a:path>
              <a:path w="1904" h="1904">
                <a:moveTo>
                  <a:pt x="1335" y="1781"/>
                </a:moveTo>
                <a:lnTo>
                  <a:pt x="890" y="1336"/>
                </a:lnTo>
                <a:lnTo>
                  <a:pt x="890" y="1187"/>
                </a:lnTo>
                <a:lnTo>
                  <a:pt x="1335" y="178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493367" y="723587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4898" y="3117"/>
                </a:moveTo>
                <a:lnTo>
                  <a:pt x="890" y="2182"/>
                </a:lnTo>
                <a:lnTo>
                  <a:pt x="0" y="1781"/>
                </a:lnTo>
                <a:lnTo>
                  <a:pt x="2226" y="0"/>
                </a:lnTo>
                <a:lnTo>
                  <a:pt x="4898" y="311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949222" y="7233651"/>
            <a:ext cx="3810" cy="8255"/>
          </a:xfrm>
          <a:custGeom>
            <a:avLst/>
            <a:gdLst/>
            <a:ahLst/>
            <a:cxnLst/>
            <a:rect l="l" t="t" r="r" b="b"/>
            <a:pathLst>
              <a:path w="3809" h="8254">
                <a:moveTo>
                  <a:pt x="2716" y="1696"/>
                </a:moveTo>
                <a:lnTo>
                  <a:pt x="2716" y="4008"/>
                </a:lnTo>
                <a:lnTo>
                  <a:pt x="1781" y="5344"/>
                </a:lnTo>
                <a:lnTo>
                  <a:pt x="890" y="6725"/>
                </a:lnTo>
                <a:lnTo>
                  <a:pt x="0" y="8017"/>
                </a:lnTo>
                <a:lnTo>
                  <a:pt x="1381" y="5344"/>
                </a:lnTo>
                <a:lnTo>
                  <a:pt x="2227" y="2627"/>
                </a:lnTo>
                <a:lnTo>
                  <a:pt x="2716" y="1696"/>
                </a:lnTo>
                <a:close/>
              </a:path>
              <a:path w="3809" h="8254">
                <a:moveTo>
                  <a:pt x="3607" y="0"/>
                </a:moveTo>
                <a:lnTo>
                  <a:pt x="2716" y="1696"/>
                </a:lnTo>
                <a:lnTo>
                  <a:pt x="2716" y="1336"/>
                </a:lnTo>
                <a:lnTo>
                  <a:pt x="3607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935019" y="7230978"/>
            <a:ext cx="70485" cy="101600"/>
          </a:xfrm>
          <a:custGeom>
            <a:avLst/>
            <a:gdLst/>
            <a:ahLst/>
            <a:cxnLst/>
            <a:rect l="l" t="t" r="r" b="b"/>
            <a:pathLst>
              <a:path w="70484" h="101600">
                <a:moveTo>
                  <a:pt x="70352" y="15545"/>
                </a:moveTo>
                <a:lnTo>
                  <a:pt x="45890" y="50460"/>
                </a:lnTo>
                <a:lnTo>
                  <a:pt x="38722" y="55727"/>
                </a:lnTo>
                <a:lnTo>
                  <a:pt x="18701" y="88192"/>
                </a:lnTo>
                <a:lnTo>
                  <a:pt x="17409" y="96655"/>
                </a:lnTo>
                <a:lnTo>
                  <a:pt x="13848" y="101109"/>
                </a:lnTo>
                <a:lnTo>
                  <a:pt x="3556" y="100212"/>
                </a:lnTo>
                <a:lnTo>
                  <a:pt x="0" y="96165"/>
                </a:lnTo>
                <a:lnTo>
                  <a:pt x="890" y="89083"/>
                </a:lnTo>
                <a:lnTo>
                  <a:pt x="11565" y="47061"/>
                </a:lnTo>
                <a:lnTo>
                  <a:pt x="14332" y="34519"/>
                </a:lnTo>
                <a:lnTo>
                  <a:pt x="15922" y="21978"/>
                </a:lnTo>
                <a:lnTo>
                  <a:pt x="16430" y="9353"/>
                </a:lnTo>
                <a:lnTo>
                  <a:pt x="16430" y="7571"/>
                </a:lnTo>
                <a:lnTo>
                  <a:pt x="16920" y="6636"/>
                </a:lnTo>
                <a:lnTo>
                  <a:pt x="20482" y="2227"/>
                </a:lnTo>
                <a:lnTo>
                  <a:pt x="25780" y="0"/>
                </a:lnTo>
                <a:lnTo>
                  <a:pt x="30723" y="1291"/>
                </a:lnTo>
                <a:lnTo>
                  <a:pt x="40929" y="4520"/>
                </a:lnTo>
                <a:lnTo>
                  <a:pt x="50888" y="8084"/>
                </a:lnTo>
                <a:lnTo>
                  <a:pt x="60673" y="11814"/>
                </a:lnTo>
                <a:lnTo>
                  <a:pt x="70352" y="155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062073" y="7218953"/>
            <a:ext cx="46990" cy="178435"/>
          </a:xfrm>
          <a:custGeom>
            <a:avLst/>
            <a:gdLst/>
            <a:ahLst/>
            <a:cxnLst/>
            <a:rect l="l" t="t" r="r" b="b"/>
            <a:pathLst>
              <a:path w="46989" h="178434">
                <a:moveTo>
                  <a:pt x="46579" y="167922"/>
                </a:moveTo>
                <a:lnTo>
                  <a:pt x="45199" y="173712"/>
                </a:lnTo>
                <a:lnTo>
                  <a:pt x="40790" y="178166"/>
                </a:lnTo>
                <a:lnTo>
                  <a:pt x="33485" y="161240"/>
                </a:lnTo>
                <a:lnTo>
                  <a:pt x="11980" y="103224"/>
                </a:lnTo>
                <a:lnTo>
                  <a:pt x="7033" y="58101"/>
                </a:lnTo>
                <a:lnTo>
                  <a:pt x="6950" y="49441"/>
                </a:lnTo>
                <a:lnTo>
                  <a:pt x="5468" y="38952"/>
                </a:lnTo>
                <a:lnTo>
                  <a:pt x="2442" y="28673"/>
                </a:lnTo>
                <a:lnTo>
                  <a:pt x="0" y="18310"/>
                </a:lnTo>
                <a:lnTo>
                  <a:pt x="271" y="7571"/>
                </a:lnTo>
                <a:lnTo>
                  <a:pt x="8731" y="0"/>
                </a:lnTo>
                <a:lnTo>
                  <a:pt x="10512" y="1336"/>
                </a:lnTo>
                <a:lnTo>
                  <a:pt x="14519" y="4409"/>
                </a:lnTo>
                <a:lnTo>
                  <a:pt x="19417" y="8462"/>
                </a:lnTo>
                <a:lnTo>
                  <a:pt x="20753" y="12916"/>
                </a:lnTo>
                <a:lnTo>
                  <a:pt x="24274" y="23008"/>
                </a:lnTo>
                <a:lnTo>
                  <a:pt x="27544" y="33183"/>
                </a:lnTo>
                <a:lnTo>
                  <a:pt x="33569" y="53124"/>
                </a:lnTo>
                <a:lnTo>
                  <a:pt x="33569" y="113163"/>
                </a:lnTo>
                <a:lnTo>
                  <a:pt x="33889" y="123302"/>
                </a:lnTo>
                <a:lnTo>
                  <a:pt x="35879" y="133357"/>
                </a:lnTo>
                <a:lnTo>
                  <a:pt x="39455" y="143379"/>
                </a:lnTo>
                <a:lnTo>
                  <a:pt x="41681" y="148724"/>
                </a:lnTo>
                <a:lnTo>
                  <a:pt x="43462" y="154069"/>
                </a:lnTo>
                <a:lnTo>
                  <a:pt x="46579" y="167922"/>
                </a:lnTo>
                <a:close/>
              </a:path>
              <a:path w="46989" h="178434">
                <a:moveTo>
                  <a:pt x="37674" y="78671"/>
                </a:moveTo>
                <a:lnTo>
                  <a:pt x="37173" y="90969"/>
                </a:lnTo>
                <a:lnTo>
                  <a:pt x="35002" y="102891"/>
                </a:lnTo>
                <a:lnTo>
                  <a:pt x="33569" y="113163"/>
                </a:lnTo>
                <a:lnTo>
                  <a:pt x="33569" y="53124"/>
                </a:lnTo>
                <a:lnTo>
                  <a:pt x="33666" y="53449"/>
                </a:lnTo>
                <a:lnTo>
                  <a:pt x="36505" y="66123"/>
                </a:lnTo>
                <a:lnTo>
                  <a:pt x="37674" y="7867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843248" y="7201091"/>
            <a:ext cx="20320" cy="35560"/>
          </a:xfrm>
          <a:custGeom>
            <a:avLst/>
            <a:gdLst/>
            <a:ahLst/>
            <a:cxnLst/>
            <a:rect l="l" t="t" r="r" b="b"/>
            <a:pathLst>
              <a:path w="20320" h="35559">
                <a:moveTo>
                  <a:pt x="20081" y="6280"/>
                </a:moveTo>
                <a:lnTo>
                  <a:pt x="18255" y="12471"/>
                </a:lnTo>
                <a:lnTo>
                  <a:pt x="15139" y="19197"/>
                </a:lnTo>
                <a:lnTo>
                  <a:pt x="12066" y="26324"/>
                </a:lnTo>
                <a:lnTo>
                  <a:pt x="8014" y="33005"/>
                </a:lnTo>
                <a:lnTo>
                  <a:pt x="3072" y="34341"/>
                </a:lnTo>
                <a:lnTo>
                  <a:pt x="0" y="35232"/>
                </a:lnTo>
                <a:lnTo>
                  <a:pt x="400" y="28551"/>
                </a:lnTo>
                <a:lnTo>
                  <a:pt x="3562" y="20533"/>
                </a:lnTo>
                <a:lnTo>
                  <a:pt x="7169" y="14298"/>
                </a:lnTo>
                <a:lnTo>
                  <a:pt x="10241" y="8507"/>
                </a:lnTo>
                <a:lnTo>
                  <a:pt x="13803" y="2717"/>
                </a:lnTo>
                <a:lnTo>
                  <a:pt x="14738" y="935"/>
                </a:lnTo>
                <a:lnTo>
                  <a:pt x="18255" y="105"/>
                </a:lnTo>
                <a:lnTo>
                  <a:pt x="19146" y="0"/>
                </a:lnTo>
                <a:lnTo>
                  <a:pt x="20081" y="62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9727479" y="7121852"/>
            <a:ext cx="15875" cy="35560"/>
          </a:xfrm>
          <a:custGeom>
            <a:avLst/>
            <a:gdLst/>
            <a:ahLst/>
            <a:cxnLst/>
            <a:rect l="l" t="t" r="r" b="b"/>
            <a:pathLst>
              <a:path w="15875" h="35559">
                <a:moveTo>
                  <a:pt x="15628" y="0"/>
                </a:moveTo>
                <a:lnTo>
                  <a:pt x="0" y="35187"/>
                </a:lnTo>
                <a:lnTo>
                  <a:pt x="10285" y="10690"/>
                </a:lnTo>
                <a:lnTo>
                  <a:pt x="15628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448784" y="7115571"/>
            <a:ext cx="65454" cy="1162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032022" y="7104436"/>
            <a:ext cx="21590" cy="68580"/>
          </a:xfrm>
          <a:custGeom>
            <a:avLst/>
            <a:gdLst/>
            <a:ahLst/>
            <a:cxnLst/>
            <a:rect l="l" t="t" r="r" b="b"/>
            <a:pathLst>
              <a:path w="21589" h="68579">
                <a:moveTo>
                  <a:pt x="21373" y="65030"/>
                </a:moveTo>
                <a:lnTo>
                  <a:pt x="5545" y="25493"/>
                </a:lnTo>
                <a:lnTo>
                  <a:pt x="1781" y="11135"/>
                </a:lnTo>
                <a:lnTo>
                  <a:pt x="0" y="4899"/>
                </a:lnTo>
                <a:lnTo>
                  <a:pt x="3116" y="0"/>
                </a:lnTo>
                <a:lnTo>
                  <a:pt x="5545" y="381"/>
                </a:lnTo>
                <a:lnTo>
                  <a:pt x="7569" y="490"/>
                </a:lnTo>
                <a:lnTo>
                  <a:pt x="10241" y="4498"/>
                </a:lnTo>
                <a:lnTo>
                  <a:pt x="10686" y="6725"/>
                </a:lnTo>
                <a:lnTo>
                  <a:pt x="21373" y="6503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636744" y="7080383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2226" y="0"/>
                </a:moveTo>
                <a:lnTo>
                  <a:pt x="1780" y="1380"/>
                </a:lnTo>
                <a:lnTo>
                  <a:pt x="445" y="1781"/>
                </a:lnTo>
                <a:lnTo>
                  <a:pt x="0" y="490"/>
                </a:lnTo>
                <a:lnTo>
                  <a:pt x="2226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595779" y="7077447"/>
            <a:ext cx="97155" cy="192405"/>
          </a:xfrm>
          <a:custGeom>
            <a:avLst/>
            <a:gdLst/>
            <a:ahLst/>
            <a:cxnLst/>
            <a:rect l="l" t="t" r="r" b="b"/>
            <a:pathLst>
              <a:path w="97154" h="192404">
                <a:moveTo>
                  <a:pt x="16474" y="28870"/>
                </a:moveTo>
                <a:lnTo>
                  <a:pt x="16474" y="76920"/>
                </a:lnTo>
                <a:lnTo>
                  <a:pt x="14248" y="72020"/>
                </a:lnTo>
                <a:lnTo>
                  <a:pt x="8460" y="67967"/>
                </a:lnTo>
                <a:lnTo>
                  <a:pt x="890" y="63513"/>
                </a:lnTo>
                <a:lnTo>
                  <a:pt x="0" y="55540"/>
                </a:lnTo>
                <a:lnTo>
                  <a:pt x="1780" y="46186"/>
                </a:lnTo>
                <a:lnTo>
                  <a:pt x="2671" y="42623"/>
                </a:lnTo>
                <a:lnTo>
                  <a:pt x="3562" y="38614"/>
                </a:lnTo>
                <a:lnTo>
                  <a:pt x="5788" y="35496"/>
                </a:lnTo>
                <a:lnTo>
                  <a:pt x="9795" y="29706"/>
                </a:lnTo>
                <a:lnTo>
                  <a:pt x="16474" y="28870"/>
                </a:lnTo>
                <a:close/>
              </a:path>
              <a:path w="97154" h="192404">
                <a:moveTo>
                  <a:pt x="97068" y="182528"/>
                </a:moveTo>
                <a:lnTo>
                  <a:pt x="93506" y="185691"/>
                </a:lnTo>
                <a:lnTo>
                  <a:pt x="90834" y="188808"/>
                </a:lnTo>
                <a:lnTo>
                  <a:pt x="86827" y="190546"/>
                </a:lnTo>
                <a:lnTo>
                  <a:pt x="48534" y="142396"/>
                </a:lnTo>
                <a:lnTo>
                  <a:pt x="47643" y="140615"/>
                </a:lnTo>
                <a:lnTo>
                  <a:pt x="45862" y="137497"/>
                </a:lnTo>
                <a:lnTo>
                  <a:pt x="42300" y="130370"/>
                </a:lnTo>
                <a:lnTo>
                  <a:pt x="40074" y="125470"/>
                </a:lnTo>
                <a:lnTo>
                  <a:pt x="36957" y="122353"/>
                </a:lnTo>
                <a:lnTo>
                  <a:pt x="34730" y="116562"/>
                </a:lnTo>
                <a:lnTo>
                  <a:pt x="32949" y="111662"/>
                </a:lnTo>
                <a:lnTo>
                  <a:pt x="29832" y="108099"/>
                </a:lnTo>
                <a:lnTo>
                  <a:pt x="24489" y="104937"/>
                </a:lnTo>
                <a:lnTo>
                  <a:pt x="16474" y="100928"/>
                </a:lnTo>
                <a:lnTo>
                  <a:pt x="14693" y="93801"/>
                </a:lnTo>
                <a:lnTo>
                  <a:pt x="16029" y="83601"/>
                </a:lnTo>
                <a:lnTo>
                  <a:pt x="16474" y="76920"/>
                </a:lnTo>
                <a:lnTo>
                  <a:pt x="16474" y="28870"/>
                </a:lnTo>
                <a:lnTo>
                  <a:pt x="16920" y="28815"/>
                </a:lnTo>
                <a:lnTo>
                  <a:pt x="42745" y="4317"/>
                </a:lnTo>
                <a:lnTo>
                  <a:pt x="55213" y="1199"/>
                </a:lnTo>
                <a:lnTo>
                  <a:pt x="59220" y="369"/>
                </a:lnTo>
                <a:lnTo>
                  <a:pt x="59220" y="123243"/>
                </a:lnTo>
                <a:lnTo>
                  <a:pt x="59666" y="127698"/>
                </a:lnTo>
                <a:lnTo>
                  <a:pt x="61447" y="130815"/>
                </a:lnTo>
                <a:lnTo>
                  <a:pt x="62337" y="131751"/>
                </a:lnTo>
                <a:lnTo>
                  <a:pt x="62783" y="132152"/>
                </a:lnTo>
                <a:lnTo>
                  <a:pt x="63228" y="133087"/>
                </a:lnTo>
                <a:lnTo>
                  <a:pt x="64118" y="133532"/>
                </a:lnTo>
                <a:lnTo>
                  <a:pt x="75250" y="152240"/>
                </a:lnTo>
                <a:lnTo>
                  <a:pt x="75695" y="152685"/>
                </a:lnTo>
                <a:lnTo>
                  <a:pt x="93506" y="170056"/>
                </a:lnTo>
                <a:lnTo>
                  <a:pt x="96178" y="176337"/>
                </a:lnTo>
                <a:lnTo>
                  <a:pt x="97068" y="182528"/>
                </a:lnTo>
                <a:close/>
              </a:path>
              <a:path w="97154" h="192404">
                <a:moveTo>
                  <a:pt x="61607" y="98119"/>
                </a:moveTo>
                <a:lnTo>
                  <a:pt x="61168" y="105427"/>
                </a:lnTo>
                <a:lnTo>
                  <a:pt x="60313" y="112400"/>
                </a:lnTo>
                <a:lnTo>
                  <a:pt x="59220" y="123243"/>
                </a:lnTo>
                <a:lnTo>
                  <a:pt x="59220" y="369"/>
                </a:lnTo>
                <a:lnTo>
                  <a:pt x="60111" y="184"/>
                </a:lnTo>
                <a:lnTo>
                  <a:pt x="60111" y="86719"/>
                </a:lnTo>
                <a:lnTo>
                  <a:pt x="61001" y="90728"/>
                </a:lnTo>
                <a:lnTo>
                  <a:pt x="61607" y="98119"/>
                </a:lnTo>
                <a:close/>
              </a:path>
              <a:path w="97154" h="192404">
                <a:moveTo>
                  <a:pt x="72578" y="8816"/>
                </a:moveTo>
                <a:lnTo>
                  <a:pt x="72578" y="10107"/>
                </a:lnTo>
                <a:lnTo>
                  <a:pt x="72133" y="33714"/>
                </a:lnTo>
                <a:lnTo>
                  <a:pt x="72133" y="47077"/>
                </a:lnTo>
                <a:lnTo>
                  <a:pt x="71242" y="54206"/>
                </a:lnTo>
                <a:lnTo>
                  <a:pt x="70797" y="60885"/>
                </a:lnTo>
                <a:lnTo>
                  <a:pt x="65009" y="69348"/>
                </a:lnTo>
                <a:lnTo>
                  <a:pt x="63228" y="76029"/>
                </a:lnTo>
                <a:lnTo>
                  <a:pt x="61892" y="80884"/>
                </a:lnTo>
                <a:lnTo>
                  <a:pt x="60111" y="86719"/>
                </a:lnTo>
                <a:lnTo>
                  <a:pt x="60111" y="184"/>
                </a:lnTo>
                <a:lnTo>
                  <a:pt x="61001" y="0"/>
                </a:lnTo>
                <a:lnTo>
                  <a:pt x="61892" y="31"/>
                </a:lnTo>
                <a:lnTo>
                  <a:pt x="69461" y="2134"/>
                </a:lnTo>
                <a:lnTo>
                  <a:pt x="71243" y="7435"/>
                </a:lnTo>
                <a:lnTo>
                  <a:pt x="72578" y="881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875797" y="7045195"/>
            <a:ext cx="40640" cy="103505"/>
          </a:xfrm>
          <a:custGeom>
            <a:avLst/>
            <a:gdLst/>
            <a:ahLst/>
            <a:cxnLst/>
            <a:rect l="l" t="t" r="r" b="b"/>
            <a:pathLst>
              <a:path w="40640" h="103504">
                <a:moveTo>
                  <a:pt x="30322" y="79328"/>
                </a:moveTo>
                <a:lnTo>
                  <a:pt x="14248" y="103381"/>
                </a:lnTo>
                <a:lnTo>
                  <a:pt x="9395" y="103381"/>
                </a:lnTo>
                <a:lnTo>
                  <a:pt x="2270" y="96254"/>
                </a:lnTo>
                <a:lnTo>
                  <a:pt x="0" y="91354"/>
                </a:lnTo>
                <a:lnTo>
                  <a:pt x="2270" y="85119"/>
                </a:lnTo>
                <a:lnTo>
                  <a:pt x="4824" y="76510"/>
                </a:lnTo>
                <a:lnTo>
                  <a:pt x="7669" y="68026"/>
                </a:lnTo>
                <a:lnTo>
                  <a:pt x="10598" y="59626"/>
                </a:lnTo>
                <a:lnTo>
                  <a:pt x="13402" y="51267"/>
                </a:lnTo>
                <a:lnTo>
                  <a:pt x="13402" y="48158"/>
                </a:lnTo>
                <a:lnTo>
                  <a:pt x="27161" y="8953"/>
                </a:lnTo>
                <a:lnTo>
                  <a:pt x="28497" y="6725"/>
                </a:lnTo>
                <a:lnTo>
                  <a:pt x="29178" y="6043"/>
                </a:lnTo>
                <a:lnTo>
                  <a:pt x="29178" y="59361"/>
                </a:lnTo>
                <a:lnTo>
                  <a:pt x="29833" y="76656"/>
                </a:lnTo>
                <a:lnTo>
                  <a:pt x="30322" y="79328"/>
                </a:lnTo>
                <a:close/>
              </a:path>
              <a:path w="40640" h="103504">
                <a:moveTo>
                  <a:pt x="13402" y="48158"/>
                </a:moveTo>
                <a:lnTo>
                  <a:pt x="13402" y="51267"/>
                </a:lnTo>
                <a:lnTo>
                  <a:pt x="12467" y="50822"/>
                </a:lnTo>
                <a:lnTo>
                  <a:pt x="13402" y="48158"/>
                </a:lnTo>
                <a:close/>
              </a:path>
              <a:path w="40640" h="103504">
                <a:moveTo>
                  <a:pt x="40474" y="5835"/>
                </a:moveTo>
                <a:lnTo>
                  <a:pt x="40074" y="8062"/>
                </a:lnTo>
                <a:lnTo>
                  <a:pt x="35217" y="25106"/>
                </a:lnTo>
                <a:lnTo>
                  <a:pt x="31280" y="42192"/>
                </a:lnTo>
                <a:lnTo>
                  <a:pt x="29178" y="59361"/>
                </a:lnTo>
                <a:lnTo>
                  <a:pt x="29178" y="6043"/>
                </a:lnTo>
                <a:lnTo>
                  <a:pt x="32504" y="2717"/>
                </a:lnTo>
                <a:lnTo>
                  <a:pt x="33796" y="1380"/>
                </a:lnTo>
                <a:lnTo>
                  <a:pt x="36511" y="0"/>
                </a:lnTo>
                <a:lnTo>
                  <a:pt x="37357" y="935"/>
                </a:lnTo>
                <a:lnTo>
                  <a:pt x="38738" y="2717"/>
                </a:lnTo>
                <a:lnTo>
                  <a:pt x="40474" y="583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467039" y="7006934"/>
            <a:ext cx="11430" cy="17780"/>
          </a:xfrm>
          <a:custGeom>
            <a:avLst/>
            <a:gdLst/>
            <a:ahLst/>
            <a:cxnLst/>
            <a:rect l="l" t="t" r="r" b="b"/>
            <a:pathLst>
              <a:path w="11429" h="17779">
                <a:moveTo>
                  <a:pt x="11086" y="6235"/>
                </a:moveTo>
                <a:lnTo>
                  <a:pt x="9795" y="11580"/>
                </a:lnTo>
                <a:lnTo>
                  <a:pt x="9306" y="13362"/>
                </a:lnTo>
                <a:lnTo>
                  <a:pt x="7079" y="15144"/>
                </a:lnTo>
                <a:lnTo>
                  <a:pt x="5298" y="17371"/>
                </a:lnTo>
                <a:lnTo>
                  <a:pt x="0" y="11580"/>
                </a:lnTo>
                <a:lnTo>
                  <a:pt x="3962" y="5790"/>
                </a:lnTo>
                <a:lnTo>
                  <a:pt x="5743" y="0"/>
                </a:lnTo>
                <a:lnTo>
                  <a:pt x="9306" y="2672"/>
                </a:lnTo>
                <a:lnTo>
                  <a:pt x="11086" y="623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9970641" y="7009161"/>
            <a:ext cx="5080" cy="8890"/>
          </a:xfrm>
          <a:custGeom>
            <a:avLst/>
            <a:gdLst/>
            <a:ahLst/>
            <a:cxnLst/>
            <a:rect l="l" t="t" r="r" b="b"/>
            <a:pathLst>
              <a:path w="5079" h="8890">
                <a:moveTo>
                  <a:pt x="4452" y="1336"/>
                </a:moveTo>
                <a:lnTo>
                  <a:pt x="0" y="8462"/>
                </a:lnTo>
                <a:lnTo>
                  <a:pt x="890" y="0"/>
                </a:lnTo>
                <a:lnTo>
                  <a:pt x="4452" y="133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471448" y="7004261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270" y="0"/>
                </a:moveTo>
                <a:lnTo>
                  <a:pt x="1335" y="2672"/>
                </a:lnTo>
                <a:lnTo>
                  <a:pt x="890" y="2227"/>
                </a:lnTo>
                <a:lnTo>
                  <a:pt x="890" y="1336"/>
                </a:lnTo>
                <a:lnTo>
                  <a:pt x="0" y="1336"/>
                </a:lnTo>
                <a:lnTo>
                  <a:pt x="2270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524479" y="6944086"/>
            <a:ext cx="22860" cy="25400"/>
          </a:xfrm>
          <a:custGeom>
            <a:avLst/>
            <a:gdLst/>
            <a:ahLst/>
            <a:cxnLst/>
            <a:rect l="l" t="t" r="r" b="b"/>
            <a:pathLst>
              <a:path w="22859" h="25400">
                <a:moveTo>
                  <a:pt x="22263" y="7572"/>
                </a:moveTo>
                <a:lnTo>
                  <a:pt x="21818" y="10244"/>
                </a:lnTo>
                <a:lnTo>
                  <a:pt x="21818" y="12917"/>
                </a:lnTo>
                <a:lnTo>
                  <a:pt x="19592" y="18262"/>
                </a:lnTo>
                <a:lnTo>
                  <a:pt x="16475" y="22716"/>
                </a:lnTo>
                <a:lnTo>
                  <a:pt x="11621" y="24052"/>
                </a:lnTo>
                <a:lnTo>
                  <a:pt x="9350" y="24943"/>
                </a:lnTo>
                <a:lnTo>
                  <a:pt x="6679" y="24052"/>
                </a:lnTo>
                <a:lnTo>
                  <a:pt x="4898" y="22680"/>
                </a:lnTo>
                <a:lnTo>
                  <a:pt x="0" y="18752"/>
                </a:lnTo>
                <a:lnTo>
                  <a:pt x="0" y="14298"/>
                </a:lnTo>
                <a:lnTo>
                  <a:pt x="4942" y="9760"/>
                </a:lnTo>
                <a:lnTo>
                  <a:pt x="14249" y="1781"/>
                </a:lnTo>
                <a:lnTo>
                  <a:pt x="20882" y="0"/>
                </a:lnTo>
                <a:lnTo>
                  <a:pt x="21818" y="5345"/>
                </a:lnTo>
                <a:lnTo>
                  <a:pt x="22263" y="757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0002210" y="6922260"/>
            <a:ext cx="20955" cy="29845"/>
          </a:xfrm>
          <a:custGeom>
            <a:avLst/>
            <a:gdLst/>
            <a:ahLst/>
            <a:cxnLst/>
            <a:rect l="l" t="t" r="r" b="b"/>
            <a:pathLst>
              <a:path w="20954" h="29845">
                <a:moveTo>
                  <a:pt x="20571" y="11580"/>
                </a:moveTo>
                <a:lnTo>
                  <a:pt x="19636" y="19642"/>
                </a:lnTo>
                <a:lnTo>
                  <a:pt x="13848" y="26279"/>
                </a:lnTo>
                <a:lnTo>
                  <a:pt x="12556" y="28551"/>
                </a:lnTo>
                <a:lnTo>
                  <a:pt x="9395" y="29843"/>
                </a:lnTo>
                <a:lnTo>
                  <a:pt x="7569" y="29843"/>
                </a:lnTo>
                <a:lnTo>
                  <a:pt x="2270" y="29397"/>
                </a:lnTo>
                <a:lnTo>
                  <a:pt x="0" y="19642"/>
                </a:lnTo>
                <a:lnTo>
                  <a:pt x="3116" y="10690"/>
                </a:lnTo>
                <a:lnTo>
                  <a:pt x="4898" y="4944"/>
                </a:lnTo>
                <a:lnTo>
                  <a:pt x="8950" y="1380"/>
                </a:lnTo>
                <a:lnTo>
                  <a:pt x="13848" y="0"/>
                </a:lnTo>
                <a:lnTo>
                  <a:pt x="15183" y="1336"/>
                </a:lnTo>
                <a:lnTo>
                  <a:pt x="17410" y="2227"/>
                </a:lnTo>
                <a:lnTo>
                  <a:pt x="17855" y="4008"/>
                </a:lnTo>
                <a:lnTo>
                  <a:pt x="20571" y="115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195481" y="6912060"/>
            <a:ext cx="6350" cy="15240"/>
          </a:xfrm>
          <a:custGeom>
            <a:avLst/>
            <a:gdLst/>
            <a:ahLst/>
            <a:cxnLst/>
            <a:rect l="l" t="t" r="r" b="b"/>
            <a:pathLst>
              <a:path w="6350" h="15240">
                <a:moveTo>
                  <a:pt x="5788" y="14208"/>
                </a:moveTo>
                <a:lnTo>
                  <a:pt x="4007" y="15144"/>
                </a:lnTo>
                <a:lnTo>
                  <a:pt x="890" y="7126"/>
                </a:lnTo>
                <a:lnTo>
                  <a:pt x="0" y="5344"/>
                </a:lnTo>
                <a:lnTo>
                  <a:pt x="1335" y="2627"/>
                </a:lnTo>
                <a:lnTo>
                  <a:pt x="1781" y="0"/>
                </a:lnTo>
                <a:lnTo>
                  <a:pt x="5343" y="5344"/>
                </a:lnTo>
                <a:lnTo>
                  <a:pt x="5788" y="1420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932837" y="6831395"/>
            <a:ext cx="69215" cy="161290"/>
          </a:xfrm>
          <a:custGeom>
            <a:avLst/>
            <a:gdLst/>
            <a:ahLst/>
            <a:cxnLst/>
            <a:rect l="l" t="t" r="r" b="b"/>
            <a:pathLst>
              <a:path w="69215" h="161290">
                <a:moveTo>
                  <a:pt x="68972" y="21869"/>
                </a:moveTo>
                <a:lnTo>
                  <a:pt x="53521" y="66756"/>
                </a:lnTo>
                <a:lnTo>
                  <a:pt x="39139" y="105118"/>
                </a:lnTo>
                <a:lnTo>
                  <a:pt x="25820" y="128024"/>
                </a:lnTo>
                <a:lnTo>
                  <a:pt x="21328" y="135807"/>
                </a:lnTo>
                <a:lnTo>
                  <a:pt x="19253" y="141832"/>
                </a:lnTo>
                <a:lnTo>
                  <a:pt x="17582" y="148095"/>
                </a:lnTo>
                <a:lnTo>
                  <a:pt x="15236" y="154015"/>
                </a:lnTo>
                <a:lnTo>
                  <a:pt x="11131" y="159013"/>
                </a:lnTo>
                <a:lnTo>
                  <a:pt x="9350" y="160349"/>
                </a:lnTo>
                <a:lnTo>
                  <a:pt x="6233" y="160795"/>
                </a:lnTo>
                <a:lnTo>
                  <a:pt x="4497" y="159904"/>
                </a:lnTo>
                <a:lnTo>
                  <a:pt x="2671" y="159013"/>
                </a:lnTo>
                <a:lnTo>
                  <a:pt x="0" y="155895"/>
                </a:lnTo>
                <a:lnTo>
                  <a:pt x="489" y="153668"/>
                </a:lnTo>
                <a:lnTo>
                  <a:pt x="3601" y="135796"/>
                </a:lnTo>
                <a:lnTo>
                  <a:pt x="8521" y="116587"/>
                </a:lnTo>
                <a:lnTo>
                  <a:pt x="15536" y="94539"/>
                </a:lnTo>
                <a:lnTo>
                  <a:pt x="24935" y="68148"/>
                </a:lnTo>
                <a:lnTo>
                  <a:pt x="51250" y="9353"/>
                </a:lnTo>
                <a:lnTo>
                  <a:pt x="54323" y="1336"/>
                </a:lnTo>
                <a:lnTo>
                  <a:pt x="57885" y="0"/>
                </a:lnTo>
                <a:lnTo>
                  <a:pt x="62827" y="5344"/>
                </a:lnTo>
                <a:lnTo>
                  <a:pt x="65810" y="8952"/>
                </a:lnTo>
                <a:lnTo>
                  <a:pt x="68527" y="12916"/>
                </a:lnTo>
                <a:lnTo>
                  <a:pt x="68527" y="19197"/>
                </a:lnTo>
                <a:lnTo>
                  <a:pt x="68972" y="2186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372160" y="6820259"/>
            <a:ext cx="30480" cy="83185"/>
          </a:xfrm>
          <a:custGeom>
            <a:avLst/>
            <a:gdLst/>
            <a:ahLst/>
            <a:cxnLst/>
            <a:rect l="l" t="t" r="r" b="b"/>
            <a:pathLst>
              <a:path w="30479" h="83184">
                <a:moveTo>
                  <a:pt x="30315" y="7616"/>
                </a:moveTo>
                <a:lnTo>
                  <a:pt x="21888" y="45571"/>
                </a:lnTo>
                <a:lnTo>
                  <a:pt x="8497" y="82891"/>
                </a:lnTo>
                <a:lnTo>
                  <a:pt x="8051" y="82891"/>
                </a:lnTo>
                <a:lnTo>
                  <a:pt x="3109" y="80664"/>
                </a:lnTo>
                <a:lnTo>
                  <a:pt x="927" y="76210"/>
                </a:lnTo>
                <a:lnTo>
                  <a:pt x="437" y="70821"/>
                </a:lnTo>
                <a:lnTo>
                  <a:pt x="0" y="56643"/>
                </a:lnTo>
                <a:lnTo>
                  <a:pt x="944" y="42782"/>
                </a:lnTo>
                <a:lnTo>
                  <a:pt x="3650" y="29255"/>
                </a:lnTo>
                <a:lnTo>
                  <a:pt x="8497" y="16079"/>
                </a:lnTo>
                <a:lnTo>
                  <a:pt x="9788" y="12961"/>
                </a:lnTo>
                <a:lnTo>
                  <a:pt x="10723" y="10289"/>
                </a:lnTo>
                <a:lnTo>
                  <a:pt x="12059" y="8062"/>
                </a:lnTo>
                <a:lnTo>
                  <a:pt x="15621" y="2227"/>
                </a:lnTo>
                <a:lnTo>
                  <a:pt x="19629" y="0"/>
                </a:lnTo>
                <a:lnTo>
                  <a:pt x="23191" y="1380"/>
                </a:lnTo>
                <a:lnTo>
                  <a:pt x="28044" y="3162"/>
                </a:lnTo>
                <a:lnTo>
                  <a:pt x="30315" y="761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593580" y="6803779"/>
            <a:ext cx="13335" cy="31115"/>
          </a:xfrm>
          <a:custGeom>
            <a:avLst/>
            <a:gdLst/>
            <a:ahLst/>
            <a:cxnLst/>
            <a:rect l="l" t="t" r="r" b="b"/>
            <a:pathLst>
              <a:path w="13335" h="31115">
                <a:moveTo>
                  <a:pt x="13330" y="15188"/>
                </a:moveTo>
                <a:lnTo>
                  <a:pt x="13330" y="18262"/>
                </a:lnTo>
                <a:lnTo>
                  <a:pt x="12884" y="20489"/>
                </a:lnTo>
                <a:lnTo>
                  <a:pt x="12439" y="27170"/>
                </a:lnTo>
                <a:lnTo>
                  <a:pt x="9768" y="30733"/>
                </a:lnTo>
                <a:lnTo>
                  <a:pt x="5315" y="29397"/>
                </a:lnTo>
                <a:lnTo>
                  <a:pt x="3534" y="28506"/>
                </a:lnTo>
                <a:lnTo>
                  <a:pt x="1753" y="25834"/>
                </a:lnTo>
                <a:lnTo>
                  <a:pt x="1307" y="23607"/>
                </a:lnTo>
                <a:lnTo>
                  <a:pt x="0" y="15158"/>
                </a:lnTo>
                <a:lnTo>
                  <a:pt x="862" y="8796"/>
                </a:lnTo>
                <a:lnTo>
                  <a:pt x="4063" y="3939"/>
                </a:lnTo>
                <a:lnTo>
                  <a:pt x="9768" y="0"/>
                </a:lnTo>
                <a:lnTo>
                  <a:pt x="12884" y="12917"/>
                </a:lnTo>
                <a:lnTo>
                  <a:pt x="13330" y="1518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54888" y="6792688"/>
            <a:ext cx="79375" cy="386080"/>
          </a:xfrm>
          <a:custGeom>
            <a:avLst/>
            <a:gdLst/>
            <a:ahLst/>
            <a:cxnLst/>
            <a:rect l="l" t="t" r="r" b="b"/>
            <a:pathLst>
              <a:path w="79375" h="386079">
                <a:moveTo>
                  <a:pt x="79258" y="379049"/>
                </a:moveTo>
                <a:lnTo>
                  <a:pt x="79258" y="381722"/>
                </a:lnTo>
                <a:lnTo>
                  <a:pt x="78367" y="383504"/>
                </a:lnTo>
                <a:lnTo>
                  <a:pt x="77031" y="385731"/>
                </a:lnTo>
                <a:lnTo>
                  <a:pt x="73914" y="383949"/>
                </a:lnTo>
                <a:lnTo>
                  <a:pt x="72133" y="378604"/>
                </a:lnTo>
                <a:lnTo>
                  <a:pt x="61447" y="349251"/>
                </a:lnTo>
                <a:lnTo>
                  <a:pt x="32504" y="248141"/>
                </a:lnTo>
                <a:lnTo>
                  <a:pt x="27843" y="232440"/>
                </a:lnTo>
                <a:lnTo>
                  <a:pt x="24267" y="215737"/>
                </a:lnTo>
                <a:lnTo>
                  <a:pt x="14234" y="147839"/>
                </a:lnTo>
                <a:lnTo>
                  <a:pt x="1335" y="42359"/>
                </a:lnTo>
                <a:lnTo>
                  <a:pt x="0" y="8062"/>
                </a:lnTo>
                <a:lnTo>
                  <a:pt x="0" y="5344"/>
                </a:lnTo>
                <a:lnTo>
                  <a:pt x="1781" y="0"/>
                </a:lnTo>
                <a:lnTo>
                  <a:pt x="2226" y="0"/>
                </a:lnTo>
                <a:lnTo>
                  <a:pt x="7124" y="1336"/>
                </a:lnTo>
                <a:lnTo>
                  <a:pt x="10241" y="5834"/>
                </a:lnTo>
                <a:lnTo>
                  <a:pt x="17365" y="27170"/>
                </a:lnTo>
                <a:lnTo>
                  <a:pt x="20538" y="36245"/>
                </a:lnTo>
                <a:lnTo>
                  <a:pt x="22938" y="43518"/>
                </a:lnTo>
                <a:lnTo>
                  <a:pt x="25380" y="51668"/>
                </a:lnTo>
                <a:lnTo>
                  <a:pt x="27175" y="59825"/>
                </a:lnTo>
                <a:lnTo>
                  <a:pt x="30264" y="76472"/>
                </a:lnTo>
                <a:lnTo>
                  <a:pt x="36094" y="103476"/>
                </a:lnTo>
                <a:lnTo>
                  <a:pt x="39629" y="122489"/>
                </a:lnTo>
                <a:lnTo>
                  <a:pt x="55937" y="222365"/>
                </a:lnTo>
                <a:lnTo>
                  <a:pt x="55937" y="285050"/>
                </a:lnTo>
                <a:lnTo>
                  <a:pt x="57252" y="296916"/>
                </a:lnTo>
                <a:lnTo>
                  <a:pt x="60111" y="308228"/>
                </a:lnTo>
                <a:lnTo>
                  <a:pt x="62630" y="317267"/>
                </a:lnTo>
                <a:lnTo>
                  <a:pt x="64898" y="326290"/>
                </a:lnTo>
                <a:lnTo>
                  <a:pt x="69017" y="344351"/>
                </a:lnTo>
                <a:lnTo>
                  <a:pt x="78813" y="377312"/>
                </a:lnTo>
                <a:lnTo>
                  <a:pt x="79258" y="379049"/>
                </a:lnTo>
                <a:close/>
              </a:path>
              <a:path w="79375" h="386079">
                <a:moveTo>
                  <a:pt x="58775" y="245725"/>
                </a:moveTo>
                <a:lnTo>
                  <a:pt x="58441" y="253013"/>
                </a:lnTo>
                <a:lnTo>
                  <a:pt x="57439" y="260168"/>
                </a:lnTo>
                <a:lnTo>
                  <a:pt x="56041" y="272757"/>
                </a:lnTo>
                <a:lnTo>
                  <a:pt x="55937" y="285050"/>
                </a:lnTo>
                <a:lnTo>
                  <a:pt x="55937" y="222365"/>
                </a:lnTo>
                <a:lnTo>
                  <a:pt x="57439" y="231616"/>
                </a:lnTo>
                <a:lnTo>
                  <a:pt x="58441" y="238520"/>
                </a:lnTo>
                <a:lnTo>
                  <a:pt x="58775" y="24572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602903" y="6796697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1781" y="0"/>
                </a:moveTo>
                <a:lnTo>
                  <a:pt x="1781" y="6235"/>
                </a:lnTo>
                <a:lnTo>
                  <a:pt x="1335" y="6235"/>
                </a:lnTo>
                <a:lnTo>
                  <a:pt x="445" y="7126"/>
                </a:lnTo>
                <a:lnTo>
                  <a:pt x="0" y="4454"/>
                </a:lnTo>
                <a:lnTo>
                  <a:pt x="1781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604684" y="6786853"/>
            <a:ext cx="4445" cy="10160"/>
          </a:xfrm>
          <a:custGeom>
            <a:avLst/>
            <a:gdLst/>
            <a:ahLst/>
            <a:cxnLst/>
            <a:rect l="l" t="t" r="r" b="b"/>
            <a:pathLst>
              <a:path w="4445" h="10159">
                <a:moveTo>
                  <a:pt x="4007" y="490"/>
                </a:moveTo>
                <a:lnTo>
                  <a:pt x="0" y="9843"/>
                </a:lnTo>
                <a:lnTo>
                  <a:pt x="0" y="0"/>
                </a:lnTo>
                <a:lnTo>
                  <a:pt x="4007" y="49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102419" y="6758747"/>
            <a:ext cx="56515" cy="152400"/>
          </a:xfrm>
          <a:custGeom>
            <a:avLst/>
            <a:gdLst/>
            <a:ahLst/>
            <a:cxnLst/>
            <a:rect l="l" t="t" r="r" b="b"/>
            <a:pathLst>
              <a:path w="56514" h="152400">
                <a:moveTo>
                  <a:pt x="56104" y="143468"/>
                </a:moveTo>
                <a:lnTo>
                  <a:pt x="56104" y="146185"/>
                </a:lnTo>
                <a:lnTo>
                  <a:pt x="54768" y="149303"/>
                </a:lnTo>
                <a:lnTo>
                  <a:pt x="52987" y="150595"/>
                </a:lnTo>
                <a:lnTo>
                  <a:pt x="49870" y="152377"/>
                </a:lnTo>
                <a:lnTo>
                  <a:pt x="44081" y="149704"/>
                </a:lnTo>
                <a:lnTo>
                  <a:pt x="43191" y="143468"/>
                </a:lnTo>
                <a:lnTo>
                  <a:pt x="40004" y="123752"/>
                </a:lnTo>
                <a:lnTo>
                  <a:pt x="37068" y="103999"/>
                </a:lnTo>
                <a:lnTo>
                  <a:pt x="31614" y="64229"/>
                </a:lnTo>
                <a:lnTo>
                  <a:pt x="30723" y="56166"/>
                </a:lnTo>
                <a:lnTo>
                  <a:pt x="28052" y="53538"/>
                </a:lnTo>
                <a:lnTo>
                  <a:pt x="20482" y="59284"/>
                </a:lnTo>
                <a:lnTo>
                  <a:pt x="20482" y="63293"/>
                </a:lnTo>
                <a:lnTo>
                  <a:pt x="19591" y="66411"/>
                </a:lnTo>
                <a:lnTo>
                  <a:pt x="16210" y="75695"/>
                </a:lnTo>
                <a:lnTo>
                  <a:pt x="13246" y="79551"/>
                </a:lnTo>
                <a:lnTo>
                  <a:pt x="10449" y="78062"/>
                </a:lnTo>
                <a:lnTo>
                  <a:pt x="7569" y="71311"/>
                </a:lnTo>
                <a:lnTo>
                  <a:pt x="6233" y="65966"/>
                </a:lnTo>
                <a:lnTo>
                  <a:pt x="4452" y="60175"/>
                </a:lnTo>
                <a:lnTo>
                  <a:pt x="3116" y="53895"/>
                </a:lnTo>
                <a:lnTo>
                  <a:pt x="1781" y="48104"/>
                </a:lnTo>
                <a:lnTo>
                  <a:pt x="890" y="41869"/>
                </a:lnTo>
                <a:lnTo>
                  <a:pt x="0" y="36123"/>
                </a:lnTo>
                <a:lnTo>
                  <a:pt x="403" y="27972"/>
                </a:lnTo>
                <a:lnTo>
                  <a:pt x="3228" y="19693"/>
                </a:lnTo>
                <a:lnTo>
                  <a:pt x="7889" y="12490"/>
                </a:lnTo>
                <a:lnTo>
                  <a:pt x="13803" y="7572"/>
                </a:lnTo>
                <a:lnTo>
                  <a:pt x="22708" y="3118"/>
                </a:lnTo>
                <a:lnTo>
                  <a:pt x="27161" y="1781"/>
                </a:lnTo>
                <a:lnTo>
                  <a:pt x="32059" y="0"/>
                </a:lnTo>
                <a:lnTo>
                  <a:pt x="36512" y="3563"/>
                </a:lnTo>
                <a:lnTo>
                  <a:pt x="37402" y="10690"/>
                </a:lnTo>
                <a:lnTo>
                  <a:pt x="40011" y="26391"/>
                </a:lnTo>
                <a:lnTo>
                  <a:pt x="48089" y="77502"/>
                </a:lnTo>
                <a:lnTo>
                  <a:pt x="49967" y="92526"/>
                </a:lnTo>
                <a:lnTo>
                  <a:pt x="53098" y="108664"/>
                </a:lnTo>
                <a:lnTo>
                  <a:pt x="55728" y="125713"/>
                </a:lnTo>
                <a:lnTo>
                  <a:pt x="56104" y="14346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9647819" y="6718749"/>
            <a:ext cx="16510" cy="29845"/>
          </a:xfrm>
          <a:custGeom>
            <a:avLst/>
            <a:gdLst/>
            <a:ahLst/>
            <a:cxnLst/>
            <a:rect l="l" t="t" r="r" b="b"/>
            <a:pathLst>
              <a:path w="16509" h="29845">
                <a:moveTo>
                  <a:pt x="16430" y="21379"/>
                </a:moveTo>
                <a:lnTo>
                  <a:pt x="16430" y="24943"/>
                </a:lnTo>
                <a:lnTo>
                  <a:pt x="13314" y="28061"/>
                </a:lnTo>
                <a:lnTo>
                  <a:pt x="10641" y="29352"/>
                </a:lnTo>
                <a:lnTo>
                  <a:pt x="8015" y="29389"/>
                </a:lnTo>
                <a:lnTo>
                  <a:pt x="3072" y="29842"/>
                </a:lnTo>
                <a:lnTo>
                  <a:pt x="0" y="26724"/>
                </a:lnTo>
                <a:lnTo>
                  <a:pt x="0" y="20934"/>
                </a:lnTo>
                <a:lnTo>
                  <a:pt x="445" y="13807"/>
                </a:lnTo>
                <a:lnTo>
                  <a:pt x="1291" y="7081"/>
                </a:lnTo>
                <a:lnTo>
                  <a:pt x="1736" y="0"/>
                </a:lnTo>
                <a:lnTo>
                  <a:pt x="4853" y="1781"/>
                </a:lnTo>
                <a:lnTo>
                  <a:pt x="8015" y="3073"/>
                </a:lnTo>
                <a:lnTo>
                  <a:pt x="10196" y="6235"/>
                </a:lnTo>
                <a:lnTo>
                  <a:pt x="13314" y="9353"/>
                </a:lnTo>
                <a:lnTo>
                  <a:pt x="15985" y="19598"/>
                </a:lnTo>
                <a:lnTo>
                  <a:pt x="16430" y="2137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646928" y="6713404"/>
            <a:ext cx="3175" cy="5715"/>
          </a:xfrm>
          <a:custGeom>
            <a:avLst/>
            <a:gdLst/>
            <a:ahLst/>
            <a:cxnLst/>
            <a:rect l="l" t="t" r="r" b="b"/>
            <a:pathLst>
              <a:path w="3175" h="5715">
                <a:moveTo>
                  <a:pt x="2627" y="2227"/>
                </a:moveTo>
                <a:lnTo>
                  <a:pt x="2627" y="5345"/>
                </a:lnTo>
                <a:lnTo>
                  <a:pt x="0" y="4008"/>
                </a:lnTo>
                <a:lnTo>
                  <a:pt x="1335" y="0"/>
                </a:lnTo>
                <a:lnTo>
                  <a:pt x="2226" y="1781"/>
                </a:lnTo>
                <a:lnTo>
                  <a:pt x="2627" y="222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423459" y="6696523"/>
            <a:ext cx="85725" cy="423545"/>
          </a:xfrm>
          <a:custGeom>
            <a:avLst/>
            <a:gdLst/>
            <a:ahLst/>
            <a:cxnLst/>
            <a:rect l="l" t="t" r="r" b="b"/>
            <a:pathLst>
              <a:path w="85725" h="423545">
                <a:moveTo>
                  <a:pt x="85491" y="419538"/>
                </a:moveTo>
                <a:lnTo>
                  <a:pt x="82820" y="422656"/>
                </a:lnTo>
                <a:lnTo>
                  <a:pt x="80148" y="423101"/>
                </a:lnTo>
                <a:lnTo>
                  <a:pt x="78812" y="423101"/>
                </a:lnTo>
                <a:lnTo>
                  <a:pt x="77031" y="420384"/>
                </a:lnTo>
                <a:lnTo>
                  <a:pt x="77031" y="418201"/>
                </a:lnTo>
                <a:lnTo>
                  <a:pt x="61002" y="353170"/>
                </a:lnTo>
                <a:lnTo>
                  <a:pt x="52987" y="318358"/>
                </a:lnTo>
                <a:lnTo>
                  <a:pt x="44972" y="281458"/>
                </a:lnTo>
                <a:lnTo>
                  <a:pt x="39448" y="252235"/>
                </a:lnTo>
                <a:lnTo>
                  <a:pt x="30570" y="190447"/>
                </a:lnTo>
                <a:lnTo>
                  <a:pt x="24044" y="158969"/>
                </a:lnTo>
                <a:lnTo>
                  <a:pt x="22485" y="150805"/>
                </a:lnTo>
                <a:lnTo>
                  <a:pt x="21595" y="142433"/>
                </a:lnTo>
                <a:lnTo>
                  <a:pt x="20482" y="125562"/>
                </a:lnTo>
                <a:lnTo>
                  <a:pt x="15584" y="65877"/>
                </a:lnTo>
                <a:lnTo>
                  <a:pt x="14241" y="57372"/>
                </a:lnTo>
                <a:lnTo>
                  <a:pt x="12523" y="49619"/>
                </a:lnTo>
                <a:lnTo>
                  <a:pt x="10888" y="43202"/>
                </a:lnTo>
                <a:lnTo>
                  <a:pt x="9795" y="38706"/>
                </a:lnTo>
                <a:lnTo>
                  <a:pt x="4897" y="26680"/>
                </a:lnTo>
                <a:lnTo>
                  <a:pt x="2226" y="21781"/>
                </a:lnTo>
                <a:lnTo>
                  <a:pt x="445" y="15990"/>
                </a:lnTo>
                <a:lnTo>
                  <a:pt x="0" y="14208"/>
                </a:lnTo>
                <a:lnTo>
                  <a:pt x="1780" y="11135"/>
                </a:lnTo>
                <a:lnTo>
                  <a:pt x="2671" y="8863"/>
                </a:lnTo>
                <a:lnTo>
                  <a:pt x="4897" y="2226"/>
                </a:lnTo>
                <a:lnTo>
                  <a:pt x="9795" y="0"/>
                </a:lnTo>
                <a:lnTo>
                  <a:pt x="17810" y="7973"/>
                </a:lnTo>
                <a:lnTo>
                  <a:pt x="21818" y="13763"/>
                </a:lnTo>
                <a:lnTo>
                  <a:pt x="22263" y="18707"/>
                </a:lnTo>
                <a:lnTo>
                  <a:pt x="42175" y="182797"/>
                </a:lnTo>
                <a:lnTo>
                  <a:pt x="49424" y="233353"/>
                </a:lnTo>
                <a:lnTo>
                  <a:pt x="57738" y="282688"/>
                </a:lnTo>
                <a:lnTo>
                  <a:pt x="66178" y="329541"/>
                </a:lnTo>
                <a:lnTo>
                  <a:pt x="75034" y="373622"/>
                </a:lnTo>
                <a:lnTo>
                  <a:pt x="84601" y="414638"/>
                </a:lnTo>
                <a:lnTo>
                  <a:pt x="85491" y="41953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643812" y="6689352"/>
            <a:ext cx="10795" cy="24130"/>
          </a:xfrm>
          <a:custGeom>
            <a:avLst/>
            <a:gdLst/>
            <a:ahLst/>
            <a:cxnLst/>
            <a:rect l="l" t="t" r="r" b="b"/>
            <a:pathLst>
              <a:path w="10795" h="24129">
                <a:moveTo>
                  <a:pt x="10241" y="3118"/>
                </a:moveTo>
                <a:lnTo>
                  <a:pt x="9751" y="8463"/>
                </a:lnTo>
                <a:lnTo>
                  <a:pt x="8861" y="11135"/>
                </a:lnTo>
                <a:lnTo>
                  <a:pt x="7569" y="15589"/>
                </a:lnTo>
                <a:lnTo>
                  <a:pt x="6189" y="20043"/>
                </a:lnTo>
                <a:lnTo>
                  <a:pt x="4408" y="24052"/>
                </a:lnTo>
                <a:lnTo>
                  <a:pt x="1735" y="20489"/>
                </a:lnTo>
                <a:lnTo>
                  <a:pt x="0" y="16480"/>
                </a:lnTo>
                <a:lnTo>
                  <a:pt x="445" y="11580"/>
                </a:lnTo>
                <a:lnTo>
                  <a:pt x="890" y="3563"/>
                </a:lnTo>
                <a:lnTo>
                  <a:pt x="4452" y="0"/>
                </a:lnTo>
                <a:lnTo>
                  <a:pt x="9306" y="2672"/>
                </a:lnTo>
                <a:lnTo>
                  <a:pt x="10241" y="311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510287" y="6656881"/>
            <a:ext cx="146050" cy="428625"/>
          </a:xfrm>
          <a:custGeom>
            <a:avLst/>
            <a:gdLst/>
            <a:ahLst/>
            <a:cxnLst/>
            <a:rect l="l" t="t" r="r" b="b"/>
            <a:pathLst>
              <a:path w="146050" h="428625">
                <a:moveTo>
                  <a:pt x="126457" y="423992"/>
                </a:moveTo>
                <a:lnTo>
                  <a:pt x="118303" y="426110"/>
                </a:lnTo>
                <a:lnTo>
                  <a:pt x="109982" y="427706"/>
                </a:lnTo>
                <a:lnTo>
                  <a:pt x="102912" y="428430"/>
                </a:lnTo>
                <a:lnTo>
                  <a:pt x="93507" y="428446"/>
                </a:lnTo>
                <a:lnTo>
                  <a:pt x="83711" y="427555"/>
                </a:lnTo>
                <a:lnTo>
                  <a:pt x="76586" y="423101"/>
                </a:lnTo>
                <a:lnTo>
                  <a:pt x="72579" y="415974"/>
                </a:lnTo>
                <a:lnTo>
                  <a:pt x="69462" y="411119"/>
                </a:lnTo>
                <a:lnTo>
                  <a:pt x="62240" y="389298"/>
                </a:lnTo>
                <a:lnTo>
                  <a:pt x="55756" y="364619"/>
                </a:lnTo>
                <a:lnTo>
                  <a:pt x="52096" y="352280"/>
                </a:lnTo>
                <a:lnTo>
                  <a:pt x="38258" y="314134"/>
                </a:lnTo>
                <a:lnTo>
                  <a:pt x="28942" y="294821"/>
                </a:lnTo>
                <a:lnTo>
                  <a:pt x="12022" y="205738"/>
                </a:lnTo>
                <a:lnTo>
                  <a:pt x="6456" y="165483"/>
                </a:lnTo>
                <a:lnTo>
                  <a:pt x="2226" y="124226"/>
                </a:lnTo>
                <a:lnTo>
                  <a:pt x="0" y="71711"/>
                </a:lnTo>
                <a:lnTo>
                  <a:pt x="1780" y="62803"/>
                </a:lnTo>
                <a:lnTo>
                  <a:pt x="6233" y="56567"/>
                </a:lnTo>
                <a:lnTo>
                  <a:pt x="8905" y="52559"/>
                </a:lnTo>
                <a:lnTo>
                  <a:pt x="14693" y="51222"/>
                </a:lnTo>
                <a:lnTo>
                  <a:pt x="19146" y="50287"/>
                </a:lnTo>
                <a:lnTo>
                  <a:pt x="28198" y="46291"/>
                </a:lnTo>
                <a:lnTo>
                  <a:pt x="33784" y="39230"/>
                </a:lnTo>
                <a:lnTo>
                  <a:pt x="36616" y="29579"/>
                </a:lnTo>
                <a:lnTo>
                  <a:pt x="37402" y="17816"/>
                </a:lnTo>
                <a:lnTo>
                  <a:pt x="37402" y="14698"/>
                </a:lnTo>
                <a:lnTo>
                  <a:pt x="37847" y="12026"/>
                </a:lnTo>
                <a:lnTo>
                  <a:pt x="39183" y="9353"/>
                </a:lnTo>
                <a:lnTo>
                  <a:pt x="42746" y="0"/>
                </a:lnTo>
                <a:lnTo>
                  <a:pt x="45417" y="935"/>
                </a:lnTo>
                <a:lnTo>
                  <a:pt x="46753" y="11580"/>
                </a:lnTo>
                <a:lnTo>
                  <a:pt x="47198" y="14698"/>
                </a:lnTo>
                <a:lnTo>
                  <a:pt x="48089" y="17861"/>
                </a:lnTo>
                <a:lnTo>
                  <a:pt x="48979" y="20489"/>
                </a:lnTo>
                <a:lnTo>
                  <a:pt x="51804" y="36419"/>
                </a:lnTo>
                <a:lnTo>
                  <a:pt x="54211" y="51723"/>
                </a:lnTo>
                <a:lnTo>
                  <a:pt x="56117" y="66777"/>
                </a:lnTo>
                <a:lnTo>
                  <a:pt x="57439" y="81956"/>
                </a:lnTo>
                <a:lnTo>
                  <a:pt x="58775" y="107852"/>
                </a:lnTo>
                <a:lnTo>
                  <a:pt x="59819" y="120622"/>
                </a:lnTo>
                <a:lnTo>
                  <a:pt x="65677" y="167181"/>
                </a:lnTo>
                <a:lnTo>
                  <a:pt x="69420" y="216917"/>
                </a:lnTo>
                <a:lnTo>
                  <a:pt x="71277" y="283981"/>
                </a:lnTo>
                <a:lnTo>
                  <a:pt x="71966" y="303440"/>
                </a:lnTo>
                <a:lnTo>
                  <a:pt x="73740" y="322398"/>
                </a:lnTo>
                <a:lnTo>
                  <a:pt x="77031" y="337772"/>
                </a:lnTo>
                <a:lnTo>
                  <a:pt x="77031" y="381766"/>
                </a:lnTo>
                <a:lnTo>
                  <a:pt x="80593" y="384884"/>
                </a:lnTo>
                <a:lnTo>
                  <a:pt x="85937" y="385330"/>
                </a:lnTo>
                <a:lnTo>
                  <a:pt x="88163" y="385775"/>
                </a:lnTo>
                <a:lnTo>
                  <a:pt x="90835" y="384884"/>
                </a:lnTo>
                <a:lnTo>
                  <a:pt x="93061" y="383993"/>
                </a:lnTo>
                <a:lnTo>
                  <a:pt x="114435" y="371942"/>
                </a:lnTo>
                <a:lnTo>
                  <a:pt x="114435" y="391477"/>
                </a:lnTo>
                <a:lnTo>
                  <a:pt x="114880" y="395441"/>
                </a:lnTo>
                <a:lnTo>
                  <a:pt x="117127" y="402840"/>
                </a:lnTo>
                <a:lnTo>
                  <a:pt x="124460" y="416819"/>
                </a:lnTo>
                <a:lnTo>
                  <a:pt x="126457" y="423992"/>
                </a:lnTo>
                <a:close/>
              </a:path>
              <a:path w="146050" h="428625">
                <a:moveTo>
                  <a:pt x="79703" y="358638"/>
                </a:moveTo>
                <a:lnTo>
                  <a:pt x="78979" y="368139"/>
                </a:lnTo>
                <a:lnTo>
                  <a:pt x="77922" y="377758"/>
                </a:lnTo>
                <a:lnTo>
                  <a:pt x="77031" y="381766"/>
                </a:lnTo>
                <a:lnTo>
                  <a:pt x="77031" y="337772"/>
                </a:lnTo>
                <a:lnTo>
                  <a:pt x="79425" y="349220"/>
                </a:lnTo>
                <a:lnTo>
                  <a:pt x="79703" y="358638"/>
                </a:lnTo>
                <a:close/>
              </a:path>
              <a:path w="146050" h="428625">
                <a:moveTo>
                  <a:pt x="126901" y="304045"/>
                </a:moveTo>
                <a:lnTo>
                  <a:pt x="126901" y="354551"/>
                </a:lnTo>
                <a:lnTo>
                  <a:pt x="125997" y="345301"/>
                </a:lnTo>
                <a:lnTo>
                  <a:pt x="123005" y="336974"/>
                </a:lnTo>
                <a:lnTo>
                  <a:pt x="117509" y="329641"/>
                </a:lnTo>
                <a:lnTo>
                  <a:pt x="109090" y="323372"/>
                </a:lnTo>
                <a:lnTo>
                  <a:pt x="102912" y="317575"/>
                </a:lnTo>
                <a:lnTo>
                  <a:pt x="100408" y="310065"/>
                </a:lnTo>
                <a:lnTo>
                  <a:pt x="100575" y="301637"/>
                </a:lnTo>
                <a:lnTo>
                  <a:pt x="102411" y="293084"/>
                </a:lnTo>
                <a:lnTo>
                  <a:pt x="104193" y="286848"/>
                </a:lnTo>
                <a:lnTo>
                  <a:pt x="106864" y="285512"/>
                </a:lnTo>
                <a:lnTo>
                  <a:pt x="112653" y="289075"/>
                </a:lnTo>
                <a:lnTo>
                  <a:pt x="118413" y="293417"/>
                </a:lnTo>
                <a:lnTo>
                  <a:pt x="123339" y="298423"/>
                </a:lnTo>
                <a:lnTo>
                  <a:pt x="126901" y="304045"/>
                </a:lnTo>
                <a:close/>
              </a:path>
              <a:path w="146050" h="428625">
                <a:moveTo>
                  <a:pt x="146048" y="385285"/>
                </a:moveTo>
                <a:lnTo>
                  <a:pt x="146048" y="386621"/>
                </a:lnTo>
                <a:lnTo>
                  <a:pt x="144712" y="388358"/>
                </a:lnTo>
                <a:lnTo>
                  <a:pt x="143376" y="389294"/>
                </a:lnTo>
                <a:lnTo>
                  <a:pt x="141595" y="390185"/>
                </a:lnTo>
                <a:lnTo>
                  <a:pt x="138924" y="391075"/>
                </a:lnTo>
                <a:lnTo>
                  <a:pt x="136697" y="390532"/>
                </a:lnTo>
                <a:lnTo>
                  <a:pt x="134916" y="390140"/>
                </a:lnTo>
                <a:lnTo>
                  <a:pt x="133580" y="388358"/>
                </a:lnTo>
                <a:lnTo>
                  <a:pt x="132189" y="387011"/>
                </a:lnTo>
                <a:lnTo>
                  <a:pt x="129128" y="383949"/>
                </a:lnTo>
                <a:lnTo>
                  <a:pt x="125120" y="383058"/>
                </a:lnTo>
                <a:lnTo>
                  <a:pt x="117106" y="387869"/>
                </a:lnTo>
                <a:lnTo>
                  <a:pt x="114435" y="391477"/>
                </a:lnTo>
                <a:lnTo>
                  <a:pt x="114435" y="371942"/>
                </a:lnTo>
                <a:lnTo>
                  <a:pt x="117551" y="370185"/>
                </a:lnTo>
                <a:lnTo>
                  <a:pt x="124675" y="366622"/>
                </a:lnTo>
                <a:lnTo>
                  <a:pt x="126901" y="360342"/>
                </a:lnTo>
                <a:lnTo>
                  <a:pt x="126901" y="304045"/>
                </a:lnTo>
                <a:lnTo>
                  <a:pt x="128682" y="310410"/>
                </a:lnTo>
                <a:lnTo>
                  <a:pt x="130248" y="320738"/>
                </a:lnTo>
                <a:lnTo>
                  <a:pt x="132189" y="330532"/>
                </a:lnTo>
                <a:lnTo>
                  <a:pt x="134380" y="340075"/>
                </a:lnTo>
                <a:lnTo>
                  <a:pt x="136697" y="349652"/>
                </a:lnTo>
                <a:lnTo>
                  <a:pt x="138847" y="359353"/>
                </a:lnTo>
                <a:lnTo>
                  <a:pt x="141206" y="368470"/>
                </a:lnTo>
                <a:lnTo>
                  <a:pt x="146048" y="38528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558320" y="6606059"/>
            <a:ext cx="15240" cy="27940"/>
          </a:xfrm>
          <a:custGeom>
            <a:avLst/>
            <a:gdLst/>
            <a:ahLst/>
            <a:cxnLst/>
            <a:rect l="l" t="t" r="r" b="b"/>
            <a:pathLst>
              <a:path w="15240" h="27940">
                <a:moveTo>
                  <a:pt x="14649" y="8908"/>
                </a:moveTo>
                <a:lnTo>
                  <a:pt x="13313" y="14698"/>
                </a:lnTo>
                <a:lnTo>
                  <a:pt x="11576" y="20489"/>
                </a:lnTo>
                <a:lnTo>
                  <a:pt x="8460" y="27615"/>
                </a:lnTo>
                <a:lnTo>
                  <a:pt x="4452" y="26724"/>
                </a:lnTo>
                <a:lnTo>
                  <a:pt x="0" y="25833"/>
                </a:lnTo>
                <a:lnTo>
                  <a:pt x="0" y="18707"/>
                </a:lnTo>
                <a:lnTo>
                  <a:pt x="1736" y="12471"/>
                </a:lnTo>
                <a:lnTo>
                  <a:pt x="3517" y="7126"/>
                </a:lnTo>
                <a:lnTo>
                  <a:pt x="6189" y="2627"/>
                </a:lnTo>
                <a:lnTo>
                  <a:pt x="10641" y="0"/>
                </a:lnTo>
                <a:lnTo>
                  <a:pt x="14204" y="4008"/>
                </a:lnTo>
                <a:lnTo>
                  <a:pt x="14649" y="890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512673" y="6595368"/>
            <a:ext cx="10795" cy="43815"/>
          </a:xfrm>
          <a:custGeom>
            <a:avLst/>
            <a:gdLst/>
            <a:ahLst/>
            <a:cxnLst/>
            <a:rect l="l" t="t" r="r" b="b"/>
            <a:pathLst>
              <a:path w="10795" h="43815">
                <a:moveTo>
                  <a:pt x="10526" y="32515"/>
                </a:moveTo>
                <a:lnTo>
                  <a:pt x="10081" y="38305"/>
                </a:lnTo>
                <a:lnTo>
                  <a:pt x="7409" y="43651"/>
                </a:lnTo>
                <a:lnTo>
                  <a:pt x="5628" y="41379"/>
                </a:lnTo>
                <a:lnTo>
                  <a:pt x="3402" y="39152"/>
                </a:lnTo>
                <a:lnTo>
                  <a:pt x="2066" y="36969"/>
                </a:lnTo>
                <a:lnTo>
                  <a:pt x="1175" y="34297"/>
                </a:lnTo>
                <a:lnTo>
                  <a:pt x="285" y="28061"/>
                </a:lnTo>
                <a:lnTo>
                  <a:pt x="0" y="21152"/>
                </a:lnTo>
                <a:lnTo>
                  <a:pt x="6" y="14013"/>
                </a:lnTo>
                <a:lnTo>
                  <a:pt x="598" y="6883"/>
                </a:lnTo>
                <a:lnTo>
                  <a:pt x="2066" y="0"/>
                </a:lnTo>
                <a:lnTo>
                  <a:pt x="5440" y="5853"/>
                </a:lnTo>
                <a:lnTo>
                  <a:pt x="7353" y="12416"/>
                </a:lnTo>
                <a:lnTo>
                  <a:pt x="9635" y="25834"/>
                </a:lnTo>
                <a:lnTo>
                  <a:pt x="10526" y="3251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543237" y="6589133"/>
            <a:ext cx="7620" cy="14604"/>
          </a:xfrm>
          <a:custGeom>
            <a:avLst/>
            <a:gdLst/>
            <a:ahLst/>
            <a:cxnLst/>
            <a:rect l="l" t="t" r="r" b="b"/>
            <a:pathLst>
              <a:path w="7620" h="14604">
                <a:moveTo>
                  <a:pt x="7124" y="11580"/>
                </a:moveTo>
                <a:lnTo>
                  <a:pt x="5343" y="14208"/>
                </a:lnTo>
                <a:lnTo>
                  <a:pt x="890" y="8418"/>
                </a:lnTo>
                <a:lnTo>
                  <a:pt x="0" y="7527"/>
                </a:lnTo>
                <a:lnTo>
                  <a:pt x="1335" y="3073"/>
                </a:lnTo>
                <a:lnTo>
                  <a:pt x="1335" y="0"/>
                </a:lnTo>
                <a:lnTo>
                  <a:pt x="3116" y="890"/>
                </a:lnTo>
                <a:lnTo>
                  <a:pt x="5788" y="1291"/>
                </a:lnTo>
                <a:lnTo>
                  <a:pt x="5788" y="2227"/>
                </a:lnTo>
                <a:lnTo>
                  <a:pt x="7124" y="115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572625" y="6563342"/>
            <a:ext cx="20320" cy="80010"/>
          </a:xfrm>
          <a:custGeom>
            <a:avLst/>
            <a:gdLst/>
            <a:ahLst/>
            <a:cxnLst/>
            <a:rect l="l" t="t" r="r" b="b"/>
            <a:pathLst>
              <a:path w="20320" h="80009">
                <a:moveTo>
                  <a:pt x="19821" y="18916"/>
                </a:moveTo>
                <a:lnTo>
                  <a:pt x="19591" y="27081"/>
                </a:lnTo>
                <a:lnTo>
                  <a:pt x="17365" y="40556"/>
                </a:lnTo>
                <a:lnTo>
                  <a:pt x="14805" y="53701"/>
                </a:lnTo>
                <a:lnTo>
                  <a:pt x="9350" y="79685"/>
                </a:lnTo>
                <a:lnTo>
                  <a:pt x="2226" y="74340"/>
                </a:lnTo>
                <a:lnTo>
                  <a:pt x="2226" y="65833"/>
                </a:lnTo>
                <a:lnTo>
                  <a:pt x="890" y="58305"/>
                </a:lnTo>
                <a:lnTo>
                  <a:pt x="0" y="52515"/>
                </a:lnTo>
                <a:lnTo>
                  <a:pt x="445" y="46724"/>
                </a:lnTo>
                <a:lnTo>
                  <a:pt x="890" y="40043"/>
                </a:lnTo>
                <a:lnTo>
                  <a:pt x="890" y="36969"/>
                </a:lnTo>
                <a:lnTo>
                  <a:pt x="2226" y="34252"/>
                </a:lnTo>
                <a:lnTo>
                  <a:pt x="3116" y="31179"/>
                </a:lnTo>
                <a:lnTo>
                  <a:pt x="4452" y="25344"/>
                </a:lnTo>
                <a:lnTo>
                  <a:pt x="5788" y="19108"/>
                </a:lnTo>
                <a:lnTo>
                  <a:pt x="7569" y="13362"/>
                </a:lnTo>
                <a:lnTo>
                  <a:pt x="8905" y="6681"/>
                </a:lnTo>
                <a:lnTo>
                  <a:pt x="10686" y="1781"/>
                </a:lnTo>
                <a:lnTo>
                  <a:pt x="14248" y="0"/>
                </a:lnTo>
                <a:lnTo>
                  <a:pt x="16273" y="2402"/>
                </a:lnTo>
                <a:lnTo>
                  <a:pt x="18422" y="9699"/>
                </a:lnTo>
                <a:lnTo>
                  <a:pt x="19821" y="1891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672710" y="6553499"/>
            <a:ext cx="29209" cy="60325"/>
          </a:xfrm>
          <a:custGeom>
            <a:avLst/>
            <a:gdLst/>
            <a:ahLst/>
            <a:cxnLst/>
            <a:rect l="l" t="t" r="r" b="b"/>
            <a:pathLst>
              <a:path w="29209" h="60325">
                <a:moveTo>
                  <a:pt x="28738" y="32520"/>
                </a:moveTo>
                <a:lnTo>
                  <a:pt x="9350" y="60175"/>
                </a:lnTo>
                <a:lnTo>
                  <a:pt x="4898" y="59730"/>
                </a:lnTo>
                <a:lnTo>
                  <a:pt x="890" y="59730"/>
                </a:lnTo>
                <a:lnTo>
                  <a:pt x="0" y="53449"/>
                </a:lnTo>
                <a:lnTo>
                  <a:pt x="1780" y="46813"/>
                </a:lnTo>
                <a:lnTo>
                  <a:pt x="7123" y="29397"/>
                </a:lnTo>
                <a:lnTo>
                  <a:pt x="7123" y="27831"/>
                </a:lnTo>
                <a:lnTo>
                  <a:pt x="12067" y="12026"/>
                </a:lnTo>
                <a:lnTo>
                  <a:pt x="13803" y="4899"/>
                </a:lnTo>
                <a:lnTo>
                  <a:pt x="16520" y="0"/>
                </a:lnTo>
                <a:lnTo>
                  <a:pt x="19636" y="1336"/>
                </a:lnTo>
                <a:lnTo>
                  <a:pt x="21373" y="1781"/>
                </a:lnTo>
                <a:lnTo>
                  <a:pt x="22308" y="5344"/>
                </a:lnTo>
                <a:lnTo>
                  <a:pt x="23199" y="7616"/>
                </a:lnTo>
                <a:lnTo>
                  <a:pt x="24935" y="12917"/>
                </a:lnTo>
                <a:lnTo>
                  <a:pt x="27206" y="17816"/>
                </a:lnTo>
                <a:lnTo>
                  <a:pt x="28052" y="23607"/>
                </a:lnTo>
                <a:lnTo>
                  <a:pt x="28738" y="32520"/>
                </a:lnTo>
                <a:close/>
              </a:path>
              <a:path w="29209" h="60325">
                <a:moveTo>
                  <a:pt x="7123" y="27831"/>
                </a:moveTo>
                <a:lnTo>
                  <a:pt x="7123" y="29397"/>
                </a:lnTo>
                <a:lnTo>
                  <a:pt x="6633" y="29397"/>
                </a:lnTo>
                <a:lnTo>
                  <a:pt x="7123" y="2783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236880" y="6490873"/>
            <a:ext cx="411480" cy="922019"/>
          </a:xfrm>
          <a:custGeom>
            <a:avLst/>
            <a:gdLst/>
            <a:ahLst/>
            <a:cxnLst/>
            <a:rect l="l" t="t" r="r" b="b"/>
            <a:pathLst>
              <a:path w="411479" h="922020">
                <a:moveTo>
                  <a:pt x="52069" y="901435"/>
                </a:moveTo>
                <a:lnTo>
                  <a:pt x="50799" y="907270"/>
                </a:lnTo>
                <a:lnTo>
                  <a:pt x="46989" y="910789"/>
                </a:lnTo>
                <a:lnTo>
                  <a:pt x="43179" y="914842"/>
                </a:lnTo>
                <a:lnTo>
                  <a:pt x="38099" y="917069"/>
                </a:lnTo>
                <a:lnTo>
                  <a:pt x="35559" y="913907"/>
                </a:lnTo>
                <a:lnTo>
                  <a:pt x="25399" y="908305"/>
                </a:lnTo>
                <a:lnTo>
                  <a:pt x="17779" y="908512"/>
                </a:lnTo>
                <a:lnTo>
                  <a:pt x="11429" y="912986"/>
                </a:lnTo>
                <a:lnTo>
                  <a:pt x="5079" y="920187"/>
                </a:lnTo>
                <a:lnTo>
                  <a:pt x="5079" y="921479"/>
                </a:lnTo>
                <a:lnTo>
                  <a:pt x="1269" y="921078"/>
                </a:lnTo>
                <a:lnTo>
                  <a:pt x="0" y="921479"/>
                </a:lnTo>
                <a:lnTo>
                  <a:pt x="6349" y="901435"/>
                </a:lnTo>
                <a:lnTo>
                  <a:pt x="10159" y="891163"/>
                </a:lnTo>
                <a:lnTo>
                  <a:pt x="13969" y="880055"/>
                </a:lnTo>
                <a:lnTo>
                  <a:pt x="19049" y="870089"/>
                </a:lnTo>
                <a:lnTo>
                  <a:pt x="22859" y="860123"/>
                </a:lnTo>
                <a:lnTo>
                  <a:pt x="27939" y="849989"/>
                </a:lnTo>
                <a:lnTo>
                  <a:pt x="31749" y="839522"/>
                </a:lnTo>
                <a:lnTo>
                  <a:pt x="36829" y="831120"/>
                </a:lnTo>
                <a:lnTo>
                  <a:pt x="36829" y="867183"/>
                </a:lnTo>
                <a:lnTo>
                  <a:pt x="38099" y="868964"/>
                </a:lnTo>
                <a:lnTo>
                  <a:pt x="40639" y="875715"/>
                </a:lnTo>
                <a:lnTo>
                  <a:pt x="46989" y="889384"/>
                </a:lnTo>
                <a:lnTo>
                  <a:pt x="50799" y="896135"/>
                </a:lnTo>
                <a:lnTo>
                  <a:pt x="52069" y="901435"/>
                </a:lnTo>
                <a:close/>
              </a:path>
              <a:path w="411479" h="922020">
                <a:moveTo>
                  <a:pt x="411479" y="61290"/>
                </a:moveTo>
                <a:lnTo>
                  <a:pt x="411479" y="66145"/>
                </a:lnTo>
                <a:lnTo>
                  <a:pt x="408939" y="73316"/>
                </a:lnTo>
                <a:lnTo>
                  <a:pt x="406399" y="78216"/>
                </a:lnTo>
                <a:lnTo>
                  <a:pt x="401319" y="87535"/>
                </a:lnTo>
                <a:lnTo>
                  <a:pt x="394969" y="96979"/>
                </a:lnTo>
                <a:lnTo>
                  <a:pt x="389889" y="106841"/>
                </a:lnTo>
                <a:lnTo>
                  <a:pt x="386079" y="117412"/>
                </a:lnTo>
                <a:lnTo>
                  <a:pt x="370839" y="162511"/>
                </a:lnTo>
                <a:lnTo>
                  <a:pt x="364489" y="177543"/>
                </a:lnTo>
                <a:lnTo>
                  <a:pt x="349249" y="228799"/>
                </a:lnTo>
                <a:lnTo>
                  <a:pt x="344169" y="245291"/>
                </a:lnTo>
                <a:lnTo>
                  <a:pt x="321309" y="313064"/>
                </a:lnTo>
                <a:lnTo>
                  <a:pt x="312419" y="335266"/>
                </a:lnTo>
                <a:lnTo>
                  <a:pt x="299719" y="367948"/>
                </a:lnTo>
                <a:lnTo>
                  <a:pt x="288289" y="409838"/>
                </a:lnTo>
                <a:lnTo>
                  <a:pt x="273049" y="429694"/>
                </a:lnTo>
                <a:lnTo>
                  <a:pt x="267969" y="435596"/>
                </a:lnTo>
                <a:lnTo>
                  <a:pt x="250189" y="472533"/>
                </a:lnTo>
                <a:lnTo>
                  <a:pt x="246379" y="487030"/>
                </a:lnTo>
                <a:lnTo>
                  <a:pt x="241299" y="501277"/>
                </a:lnTo>
                <a:lnTo>
                  <a:pt x="233679" y="514813"/>
                </a:lnTo>
                <a:lnTo>
                  <a:pt x="227329" y="517530"/>
                </a:lnTo>
                <a:lnTo>
                  <a:pt x="222249" y="521495"/>
                </a:lnTo>
                <a:lnTo>
                  <a:pt x="218439" y="528176"/>
                </a:lnTo>
                <a:lnTo>
                  <a:pt x="215899" y="533521"/>
                </a:lnTo>
                <a:lnTo>
                  <a:pt x="212089" y="538019"/>
                </a:lnTo>
                <a:lnTo>
                  <a:pt x="209549" y="542875"/>
                </a:lnTo>
                <a:lnTo>
                  <a:pt x="209549" y="543320"/>
                </a:lnTo>
                <a:lnTo>
                  <a:pt x="207009" y="552352"/>
                </a:lnTo>
                <a:lnTo>
                  <a:pt x="201929" y="587642"/>
                </a:lnTo>
                <a:lnTo>
                  <a:pt x="196849" y="605932"/>
                </a:lnTo>
                <a:lnTo>
                  <a:pt x="191769" y="615077"/>
                </a:lnTo>
                <a:lnTo>
                  <a:pt x="184149" y="632893"/>
                </a:lnTo>
                <a:lnTo>
                  <a:pt x="176529" y="649708"/>
                </a:lnTo>
                <a:lnTo>
                  <a:pt x="168909" y="665687"/>
                </a:lnTo>
                <a:lnTo>
                  <a:pt x="160019" y="680998"/>
                </a:lnTo>
                <a:lnTo>
                  <a:pt x="153669" y="692460"/>
                </a:lnTo>
                <a:lnTo>
                  <a:pt x="148589" y="703542"/>
                </a:lnTo>
                <a:lnTo>
                  <a:pt x="138429" y="725050"/>
                </a:lnTo>
                <a:lnTo>
                  <a:pt x="119379" y="768300"/>
                </a:lnTo>
                <a:lnTo>
                  <a:pt x="111759" y="788610"/>
                </a:lnTo>
                <a:lnTo>
                  <a:pt x="102869" y="808649"/>
                </a:lnTo>
                <a:lnTo>
                  <a:pt x="96519" y="828112"/>
                </a:lnTo>
                <a:lnTo>
                  <a:pt x="88899" y="846693"/>
                </a:lnTo>
                <a:lnTo>
                  <a:pt x="87629" y="852038"/>
                </a:lnTo>
                <a:lnTo>
                  <a:pt x="82549" y="856492"/>
                </a:lnTo>
                <a:lnTo>
                  <a:pt x="80009" y="861392"/>
                </a:lnTo>
                <a:lnTo>
                  <a:pt x="76199" y="867183"/>
                </a:lnTo>
                <a:lnTo>
                  <a:pt x="72389" y="868964"/>
                </a:lnTo>
                <a:lnTo>
                  <a:pt x="67309" y="867183"/>
                </a:lnTo>
                <a:lnTo>
                  <a:pt x="60959" y="865401"/>
                </a:lnTo>
                <a:lnTo>
                  <a:pt x="53339" y="861838"/>
                </a:lnTo>
                <a:lnTo>
                  <a:pt x="45719" y="859165"/>
                </a:lnTo>
                <a:lnTo>
                  <a:pt x="41909" y="860056"/>
                </a:lnTo>
                <a:lnTo>
                  <a:pt x="39369" y="861392"/>
                </a:lnTo>
                <a:lnTo>
                  <a:pt x="38099" y="863174"/>
                </a:lnTo>
                <a:lnTo>
                  <a:pt x="36829" y="867183"/>
                </a:lnTo>
                <a:lnTo>
                  <a:pt x="36829" y="831120"/>
                </a:lnTo>
                <a:lnTo>
                  <a:pt x="63499" y="796762"/>
                </a:lnTo>
                <a:lnTo>
                  <a:pt x="67309" y="790081"/>
                </a:lnTo>
                <a:lnTo>
                  <a:pt x="68579" y="784290"/>
                </a:lnTo>
                <a:lnTo>
                  <a:pt x="74929" y="770529"/>
                </a:lnTo>
                <a:lnTo>
                  <a:pt x="81279" y="757916"/>
                </a:lnTo>
                <a:lnTo>
                  <a:pt x="88899" y="745462"/>
                </a:lnTo>
                <a:lnTo>
                  <a:pt x="96519" y="732177"/>
                </a:lnTo>
                <a:lnTo>
                  <a:pt x="102869" y="721995"/>
                </a:lnTo>
                <a:lnTo>
                  <a:pt x="109219" y="711521"/>
                </a:lnTo>
                <a:lnTo>
                  <a:pt x="114299" y="700796"/>
                </a:lnTo>
                <a:lnTo>
                  <a:pt x="118109" y="689862"/>
                </a:lnTo>
                <a:lnTo>
                  <a:pt x="123189" y="677625"/>
                </a:lnTo>
                <a:lnTo>
                  <a:pt x="126999" y="664991"/>
                </a:lnTo>
                <a:lnTo>
                  <a:pt x="132079" y="639085"/>
                </a:lnTo>
                <a:lnTo>
                  <a:pt x="133349" y="630176"/>
                </a:lnTo>
                <a:lnTo>
                  <a:pt x="134619" y="624386"/>
                </a:lnTo>
                <a:lnTo>
                  <a:pt x="139699" y="617749"/>
                </a:lnTo>
                <a:lnTo>
                  <a:pt x="147319" y="608118"/>
                </a:lnTo>
                <a:lnTo>
                  <a:pt x="154939" y="597856"/>
                </a:lnTo>
                <a:lnTo>
                  <a:pt x="161289" y="586850"/>
                </a:lnTo>
                <a:lnTo>
                  <a:pt x="167639" y="574989"/>
                </a:lnTo>
                <a:lnTo>
                  <a:pt x="172719" y="560572"/>
                </a:lnTo>
                <a:lnTo>
                  <a:pt x="179069" y="545670"/>
                </a:lnTo>
                <a:lnTo>
                  <a:pt x="186689" y="530617"/>
                </a:lnTo>
                <a:lnTo>
                  <a:pt x="195579" y="515749"/>
                </a:lnTo>
                <a:lnTo>
                  <a:pt x="195579" y="510404"/>
                </a:lnTo>
                <a:lnTo>
                  <a:pt x="200659" y="500560"/>
                </a:lnTo>
                <a:lnTo>
                  <a:pt x="204469" y="496106"/>
                </a:lnTo>
                <a:lnTo>
                  <a:pt x="207009" y="491206"/>
                </a:lnTo>
                <a:lnTo>
                  <a:pt x="209549" y="485906"/>
                </a:lnTo>
                <a:lnTo>
                  <a:pt x="214629" y="474264"/>
                </a:lnTo>
                <a:lnTo>
                  <a:pt x="226059" y="451199"/>
                </a:lnTo>
                <a:lnTo>
                  <a:pt x="232409" y="439582"/>
                </a:lnTo>
                <a:lnTo>
                  <a:pt x="234949" y="434683"/>
                </a:lnTo>
                <a:lnTo>
                  <a:pt x="236219" y="428892"/>
                </a:lnTo>
                <a:lnTo>
                  <a:pt x="236219" y="423102"/>
                </a:lnTo>
                <a:lnTo>
                  <a:pt x="237489" y="416421"/>
                </a:lnTo>
                <a:lnTo>
                  <a:pt x="237489" y="258995"/>
                </a:lnTo>
                <a:lnTo>
                  <a:pt x="240029" y="253353"/>
                </a:lnTo>
                <a:lnTo>
                  <a:pt x="241299" y="252462"/>
                </a:lnTo>
                <a:lnTo>
                  <a:pt x="241299" y="378069"/>
                </a:lnTo>
                <a:lnTo>
                  <a:pt x="247649" y="389205"/>
                </a:lnTo>
                <a:lnTo>
                  <a:pt x="283209" y="373882"/>
                </a:lnTo>
                <a:lnTo>
                  <a:pt x="287019" y="362079"/>
                </a:lnTo>
                <a:lnTo>
                  <a:pt x="287019" y="323541"/>
                </a:lnTo>
                <a:lnTo>
                  <a:pt x="288289" y="318860"/>
                </a:lnTo>
                <a:lnTo>
                  <a:pt x="295909" y="305066"/>
                </a:lnTo>
                <a:lnTo>
                  <a:pt x="298449" y="299651"/>
                </a:lnTo>
                <a:lnTo>
                  <a:pt x="302259" y="294153"/>
                </a:lnTo>
                <a:lnTo>
                  <a:pt x="304799" y="288655"/>
                </a:lnTo>
                <a:lnTo>
                  <a:pt x="308609" y="283240"/>
                </a:lnTo>
                <a:lnTo>
                  <a:pt x="313689" y="275731"/>
                </a:lnTo>
                <a:lnTo>
                  <a:pt x="317499" y="267929"/>
                </a:lnTo>
                <a:lnTo>
                  <a:pt x="320039" y="259877"/>
                </a:lnTo>
                <a:lnTo>
                  <a:pt x="323849" y="245477"/>
                </a:lnTo>
                <a:lnTo>
                  <a:pt x="325119" y="239255"/>
                </a:lnTo>
                <a:lnTo>
                  <a:pt x="327659" y="233200"/>
                </a:lnTo>
                <a:lnTo>
                  <a:pt x="330199" y="227563"/>
                </a:lnTo>
                <a:lnTo>
                  <a:pt x="339089" y="209782"/>
                </a:lnTo>
                <a:lnTo>
                  <a:pt x="346709" y="190877"/>
                </a:lnTo>
                <a:lnTo>
                  <a:pt x="359409" y="151887"/>
                </a:lnTo>
                <a:lnTo>
                  <a:pt x="382269" y="75242"/>
                </a:lnTo>
                <a:lnTo>
                  <a:pt x="394969" y="37237"/>
                </a:lnTo>
                <a:lnTo>
                  <a:pt x="408939" y="5728"/>
                </a:lnTo>
                <a:lnTo>
                  <a:pt x="408939" y="31230"/>
                </a:lnTo>
                <a:lnTo>
                  <a:pt x="411479" y="61290"/>
                </a:lnTo>
                <a:close/>
              </a:path>
              <a:path w="411479" h="922020">
                <a:moveTo>
                  <a:pt x="176529" y="411075"/>
                </a:moveTo>
                <a:lnTo>
                  <a:pt x="176529" y="469871"/>
                </a:lnTo>
                <a:lnTo>
                  <a:pt x="170179" y="481152"/>
                </a:lnTo>
                <a:lnTo>
                  <a:pt x="162559" y="492308"/>
                </a:lnTo>
                <a:lnTo>
                  <a:pt x="156209" y="503381"/>
                </a:lnTo>
                <a:lnTo>
                  <a:pt x="148589" y="514412"/>
                </a:lnTo>
                <a:lnTo>
                  <a:pt x="142239" y="525040"/>
                </a:lnTo>
                <a:lnTo>
                  <a:pt x="134619" y="535625"/>
                </a:lnTo>
                <a:lnTo>
                  <a:pt x="128269" y="546294"/>
                </a:lnTo>
                <a:lnTo>
                  <a:pt x="121919" y="557172"/>
                </a:lnTo>
                <a:lnTo>
                  <a:pt x="116839" y="565559"/>
                </a:lnTo>
                <a:lnTo>
                  <a:pt x="113029" y="574488"/>
                </a:lnTo>
                <a:lnTo>
                  <a:pt x="107949" y="583668"/>
                </a:lnTo>
                <a:lnTo>
                  <a:pt x="104139" y="592806"/>
                </a:lnTo>
                <a:lnTo>
                  <a:pt x="97789" y="605500"/>
                </a:lnTo>
                <a:lnTo>
                  <a:pt x="92709" y="617526"/>
                </a:lnTo>
                <a:lnTo>
                  <a:pt x="87629" y="628884"/>
                </a:lnTo>
                <a:lnTo>
                  <a:pt x="80009" y="639574"/>
                </a:lnTo>
                <a:lnTo>
                  <a:pt x="87629" y="618545"/>
                </a:lnTo>
                <a:lnTo>
                  <a:pt x="90169" y="608262"/>
                </a:lnTo>
                <a:lnTo>
                  <a:pt x="93979" y="598150"/>
                </a:lnTo>
                <a:lnTo>
                  <a:pt x="97789" y="586869"/>
                </a:lnTo>
                <a:lnTo>
                  <a:pt x="102869" y="575713"/>
                </a:lnTo>
                <a:lnTo>
                  <a:pt x="106679" y="564640"/>
                </a:lnTo>
                <a:lnTo>
                  <a:pt x="109219" y="553609"/>
                </a:lnTo>
                <a:lnTo>
                  <a:pt x="113029" y="542014"/>
                </a:lnTo>
                <a:lnTo>
                  <a:pt x="116839" y="530002"/>
                </a:lnTo>
                <a:lnTo>
                  <a:pt x="123189" y="514506"/>
                </a:lnTo>
                <a:lnTo>
                  <a:pt x="123189" y="525948"/>
                </a:lnTo>
                <a:lnTo>
                  <a:pt x="126999" y="519312"/>
                </a:lnTo>
                <a:lnTo>
                  <a:pt x="132079" y="512586"/>
                </a:lnTo>
                <a:lnTo>
                  <a:pt x="137159" y="506795"/>
                </a:lnTo>
                <a:lnTo>
                  <a:pt x="142239" y="500164"/>
                </a:lnTo>
                <a:lnTo>
                  <a:pt x="146049" y="492631"/>
                </a:lnTo>
                <a:lnTo>
                  <a:pt x="149859" y="484597"/>
                </a:lnTo>
                <a:lnTo>
                  <a:pt x="152399" y="476462"/>
                </a:lnTo>
                <a:lnTo>
                  <a:pt x="172719" y="420429"/>
                </a:lnTo>
                <a:lnTo>
                  <a:pt x="176529" y="411075"/>
                </a:lnTo>
                <a:close/>
              </a:path>
              <a:path w="411479" h="922020">
                <a:moveTo>
                  <a:pt x="152399" y="457800"/>
                </a:moveTo>
                <a:lnTo>
                  <a:pt x="129539" y="508936"/>
                </a:lnTo>
                <a:lnTo>
                  <a:pt x="123189" y="525948"/>
                </a:lnTo>
                <a:lnTo>
                  <a:pt x="123189" y="514506"/>
                </a:lnTo>
                <a:lnTo>
                  <a:pt x="126999" y="505058"/>
                </a:lnTo>
                <a:lnTo>
                  <a:pt x="133349" y="492795"/>
                </a:lnTo>
                <a:lnTo>
                  <a:pt x="139699" y="480778"/>
                </a:lnTo>
                <a:lnTo>
                  <a:pt x="146049" y="469086"/>
                </a:lnTo>
                <a:lnTo>
                  <a:pt x="152399" y="457800"/>
                </a:lnTo>
                <a:close/>
              </a:path>
              <a:path w="411479" h="922020">
                <a:moveTo>
                  <a:pt x="237489" y="258995"/>
                </a:moveTo>
                <a:lnTo>
                  <a:pt x="237489" y="416421"/>
                </a:lnTo>
                <a:lnTo>
                  <a:pt x="234949" y="411967"/>
                </a:lnTo>
                <a:lnTo>
                  <a:pt x="231139" y="412412"/>
                </a:lnTo>
                <a:lnTo>
                  <a:pt x="228599" y="412857"/>
                </a:lnTo>
                <a:lnTo>
                  <a:pt x="226059" y="414639"/>
                </a:lnTo>
                <a:lnTo>
                  <a:pt x="224789" y="416866"/>
                </a:lnTo>
                <a:lnTo>
                  <a:pt x="214629" y="440346"/>
                </a:lnTo>
                <a:lnTo>
                  <a:pt x="201929" y="462594"/>
                </a:lnTo>
                <a:lnTo>
                  <a:pt x="187959" y="483580"/>
                </a:lnTo>
                <a:lnTo>
                  <a:pt x="172719" y="503277"/>
                </a:lnTo>
                <a:lnTo>
                  <a:pt x="166369" y="511088"/>
                </a:lnTo>
                <a:lnTo>
                  <a:pt x="160019" y="519161"/>
                </a:lnTo>
                <a:lnTo>
                  <a:pt x="153669" y="527411"/>
                </a:lnTo>
                <a:lnTo>
                  <a:pt x="148589" y="535748"/>
                </a:lnTo>
                <a:lnTo>
                  <a:pt x="154939" y="519397"/>
                </a:lnTo>
                <a:lnTo>
                  <a:pt x="170179" y="486496"/>
                </a:lnTo>
                <a:lnTo>
                  <a:pt x="176529" y="469871"/>
                </a:lnTo>
                <a:lnTo>
                  <a:pt x="176529" y="411075"/>
                </a:lnTo>
                <a:lnTo>
                  <a:pt x="222249" y="299771"/>
                </a:lnTo>
                <a:lnTo>
                  <a:pt x="229869" y="277807"/>
                </a:lnTo>
                <a:lnTo>
                  <a:pt x="236219" y="261816"/>
                </a:lnTo>
                <a:lnTo>
                  <a:pt x="237489" y="258995"/>
                </a:lnTo>
                <a:close/>
              </a:path>
              <a:path w="411479" h="922020">
                <a:moveTo>
                  <a:pt x="265429" y="230988"/>
                </a:moveTo>
                <a:lnTo>
                  <a:pt x="265429" y="328802"/>
                </a:lnTo>
                <a:lnTo>
                  <a:pt x="262889" y="338706"/>
                </a:lnTo>
                <a:lnTo>
                  <a:pt x="257809" y="347691"/>
                </a:lnTo>
                <a:lnTo>
                  <a:pt x="250189" y="355799"/>
                </a:lnTo>
                <a:lnTo>
                  <a:pt x="246379" y="360297"/>
                </a:lnTo>
                <a:lnTo>
                  <a:pt x="243839" y="364707"/>
                </a:lnTo>
                <a:lnTo>
                  <a:pt x="242569" y="370987"/>
                </a:lnTo>
                <a:lnTo>
                  <a:pt x="241299" y="378069"/>
                </a:lnTo>
                <a:lnTo>
                  <a:pt x="241299" y="252462"/>
                </a:lnTo>
                <a:lnTo>
                  <a:pt x="246379" y="248899"/>
                </a:lnTo>
                <a:lnTo>
                  <a:pt x="252729" y="243999"/>
                </a:lnTo>
                <a:lnTo>
                  <a:pt x="261619" y="237337"/>
                </a:lnTo>
                <a:lnTo>
                  <a:pt x="265429" y="230988"/>
                </a:lnTo>
                <a:close/>
              </a:path>
              <a:path w="411479" h="922020">
                <a:moveTo>
                  <a:pt x="299719" y="223510"/>
                </a:moveTo>
                <a:lnTo>
                  <a:pt x="284479" y="253512"/>
                </a:lnTo>
                <a:lnTo>
                  <a:pt x="279399" y="260925"/>
                </a:lnTo>
                <a:lnTo>
                  <a:pt x="271779" y="274468"/>
                </a:lnTo>
                <a:lnTo>
                  <a:pt x="267969" y="288429"/>
                </a:lnTo>
                <a:lnTo>
                  <a:pt x="265429" y="302891"/>
                </a:lnTo>
                <a:lnTo>
                  <a:pt x="265429" y="222459"/>
                </a:lnTo>
                <a:lnTo>
                  <a:pt x="261619" y="202620"/>
                </a:lnTo>
                <a:lnTo>
                  <a:pt x="261619" y="198611"/>
                </a:lnTo>
                <a:lnTo>
                  <a:pt x="266699" y="196384"/>
                </a:lnTo>
                <a:lnTo>
                  <a:pt x="267969" y="195448"/>
                </a:lnTo>
                <a:lnTo>
                  <a:pt x="270509" y="196384"/>
                </a:lnTo>
                <a:lnTo>
                  <a:pt x="271779" y="197676"/>
                </a:lnTo>
                <a:lnTo>
                  <a:pt x="278129" y="201684"/>
                </a:lnTo>
                <a:lnTo>
                  <a:pt x="284479" y="206139"/>
                </a:lnTo>
                <a:lnTo>
                  <a:pt x="289559" y="210593"/>
                </a:lnTo>
                <a:lnTo>
                  <a:pt x="298449" y="216873"/>
                </a:lnTo>
                <a:lnTo>
                  <a:pt x="299719" y="223510"/>
                </a:lnTo>
                <a:close/>
              </a:path>
              <a:path w="411479" h="922020">
                <a:moveTo>
                  <a:pt x="287019" y="323541"/>
                </a:moveTo>
                <a:lnTo>
                  <a:pt x="287019" y="362079"/>
                </a:lnTo>
                <a:lnTo>
                  <a:pt x="284479" y="347283"/>
                </a:lnTo>
                <a:lnTo>
                  <a:pt x="284479" y="332904"/>
                </a:lnTo>
                <a:lnTo>
                  <a:pt x="287019" y="323541"/>
                </a:lnTo>
                <a:close/>
              </a:path>
              <a:path w="411479" h="922020">
                <a:moveTo>
                  <a:pt x="411479" y="0"/>
                </a:moveTo>
                <a:lnTo>
                  <a:pt x="408939" y="15872"/>
                </a:lnTo>
                <a:lnTo>
                  <a:pt x="408939" y="5728"/>
                </a:lnTo>
                <a:lnTo>
                  <a:pt x="411479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0044956" y="6758688"/>
            <a:ext cx="13970" cy="56515"/>
          </a:xfrm>
          <a:custGeom>
            <a:avLst/>
            <a:gdLst/>
            <a:ahLst/>
            <a:cxnLst/>
            <a:rect l="l" t="t" r="r" b="b"/>
            <a:pathLst>
              <a:path w="13970" h="56515">
                <a:moveTo>
                  <a:pt x="13442" y="0"/>
                </a:moveTo>
                <a:lnTo>
                  <a:pt x="13442" y="51454"/>
                </a:lnTo>
                <a:lnTo>
                  <a:pt x="11577" y="54979"/>
                </a:lnTo>
                <a:lnTo>
                  <a:pt x="7570" y="56271"/>
                </a:lnTo>
                <a:lnTo>
                  <a:pt x="3562" y="50079"/>
                </a:lnTo>
                <a:lnTo>
                  <a:pt x="445" y="45180"/>
                </a:lnTo>
                <a:lnTo>
                  <a:pt x="0" y="38944"/>
                </a:lnTo>
                <a:lnTo>
                  <a:pt x="2226" y="32708"/>
                </a:lnTo>
                <a:lnTo>
                  <a:pt x="13442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389618" y="6500940"/>
            <a:ext cx="5715" cy="11430"/>
          </a:xfrm>
          <a:custGeom>
            <a:avLst/>
            <a:gdLst/>
            <a:ahLst/>
            <a:cxnLst/>
            <a:rect l="l" t="t" r="r" b="b"/>
            <a:pathLst>
              <a:path w="5714" h="11429">
                <a:moveTo>
                  <a:pt x="5343" y="8062"/>
                </a:moveTo>
                <a:lnTo>
                  <a:pt x="5343" y="9353"/>
                </a:lnTo>
                <a:lnTo>
                  <a:pt x="3116" y="10289"/>
                </a:lnTo>
                <a:lnTo>
                  <a:pt x="2226" y="11135"/>
                </a:lnTo>
                <a:lnTo>
                  <a:pt x="1335" y="8463"/>
                </a:lnTo>
                <a:lnTo>
                  <a:pt x="0" y="5746"/>
                </a:lnTo>
                <a:lnTo>
                  <a:pt x="0" y="2182"/>
                </a:lnTo>
                <a:lnTo>
                  <a:pt x="1781" y="890"/>
                </a:lnTo>
                <a:lnTo>
                  <a:pt x="3116" y="0"/>
                </a:lnTo>
                <a:lnTo>
                  <a:pt x="4007" y="2716"/>
                </a:lnTo>
                <a:lnTo>
                  <a:pt x="4897" y="5345"/>
                </a:lnTo>
                <a:lnTo>
                  <a:pt x="5343" y="806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0051636" y="6488914"/>
            <a:ext cx="6985" cy="19050"/>
          </a:xfrm>
          <a:custGeom>
            <a:avLst/>
            <a:gdLst/>
            <a:ahLst/>
            <a:cxnLst/>
            <a:rect l="l" t="t" r="r" b="b"/>
            <a:pathLst>
              <a:path w="6984" h="19050">
                <a:moveTo>
                  <a:pt x="6763" y="13"/>
                </a:moveTo>
                <a:lnTo>
                  <a:pt x="6763" y="10890"/>
                </a:lnTo>
                <a:lnTo>
                  <a:pt x="6233" y="12026"/>
                </a:lnTo>
                <a:lnTo>
                  <a:pt x="5343" y="14253"/>
                </a:lnTo>
                <a:lnTo>
                  <a:pt x="3562" y="16524"/>
                </a:lnTo>
                <a:lnTo>
                  <a:pt x="2226" y="18707"/>
                </a:lnTo>
                <a:lnTo>
                  <a:pt x="0" y="16925"/>
                </a:lnTo>
                <a:lnTo>
                  <a:pt x="0" y="12917"/>
                </a:lnTo>
                <a:lnTo>
                  <a:pt x="2671" y="6235"/>
                </a:lnTo>
                <a:lnTo>
                  <a:pt x="4052" y="4008"/>
                </a:lnTo>
                <a:lnTo>
                  <a:pt x="6233" y="0"/>
                </a:lnTo>
                <a:lnTo>
                  <a:pt x="6763" y="1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579203" y="6475952"/>
            <a:ext cx="46990" cy="89535"/>
          </a:xfrm>
          <a:custGeom>
            <a:avLst/>
            <a:gdLst/>
            <a:ahLst/>
            <a:cxnLst/>
            <a:rect l="l" t="t" r="r" b="b"/>
            <a:pathLst>
              <a:path w="46990" h="89534">
                <a:moveTo>
                  <a:pt x="46797" y="6280"/>
                </a:moveTo>
                <a:lnTo>
                  <a:pt x="24089" y="76166"/>
                </a:lnTo>
                <a:lnTo>
                  <a:pt x="11927" y="86894"/>
                </a:lnTo>
                <a:lnTo>
                  <a:pt x="9795" y="87747"/>
                </a:lnTo>
                <a:lnTo>
                  <a:pt x="6679" y="89528"/>
                </a:lnTo>
                <a:lnTo>
                  <a:pt x="4898" y="88148"/>
                </a:lnTo>
                <a:lnTo>
                  <a:pt x="1380" y="84584"/>
                </a:lnTo>
                <a:lnTo>
                  <a:pt x="0" y="78348"/>
                </a:lnTo>
                <a:lnTo>
                  <a:pt x="3117" y="73004"/>
                </a:lnTo>
                <a:lnTo>
                  <a:pt x="7353" y="65491"/>
                </a:lnTo>
                <a:lnTo>
                  <a:pt x="11927" y="58171"/>
                </a:lnTo>
                <a:lnTo>
                  <a:pt x="21373" y="43606"/>
                </a:lnTo>
                <a:lnTo>
                  <a:pt x="25965" y="33729"/>
                </a:lnTo>
                <a:lnTo>
                  <a:pt x="42791" y="1291"/>
                </a:lnTo>
                <a:lnTo>
                  <a:pt x="45017" y="0"/>
                </a:lnTo>
                <a:lnTo>
                  <a:pt x="45461" y="3117"/>
                </a:lnTo>
                <a:lnTo>
                  <a:pt x="46797" y="62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128133" y="6468826"/>
            <a:ext cx="34290" cy="237490"/>
          </a:xfrm>
          <a:custGeom>
            <a:avLst/>
            <a:gdLst/>
            <a:ahLst/>
            <a:cxnLst/>
            <a:rect l="l" t="t" r="r" b="b"/>
            <a:pathLst>
              <a:path w="34289" h="237490">
                <a:moveTo>
                  <a:pt x="34174" y="183127"/>
                </a:moveTo>
                <a:lnTo>
                  <a:pt x="34091" y="209009"/>
                </a:lnTo>
                <a:lnTo>
                  <a:pt x="33506" y="237451"/>
                </a:lnTo>
                <a:lnTo>
                  <a:pt x="23425" y="189638"/>
                </a:lnTo>
                <a:lnTo>
                  <a:pt x="9775" y="97019"/>
                </a:lnTo>
                <a:lnTo>
                  <a:pt x="1447" y="51712"/>
                </a:lnTo>
                <a:lnTo>
                  <a:pt x="0" y="40069"/>
                </a:lnTo>
                <a:lnTo>
                  <a:pt x="222" y="28083"/>
                </a:lnTo>
                <a:lnTo>
                  <a:pt x="1948" y="16097"/>
                </a:lnTo>
                <a:lnTo>
                  <a:pt x="5009" y="4454"/>
                </a:lnTo>
                <a:lnTo>
                  <a:pt x="5454" y="2226"/>
                </a:lnTo>
                <a:lnTo>
                  <a:pt x="8571" y="890"/>
                </a:lnTo>
                <a:lnTo>
                  <a:pt x="12133" y="0"/>
                </a:lnTo>
                <a:lnTo>
                  <a:pt x="15250" y="0"/>
                </a:lnTo>
                <a:lnTo>
                  <a:pt x="21929" y="13406"/>
                </a:lnTo>
                <a:lnTo>
                  <a:pt x="22374" y="19152"/>
                </a:lnTo>
                <a:lnTo>
                  <a:pt x="24322" y="48327"/>
                </a:lnTo>
                <a:lnTo>
                  <a:pt x="25937" y="77502"/>
                </a:lnTo>
                <a:lnTo>
                  <a:pt x="27885" y="106343"/>
                </a:lnTo>
                <a:lnTo>
                  <a:pt x="33256" y="158673"/>
                </a:lnTo>
                <a:lnTo>
                  <a:pt x="34174" y="18312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715501" y="6442101"/>
            <a:ext cx="29209" cy="43815"/>
          </a:xfrm>
          <a:custGeom>
            <a:avLst/>
            <a:gdLst/>
            <a:ahLst/>
            <a:cxnLst/>
            <a:rect l="l" t="t" r="r" b="b"/>
            <a:pathLst>
              <a:path w="29209" h="43814">
                <a:moveTo>
                  <a:pt x="28942" y="5790"/>
                </a:moveTo>
                <a:lnTo>
                  <a:pt x="28942" y="8462"/>
                </a:lnTo>
                <a:lnTo>
                  <a:pt x="28651" y="19533"/>
                </a:lnTo>
                <a:lnTo>
                  <a:pt x="25413" y="28745"/>
                </a:lnTo>
                <a:lnTo>
                  <a:pt x="19587" y="36279"/>
                </a:lnTo>
                <a:lnTo>
                  <a:pt x="11531" y="42314"/>
                </a:lnTo>
                <a:lnTo>
                  <a:pt x="9795" y="43650"/>
                </a:lnTo>
                <a:lnTo>
                  <a:pt x="6233" y="43250"/>
                </a:lnTo>
                <a:lnTo>
                  <a:pt x="4853" y="41868"/>
                </a:lnTo>
                <a:lnTo>
                  <a:pt x="845" y="38305"/>
                </a:lnTo>
                <a:lnTo>
                  <a:pt x="0" y="33450"/>
                </a:lnTo>
                <a:lnTo>
                  <a:pt x="2181" y="26724"/>
                </a:lnTo>
                <a:lnTo>
                  <a:pt x="9306" y="13362"/>
                </a:lnTo>
                <a:lnTo>
                  <a:pt x="14248" y="6235"/>
                </a:lnTo>
                <a:lnTo>
                  <a:pt x="16919" y="1737"/>
                </a:lnTo>
                <a:lnTo>
                  <a:pt x="21817" y="0"/>
                </a:lnTo>
                <a:lnTo>
                  <a:pt x="26671" y="890"/>
                </a:lnTo>
                <a:lnTo>
                  <a:pt x="28007" y="1336"/>
                </a:lnTo>
                <a:lnTo>
                  <a:pt x="28942" y="579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071654" y="6419875"/>
            <a:ext cx="50800" cy="313690"/>
          </a:xfrm>
          <a:custGeom>
            <a:avLst/>
            <a:gdLst/>
            <a:ahLst/>
            <a:cxnLst/>
            <a:rect l="l" t="t" r="r" b="b"/>
            <a:pathLst>
              <a:path w="50800" h="313690">
                <a:moveTo>
                  <a:pt x="50433" y="272773"/>
                </a:moveTo>
                <a:lnTo>
                  <a:pt x="37399" y="311791"/>
                </a:lnTo>
                <a:lnTo>
                  <a:pt x="32991" y="313528"/>
                </a:lnTo>
                <a:lnTo>
                  <a:pt x="28712" y="312665"/>
                </a:lnTo>
                <a:lnTo>
                  <a:pt x="8376" y="261821"/>
                </a:lnTo>
                <a:lnTo>
                  <a:pt x="487" y="176829"/>
                </a:lnTo>
                <a:lnTo>
                  <a:pt x="0" y="167190"/>
                </a:lnTo>
                <a:lnTo>
                  <a:pt x="264" y="157504"/>
                </a:lnTo>
                <a:lnTo>
                  <a:pt x="862" y="147559"/>
                </a:lnTo>
                <a:lnTo>
                  <a:pt x="1377" y="137143"/>
                </a:lnTo>
                <a:lnTo>
                  <a:pt x="14276" y="183504"/>
                </a:lnTo>
                <a:lnTo>
                  <a:pt x="16085" y="207375"/>
                </a:lnTo>
                <a:lnTo>
                  <a:pt x="17407" y="219144"/>
                </a:lnTo>
                <a:lnTo>
                  <a:pt x="18777" y="226070"/>
                </a:lnTo>
                <a:lnTo>
                  <a:pt x="20691" y="232824"/>
                </a:lnTo>
                <a:lnTo>
                  <a:pt x="24976" y="245869"/>
                </a:lnTo>
                <a:lnTo>
                  <a:pt x="24976" y="247205"/>
                </a:lnTo>
                <a:lnTo>
                  <a:pt x="27314" y="247280"/>
                </a:lnTo>
                <a:lnTo>
                  <a:pt x="28539" y="248096"/>
                </a:lnTo>
                <a:lnTo>
                  <a:pt x="28984" y="245023"/>
                </a:lnTo>
                <a:lnTo>
                  <a:pt x="30320" y="242306"/>
                </a:lnTo>
                <a:lnTo>
                  <a:pt x="30320" y="239188"/>
                </a:lnTo>
                <a:lnTo>
                  <a:pt x="30876" y="217808"/>
                </a:lnTo>
                <a:lnTo>
                  <a:pt x="30876" y="101369"/>
                </a:lnTo>
                <a:lnTo>
                  <a:pt x="32337" y="116313"/>
                </a:lnTo>
                <a:lnTo>
                  <a:pt x="36887" y="154754"/>
                </a:lnTo>
                <a:lnTo>
                  <a:pt x="49028" y="244712"/>
                </a:lnTo>
                <a:lnTo>
                  <a:pt x="50190" y="258743"/>
                </a:lnTo>
                <a:lnTo>
                  <a:pt x="50433" y="272773"/>
                </a:lnTo>
                <a:close/>
              </a:path>
              <a:path w="50800" h="313690">
                <a:moveTo>
                  <a:pt x="30876" y="101369"/>
                </a:moveTo>
                <a:lnTo>
                  <a:pt x="30876" y="217808"/>
                </a:lnTo>
                <a:lnTo>
                  <a:pt x="29429" y="196389"/>
                </a:lnTo>
                <a:lnTo>
                  <a:pt x="27314" y="174879"/>
                </a:lnTo>
                <a:lnTo>
                  <a:pt x="24601" y="134056"/>
                </a:lnTo>
                <a:lnTo>
                  <a:pt x="22082" y="114805"/>
                </a:lnTo>
                <a:lnTo>
                  <a:pt x="18228" y="95722"/>
                </a:lnTo>
                <a:lnTo>
                  <a:pt x="8432" y="60734"/>
                </a:lnTo>
                <a:lnTo>
                  <a:pt x="4828" y="43890"/>
                </a:lnTo>
                <a:lnTo>
                  <a:pt x="2059" y="26703"/>
                </a:lnTo>
                <a:lnTo>
                  <a:pt x="41" y="9353"/>
                </a:lnTo>
                <a:lnTo>
                  <a:pt x="41" y="7571"/>
                </a:lnTo>
                <a:lnTo>
                  <a:pt x="487" y="6235"/>
                </a:lnTo>
                <a:lnTo>
                  <a:pt x="487" y="4454"/>
                </a:lnTo>
                <a:lnTo>
                  <a:pt x="932" y="3117"/>
                </a:lnTo>
                <a:lnTo>
                  <a:pt x="1377" y="1336"/>
                </a:lnTo>
                <a:lnTo>
                  <a:pt x="1377" y="0"/>
                </a:lnTo>
                <a:lnTo>
                  <a:pt x="3603" y="1737"/>
                </a:lnTo>
                <a:lnTo>
                  <a:pt x="11730" y="27198"/>
                </a:lnTo>
                <a:lnTo>
                  <a:pt x="15153" y="38915"/>
                </a:lnTo>
                <a:lnTo>
                  <a:pt x="20078" y="49842"/>
                </a:lnTo>
                <a:lnTo>
                  <a:pt x="23529" y="56349"/>
                </a:lnTo>
                <a:lnTo>
                  <a:pt x="25978" y="63149"/>
                </a:lnTo>
                <a:lnTo>
                  <a:pt x="27592" y="70199"/>
                </a:lnTo>
                <a:lnTo>
                  <a:pt x="28539" y="77458"/>
                </a:lnTo>
                <a:lnTo>
                  <a:pt x="30876" y="10136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646484" y="6384196"/>
            <a:ext cx="5715" cy="15240"/>
          </a:xfrm>
          <a:custGeom>
            <a:avLst/>
            <a:gdLst/>
            <a:ahLst/>
            <a:cxnLst/>
            <a:rect l="l" t="t" r="r" b="b"/>
            <a:pathLst>
              <a:path w="5715" h="15239">
                <a:moveTo>
                  <a:pt x="5343" y="0"/>
                </a:moveTo>
                <a:lnTo>
                  <a:pt x="4897" y="8952"/>
                </a:lnTo>
                <a:lnTo>
                  <a:pt x="4897" y="10734"/>
                </a:lnTo>
                <a:lnTo>
                  <a:pt x="2627" y="12961"/>
                </a:lnTo>
                <a:lnTo>
                  <a:pt x="1335" y="15188"/>
                </a:lnTo>
                <a:lnTo>
                  <a:pt x="0" y="8551"/>
                </a:lnTo>
                <a:lnTo>
                  <a:pt x="3072" y="0"/>
                </a:lnTo>
                <a:lnTo>
                  <a:pt x="5343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772005" y="6377070"/>
            <a:ext cx="3810" cy="5080"/>
          </a:xfrm>
          <a:custGeom>
            <a:avLst/>
            <a:gdLst/>
            <a:ahLst/>
            <a:cxnLst/>
            <a:rect l="l" t="t" r="r" b="b"/>
            <a:pathLst>
              <a:path w="3809" h="5079">
                <a:moveTo>
                  <a:pt x="3562" y="2717"/>
                </a:moveTo>
                <a:lnTo>
                  <a:pt x="0" y="4944"/>
                </a:lnTo>
                <a:lnTo>
                  <a:pt x="489" y="0"/>
                </a:lnTo>
                <a:lnTo>
                  <a:pt x="3562" y="271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750187" y="6342372"/>
            <a:ext cx="5080" cy="9525"/>
          </a:xfrm>
          <a:custGeom>
            <a:avLst/>
            <a:gdLst/>
            <a:ahLst/>
            <a:cxnLst/>
            <a:rect l="l" t="t" r="r" b="b"/>
            <a:pathLst>
              <a:path w="5079" h="9525">
                <a:moveTo>
                  <a:pt x="4452" y="0"/>
                </a:moveTo>
                <a:lnTo>
                  <a:pt x="4452" y="4855"/>
                </a:lnTo>
                <a:lnTo>
                  <a:pt x="4007" y="7126"/>
                </a:lnTo>
                <a:lnTo>
                  <a:pt x="3517" y="8017"/>
                </a:lnTo>
                <a:lnTo>
                  <a:pt x="1335" y="8017"/>
                </a:lnTo>
                <a:lnTo>
                  <a:pt x="0" y="8908"/>
                </a:lnTo>
                <a:lnTo>
                  <a:pt x="489" y="6235"/>
                </a:lnTo>
                <a:lnTo>
                  <a:pt x="489" y="4008"/>
                </a:lnTo>
                <a:lnTo>
                  <a:pt x="890" y="1291"/>
                </a:lnTo>
                <a:lnTo>
                  <a:pt x="1379" y="846"/>
                </a:lnTo>
                <a:lnTo>
                  <a:pt x="3116" y="401"/>
                </a:lnTo>
                <a:lnTo>
                  <a:pt x="4452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4031176" y="6333018"/>
            <a:ext cx="11430" cy="27940"/>
          </a:xfrm>
          <a:custGeom>
            <a:avLst/>
            <a:gdLst/>
            <a:ahLst/>
            <a:cxnLst/>
            <a:rect l="l" t="t" r="r" b="b"/>
            <a:pathLst>
              <a:path w="11429" h="27939">
                <a:moveTo>
                  <a:pt x="11087" y="25344"/>
                </a:moveTo>
                <a:lnTo>
                  <a:pt x="7569" y="26724"/>
                </a:lnTo>
                <a:lnTo>
                  <a:pt x="4007" y="27660"/>
                </a:lnTo>
                <a:lnTo>
                  <a:pt x="890" y="19598"/>
                </a:lnTo>
                <a:lnTo>
                  <a:pt x="445" y="12917"/>
                </a:lnTo>
                <a:lnTo>
                  <a:pt x="0" y="4008"/>
                </a:lnTo>
                <a:lnTo>
                  <a:pt x="1335" y="0"/>
                </a:lnTo>
                <a:lnTo>
                  <a:pt x="11087" y="2534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443051" y="6319656"/>
            <a:ext cx="6350" cy="19685"/>
          </a:xfrm>
          <a:custGeom>
            <a:avLst/>
            <a:gdLst/>
            <a:ahLst/>
            <a:cxnLst/>
            <a:rect l="l" t="t" r="r" b="b"/>
            <a:pathLst>
              <a:path w="6350" h="19685">
                <a:moveTo>
                  <a:pt x="5774" y="16101"/>
                </a:moveTo>
                <a:lnTo>
                  <a:pt x="5120" y="19069"/>
                </a:lnTo>
                <a:lnTo>
                  <a:pt x="3464" y="17268"/>
                </a:lnTo>
                <a:lnTo>
                  <a:pt x="890" y="10645"/>
                </a:lnTo>
                <a:lnTo>
                  <a:pt x="0" y="7571"/>
                </a:lnTo>
                <a:lnTo>
                  <a:pt x="890" y="3518"/>
                </a:lnTo>
                <a:lnTo>
                  <a:pt x="890" y="0"/>
                </a:lnTo>
                <a:lnTo>
                  <a:pt x="5343" y="8418"/>
                </a:lnTo>
                <a:lnTo>
                  <a:pt x="5774" y="1610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9710602" y="6267987"/>
            <a:ext cx="17780" cy="19685"/>
          </a:xfrm>
          <a:custGeom>
            <a:avLst/>
            <a:gdLst/>
            <a:ahLst/>
            <a:cxnLst/>
            <a:rect l="l" t="t" r="r" b="b"/>
            <a:pathLst>
              <a:path w="17779" h="19685">
                <a:moveTo>
                  <a:pt x="17365" y="5389"/>
                </a:moveTo>
                <a:lnTo>
                  <a:pt x="15985" y="8463"/>
                </a:lnTo>
                <a:lnTo>
                  <a:pt x="15984" y="11181"/>
                </a:lnTo>
                <a:lnTo>
                  <a:pt x="12868" y="16925"/>
                </a:lnTo>
                <a:lnTo>
                  <a:pt x="8460" y="19553"/>
                </a:lnTo>
                <a:lnTo>
                  <a:pt x="3562" y="17371"/>
                </a:lnTo>
                <a:lnTo>
                  <a:pt x="2181" y="16480"/>
                </a:lnTo>
                <a:lnTo>
                  <a:pt x="0" y="12471"/>
                </a:lnTo>
                <a:lnTo>
                  <a:pt x="845" y="11135"/>
                </a:lnTo>
                <a:lnTo>
                  <a:pt x="2626" y="4855"/>
                </a:lnTo>
                <a:lnTo>
                  <a:pt x="7079" y="1291"/>
                </a:lnTo>
                <a:lnTo>
                  <a:pt x="11977" y="445"/>
                </a:lnTo>
                <a:lnTo>
                  <a:pt x="13269" y="0"/>
                </a:lnTo>
                <a:lnTo>
                  <a:pt x="15985" y="1783"/>
                </a:lnTo>
                <a:lnTo>
                  <a:pt x="16430" y="3117"/>
                </a:lnTo>
                <a:lnTo>
                  <a:pt x="17365" y="538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512513" y="6201620"/>
            <a:ext cx="10160" cy="12065"/>
          </a:xfrm>
          <a:custGeom>
            <a:avLst/>
            <a:gdLst/>
            <a:ahLst/>
            <a:cxnLst/>
            <a:rect l="l" t="t" r="r" b="b"/>
            <a:pathLst>
              <a:path w="10160" h="12064">
                <a:moveTo>
                  <a:pt x="9795" y="4899"/>
                </a:moveTo>
                <a:lnTo>
                  <a:pt x="8460" y="7126"/>
                </a:lnTo>
                <a:lnTo>
                  <a:pt x="7569" y="11135"/>
                </a:lnTo>
                <a:lnTo>
                  <a:pt x="6233" y="11536"/>
                </a:lnTo>
                <a:lnTo>
                  <a:pt x="4452" y="11981"/>
                </a:lnTo>
                <a:lnTo>
                  <a:pt x="2226" y="8864"/>
                </a:lnTo>
                <a:lnTo>
                  <a:pt x="0" y="7082"/>
                </a:lnTo>
                <a:lnTo>
                  <a:pt x="1335" y="4855"/>
                </a:lnTo>
                <a:lnTo>
                  <a:pt x="2226" y="801"/>
                </a:lnTo>
                <a:lnTo>
                  <a:pt x="3562" y="401"/>
                </a:lnTo>
                <a:lnTo>
                  <a:pt x="5343" y="0"/>
                </a:lnTo>
                <a:lnTo>
                  <a:pt x="7525" y="3117"/>
                </a:lnTo>
                <a:lnTo>
                  <a:pt x="9795" y="489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260045" y="6190930"/>
            <a:ext cx="1270" cy="4445"/>
          </a:xfrm>
          <a:custGeom>
            <a:avLst/>
            <a:gdLst/>
            <a:ahLst/>
            <a:cxnLst/>
            <a:rect l="l" t="t" r="r" b="b"/>
            <a:pathLst>
              <a:path w="1270" h="4445">
                <a:moveTo>
                  <a:pt x="890" y="3964"/>
                </a:moveTo>
                <a:lnTo>
                  <a:pt x="0" y="400"/>
                </a:lnTo>
                <a:lnTo>
                  <a:pt x="0" y="0"/>
                </a:lnTo>
                <a:lnTo>
                  <a:pt x="890" y="396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983330" y="6136144"/>
            <a:ext cx="29845" cy="76200"/>
          </a:xfrm>
          <a:custGeom>
            <a:avLst/>
            <a:gdLst/>
            <a:ahLst/>
            <a:cxnLst/>
            <a:rect l="l" t="t" r="r" b="b"/>
            <a:pathLst>
              <a:path w="29845" h="76200">
                <a:moveTo>
                  <a:pt x="29566" y="8863"/>
                </a:moveTo>
                <a:lnTo>
                  <a:pt x="28675" y="15143"/>
                </a:lnTo>
                <a:lnTo>
                  <a:pt x="25358" y="42648"/>
                </a:lnTo>
                <a:lnTo>
                  <a:pt x="22827" y="56233"/>
                </a:lnTo>
                <a:lnTo>
                  <a:pt x="18434" y="69484"/>
                </a:lnTo>
                <a:lnTo>
                  <a:pt x="15762" y="75720"/>
                </a:lnTo>
                <a:lnTo>
                  <a:pt x="10019" y="76166"/>
                </a:lnTo>
                <a:lnTo>
                  <a:pt x="6011" y="72602"/>
                </a:lnTo>
                <a:lnTo>
                  <a:pt x="2616" y="68206"/>
                </a:lnTo>
                <a:lnTo>
                  <a:pt x="556" y="62285"/>
                </a:lnTo>
                <a:lnTo>
                  <a:pt x="0" y="55622"/>
                </a:lnTo>
                <a:lnTo>
                  <a:pt x="1113" y="48995"/>
                </a:lnTo>
                <a:lnTo>
                  <a:pt x="18879" y="6235"/>
                </a:lnTo>
                <a:lnTo>
                  <a:pt x="23376" y="0"/>
                </a:lnTo>
                <a:lnTo>
                  <a:pt x="23777" y="0"/>
                </a:lnTo>
                <a:lnTo>
                  <a:pt x="28274" y="3563"/>
                </a:lnTo>
                <a:lnTo>
                  <a:pt x="29566" y="886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9771160" y="5992675"/>
            <a:ext cx="100965" cy="283845"/>
          </a:xfrm>
          <a:custGeom>
            <a:avLst/>
            <a:gdLst/>
            <a:ahLst/>
            <a:cxnLst/>
            <a:rect l="l" t="t" r="r" b="b"/>
            <a:pathLst>
              <a:path w="100965" h="283845">
                <a:moveTo>
                  <a:pt x="77097" y="136555"/>
                </a:moveTo>
                <a:lnTo>
                  <a:pt x="71911" y="181521"/>
                </a:lnTo>
                <a:lnTo>
                  <a:pt x="49870" y="224489"/>
                </a:lnTo>
                <a:lnTo>
                  <a:pt x="41014" y="234740"/>
                </a:lnTo>
                <a:lnTo>
                  <a:pt x="33117" y="245558"/>
                </a:lnTo>
                <a:lnTo>
                  <a:pt x="26139" y="257211"/>
                </a:lnTo>
                <a:lnTo>
                  <a:pt x="20037" y="269967"/>
                </a:lnTo>
                <a:lnTo>
                  <a:pt x="18701" y="272639"/>
                </a:lnTo>
                <a:lnTo>
                  <a:pt x="16475" y="274822"/>
                </a:lnTo>
                <a:lnTo>
                  <a:pt x="14694" y="277093"/>
                </a:lnTo>
                <a:lnTo>
                  <a:pt x="10687" y="281949"/>
                </a:lnTo>
                <a:lnTo>
                  <a:pt x="5789" y="283730"/>
                </a:lnTo>
                <a:lnTo>
                  <a:pt x="845" y="281948"/>
                </a:lnTo>
                <a:lnTo>
                  <a:pt x="0" y="281548"/>
                </a:lnTo>
                <a:lnTo>
                  <a:pt x="400" y="276202"/>
                </a:lnTo>
                <a:lnTo>
                  <a:pt x="846" y="273038"/>
                </a:lnTo>
                <a:lnTo>
                  <a:pt x="1780" y="269967"/>
                </a:lnTo>
                <a:lnTo>
                  <a:pt x="2181" y="266804"/>
                </a:lnTo>
                <a:lnTo>
                  <a:pt x="3562" y="264176"/>
                </a:lnTo>
                <a:lnTo>
                  <a:pt x="7569" y="252105"/>
                </a:lnTo>
                <a:lnTo>
                  <a:pt x="11131" y="242351"/>
                </a:lnTo>
                <a:lnTo>
                  <a:pt x="11576" y="240970"/>
                </a:lnTo>
                <a:lnTo>
                  <a:pt x="22040" y="201606"/>
                </a:lnTo>
                <a:lnTo>
                  <a:pt x="26354" y="186539"/>
                </a:lnTo>
                <a:lnTo>
                  <a:pt x="31168" y="173267"/>
                </a:lnTo>
                <a:lnTo>
                  <a:pt x="36596" y="160015"/>
                </a:lnTo>
                <a:lnTo>
                  <a:pt x="41226" y="146759"/>
                </a:lnTo>
                <a:lnTo>
                  <a:pt x="44612" y="133160"/>
                </a:lnTo>
                <a:lnTo>
                  <a:pt x="46307" y="118881"/>
                </a:lnTo>
                <a:lnTo>
                  <a:pt x="46752" y="113091"/>
                </a:lnTo>
                <a:lnTo>
                  <a:pt x="48979" y="105964"/>
                </a:lnTo>
                <a:lnTo>
                  <a:pt x="67680" y="72157"/>
                </a:lnTo>
                <a:lnTo>
                  <a:pt x="77076" y="43349"/>
                </a:lnTo>
                <a:lnTo>
                  <a:pt x="77076" y="127389"/>
                </a:lnTo>
                <a:lnTo>
                  <a:pt x="77097" y="136555"/>
                </a:lnTo>
                <a:close/>
              </a:path>
              <a:path w="100965" h="283845">
                <a:moveTo>
                  <a:pt x="100693" y="14793"/>
                </a:moveTo>
                <a:lnTo>
                  <a:pt x="100241" y="21625"/>
                </a:lnTo>
                <a:lnTo>
                  <a:pt x="98870" y="28456"/>
                </a:lnTo>
                <a:lnTo>
                  <a:pt x="96623" y="35187"/>
                </a:lnTo>
                <a:lnTo>
                  <a:pt x="88134" y="57611"/>
                </a:lnTo>
                <a:lnTo>
                  <a:pt x="81673" y="80286"/>
                </a:lnTo>
                <a:lnTo>
                  <a:pt x="77801" y="103461"/>
                </a:lnTo>
                <a:lnTo>
                  <a:pt x="77076" y="127389"/>
                </a:lnTo>
                <a:lnTo>
                  <a:pt x="77076" y="43349"/>
                </a:lnTo>
                <a:lnTo>
                  <a:pt x="77922" y="40532"/>
                </a:lnTo>
                <a:lnTo>
                  <a:pt x="80447" y="31471"/>
                </a:lnTo>
                <a:lnTo>
                  <a:pt x="83098" y="22493"/>
                </a:lnTo>
                <a:lnTo>
                  <a:pt x="86500" y="13849"/>
                </a:lnTo>
                <a:lnTo>
                  <a:pt x="91280" y="5790"/>
                </a:lnTo>
                <a:lnTo>
                  <a:pt x="93061" y="3563"/>
                </a:lnTo>
                <a:lnTo>
                  <a:pt x="95777" y="1781"/>
                </a:lnTo>
                <a:lnTo>
                  <a:pt x="97959" y="0"/>
                </a:lnTo>
                <a:lnTo>
                  <a:pt x="98894" y="2716"/>
                </a:lnTo>
                <a:lnTo>
                  <a:pt x="99740" y="4899"/>
                </a:lnTo>
                <a:lnTo>
                  <a:pt x="100185" y="8062"/>
                </a:lnTo>
                <a:lnTo>
                  <a:pt x="100693" y="1479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9715055" y="5968667"/>
            <a:ext cx="7620" cy="10795"/>
          </a:xfrm>
          <a:custGeom>
            <a:avLst/>
            <a:gdLst/>
            <a:ahLst/>
            <a:cxnLst/>
            <a:rect l="l" t="t" r="r" b="b"/>
            <a:pathLst>
              <a:path w="7620" h="10795">
                <a:moveTo>
                  <a:pt x="7124" y="2716"/>
                </a:moveTo>
                <a:lnTo>
                  <a:pt x="7124" y="3563"/>
                </a:lnTo>
                <a:lnTo>
                  <a:pt x="6679" y="5790"/>
                </a:lnTo>
                <a:lnTo>
                  <a:pt x="4853" y="8463"/>
                </a:lnTo>
                <a:lnTo>
                  <a:pt x="4007" y="10689"/>
                </a:lnTo>
                <a:lnTo>
                  <a:pt x="0" y="7571"/>
                </a:lnTo>
                <a:lnTo>
                  <a:pt x="3562" y="0"/>
                </a:lnTo>
                <a:lnTo>
                  <a:pt x="4853" y="1336"/>
                </a:lnTo>
                <a:lnTo>
                  <a:pt x="7124" y="271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441270" y="5908981"/>
            <a:ext cx="27305" cy="127000"/>
          </a:xfrm>
          <a:custGeom>
            <a:avLst/>
            <a:gdLst/>
            <a:ahLst/>
            <a:cxnLst/>
            <a:rect l="l" t="t" r="r" b="b"/>
            <a:pathLst>
              <a:path w="27304" h="127000">
                <a:moveTo>
                  <a:pt x="27161" y="80174"/>
                </a:moveTo>
                <a:lnTo>
                  <a:pt x="15584" y="122890"/>
                </a:lnTo>
                <a:lnTo>
                  <a:pt x="15139" y="124672"/>
                </a:lnTo>
                <a:lnTo>
                  <a:pt x="11576" y="125607"/>
                </a:lnTo>
                <a:lnTo>
                  <a:pt x="9795" y="126944"/>
                </a:lnTo>
                <a:lnTo>
                  <a:pt x="8905" y="124227"/>
                </a:lnTo>
                <a:lnTo>
                  <a:pt x="8460" y="121153"/>
                </a:lnTo>
                <a:lnTo>
                  <a:pt x="7569" y="118481"/>
                </a:lnTo>
                <a:lnTo>
                  <a:pt x="4132" y="108702"/>
                </a:lnTo>
                <a:lnTo>
                  <a:pt x="1781" y="98715"/>
                </a:lnTo>
                <a:lnTo>
                  <a:pt x="431" y="88478"/>
                </a:lnTo>
                <a:lnTo>
                  <a:pt x="0" y="77947"/>
                </a:lnTo>
                <a:lnTo>
                  <a:pt x="2226" y="11580"/>
                </a:lnTo>
                <a:lnTo>
                  <a:pt x="2226" y="4944"/>
                </a:lnTo>
                <a:lnTo>
                  <a:pt x="4452" y="445"/>
                </a:lnTo>
                <a:lnTo>
                  <a:pt x="8905" y="102"/>
                </a:lnTo>
                <a:lnTo>
                  <a:pt x="14693" y="0"/>
                </a:lnTo>
                <a:lnTo>
                  <a:pt x="19146" y="4008"/>
                </a:lnTo>
                <a:lnTo>
                  <a:pt x="20037" y="9843"/>
                </a:lnTo>
                <a:lnTo>
                  <a:pt x="21185" y="26256"/>
                </a:lnTo>
                <a:lnTo>
                  <a:pt x="21206" y="42765"/>
                </a:lnTo>
                <a:lnTo>
                  <a:pt x="21978" y="59282"/>
                </a:lnTo>
                <a:lnTo>
                  <a:pt x="25380" y="75720"/>
                </a:lnTo>
                <a:lnTo>
                  <a:pt x="27161" y="8017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873126" y="5911698"/>
            <a:ext cx="22860" cy="34290"/>
          </a:xfrm>
          <a:custGeom>
            <a:avLst/>
            <a:gdLst/>
            <a:ahLst/>
            <a:cxnLst/>
            <a:rect l="l" t="t" r="r" b="b"/>
            <a:pathLst>
              <a:path w="22859" h="34289">
                <a:moveTo>
                  <a:pt x="22263" y="6191"/>
                </a:moveTo>
                <a:lnTo>
                  <a:pt x="12467" y="32916"/>
                </a:lnTo>
                <a:lnTo>
                  <a:pt x="10686" y="32916"/>
                </a:lnTo>
                <a:lnTo>
                  <a:pt x="5343" y="33852"/>
                </a:lnTo>
                <a:lnTo>
                  <a:pt x="2226" y="29843"/>
                </a:lnTo>
                <a:lnTo>
                  <a:pt x="1335" y="23117"/>
                </a:lnTo>
                <a:lnTo>
                  <a:pt x="0" y="16881"/>
                </a:lnTo>
                <a:lnTo>
                  <a:pt x="2226" y="11981"/>
                </a:lnTo>
                <a:lnTo>
                  <a:pt x="6634" y="7126"/>
                </a:lnTo>
                <a:lnTo>
                  <a:pt x="11131" y="2628"/>
                </a:lnTo>
                <a:lnTo>
                  <a:pt x="15094" y="0"/>
                </a:lnTo>
                <a:lnTo>
                  <a:pt x="20037" y="846"/>
                </a:lnTo>
                <a:lnTo>
                  <a:pt x="20482" y="3564"/>
                </a:lnTo>
                <a:lnTo>
                  <a:pt x="22263" y="619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979079" y="5801591"/>
            <a:ext cx="10795" cy="54610"/>
          </a:xfrm>
          <a:custGeom>
            <a:avLst/>
            <a:gdLst/>
            <a:ahLst/>
            <a:cxnLst/>
            <a:rect l="l" t="t" r="r" b="b"/>
            <a:pathLst>
              <a:path w="10795" h="54610">
                <a:moveTo>
                  <a:pt x="10686" y="22270"/>
                </a:moveTo>
                <a:lnTo>
                  <a:pt x="10484" y="29806"/>
                </a:lnTo>
                <a:lnTo>
                  <a:pt x="10074" y="37659"/>
                </a:lnTo>
                <a:lnTo>
                  <a:pt x="8745" y="45846"/>
                </a:lnTo>
                <a:lnTo>
                  <a:pt x="5788" y="54385"/>
                </a:lnTo>
                <a:lnTo>
                  <a:pt x="890" y="16970"/>
                </a:lnTo>
                <a:lnTo>
                  <a:pt x="0" y="10689"/>
                </a:lnTo>
                <a:lnTo>
                  <a:pt x="445" y="4498"/>
                </a:lnTo>
                <a:lnTo>
                  <a:pt x="4007" y="0"/>
                </a:lnTo>
                <a:lnTo>
                  <a:pt x="6284" y="560"/>
                </a:lnTo>
                <a:lnTo>
                  <a:pt x="8666" y="5656"/>
                </a:lnTo>
                <a:lnTo>
                  <a:pt x="10388" y="13491"/>
                </a:lnTo>
                <a:lnTo>
                  <a:pt x="10686" y="2227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892272" y="5766448"/>
            <a:ext cx="59690" cy="116205"/>
          </a:xfrm>
          <a:custGeom>
            <a:avLst/>
            <a:gdLst/>
            <a:ahLst/>
            <a:cxnLst/>
            <a:rect l="l" t="t" r="r" b="b"/>
            <a:pathLst>
              <a:path w="59690" h="116204">
                <a:moveTo>
                  <a:pt x="59176" y="4053"/>
                </a:moveTo>
                <a:lnTo>
                  <a:pt x="56527" y="18640"/>
                </a:lnTo>
                <a:lnTo>
                  <a:pt x="54862" y="25656"/>
                </a:lnTo>
                <a:lnTo>
                  <a:pt x="53106" y="32671"/>
                </a:lnTo>
                <a:lnTo>
                  <a:pt x="51562" y="39686"/>
                </a:lnTo>
                <a:lnTo>
                  <a:pt x="40789" y="54603"/>
                </a:lnTo>
                <a:lnTo>
                  <a:pt x="31970" y="70993"/>
                </a:lnTo>
                <a:lnTo>
                  <a:pt x="24387" y="88311"/>
                </a:lnTo>
                <a:lnTo>
                  <a:pt x="17321" y="106009"/>
                </a:lnTo>
                <a:lnTo>
                  <a:pt x="13803" y="114427"/>
                </a:lnTo>
                <a:lnTo>
                  <a:pt x="9751" y="115808"/>
                </a:lnTo>
                <a:lnTo>
                  <a:pt x="5298" y="109528"/>
                </a:lnTo>
                <a:lnTo>
                  <a:pt x="4007" y="107791"/>
                </a:lnTo>
                <a:lnTo>
                  <a:pt x="2181" y="105519"/>
                </a:lnTo>
                <a:lnTo>
                  <a:pt x="2181" y="102891"/>
                </a:lnTo>
                <a:lnTo>
                  <a:pt x="1290" y="97101"/>
                </a:lnTo>
                <a:lnTo>
                  <a:pt x="19146" y="49886"/>
                </a:lnTo>
                <a:lnTo>
                  <a:pt x="21554" y="44241"/>
                </a:lnTo>
                <a:lnTo>
                  <a:pt x="24078" y="38099"/>
                </a:lnTo>
                <a:lnTo>
                  <a:pt x="29343" y="24943"/>
                </a:lnTo>
                <a:lnTo>
                  <a:pt x="32015" y="19153"/>
                </a:lnTo>
                <a:lnTo>
                  <a:pt x="38249" y="8463"/>
                </a:lnTo>
                <a:lnTo>
                  <a:pt x="41811" y="2672"/>
                </a:lnTo>
                <a:lnTo>
                  <a:pt x="46263" y="0"/>
                </a:lnTo>
                <a:lnTo>
                  <a:pt x="56059" y="0"/>
                </a:lnTo>
                <a:lnTo>
                  <a:pt x="59176" y="405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4404312" y="5765111"/>
            <a:ext cx="4445" cy="9525"/>
          </a:xfrm>
          <a:custGeom>
            <a:avLst/>
            <a:gdLst/>
            <a:ahLst/>
            <a:cxnLst/>
            <a:rect l="l" t="t" r="r" b="b"/>
            <a:pathLst>
              <a:path w="4445" h="9525">
                <a:moveTo>
                  <a:pt x="4007" y="4454"/>
                </a:moveTo>
                <a:lnTo>
                  <a:pt x="4007" y="7572"/>
                </a:lnTo>
                <a:lnTo>
                  <a:pt x="2226" y="8418"/>
                </a:lnTo>
                <a:lnTo>
                  <a:pt x="1335" y="9353"/>
                </a:lnTo>
                <a:lnTo>
                  <a:pt x="445" y="7126"/>
                </a:lnTo>
                <a:lnTo>
                  <a:pt x="0" y="4855"/>
                </a:lnTo>
                <a:lnTo>
                  <a:pt x="0" y="1781"/>
                </a:lnTo>
                <a:lnTo>
                  <a:pt x="1781" y="890"/>
                </a:lnTo>
                <a:lnTo>
                  <a:pt x="2671" y="0"/>
                </a:lnTo>
                <a:lnTo>
                  <a:pt x="3116" y="2227"/>
                </a:lnTo>
                <a:lnTo>
                  <a:pt x="4007" y="445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183013" y="5656830"/>
            <a:ext cx="3810" cy="5080"/>
          </a:xfrm>
          <a:custGeom>
            <a:avLst/>
            <a:gdLst/>
            <a:ahLst/>
            <a:cxnLst/>
            <a:rect l="l" t="t" r="r" b="b"/>
            <a:pathLst>
              <a:path w="3810" h="5079">
                <a:moveTo>
                  <a:pt x="3562" y="1380"/>
                </a:moveTo>
                <a:lnTo>
                  <a:pt x="445" y="4498"/>
                </a:lnTo>
                <a:lnTo>
                  <a:pt x="0" y="0"/>
                </a:lnTo>
                <a:lnTo>
                  <a:pt x="3562" y="13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947041" y="5629259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3072" y="2672"/>
                </a:moveTo>
                <a:lnTo>
                  <a:pt x="0" y="2227"/>
                </a:lnTo>
                <a:lnTo>
                  <a:pt x="0" y="1737"/>
                </a:lnTo>
                <a:lnTo>
                  <a:pt x="2626" y="0"/>
                </a:lnTo>
                <a:lnTo>
                  <a:pt x="3072" y="267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0017839" y="5597634"/>
            <a:ext cx="6985" cy="23495"/>
          </a:xfrm>
          <a:custGeom>
            <a:avLst/>
            <a:gdLst/>
            <a:ahLst/>
            <a:cxnLst/>
            <a:rect l="l" t="t" r="r" b="b"/>
            <a:pathLst>
              <a:path w="6984" h="23495">
                <a:moveTo>
                  <a:pt x="6634" y="0"/>
                </a:moveTo>
                <a:lnTo>
                  <a:pt x="5343" y="8062"/>
                </a:lnTo>
                <a:lnTo>
                  <a:pt x="3072" y="15634"/>
                </a:lnTo>
                <a:lnTo>
                  <a:pt x="0" y="23206"/>
                </a:lnTo>
                <a:lnTo>
                  <a:pt x="0" y="22270"/>
                </a:lnTo>
                <a:lnTo>
                  <a:pt x="400" y="21380"/>
                </a:lnTo>
                <a:lnTo>
                  <a:pt x="1335" y="17371"/>
                </a:lnTo>
                <a:lnTo>
                  <a:pt x="3518" y="11135"/>
                </a:lnTo>
                <a:lnTo>
                  <a:pt x="6634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9997758" y="5589617"/>
            <a:ext cx="635" cy="1270"/>
          </a:xfrm>
          <a:custGeom>
            <a:avLst/>
            <a:gdLst/>
            <a:ahLst/>
            <a:cxnLst/>
            <a:rect l="l" t="t" r="r" b="b"/>
            <a:pathLst>
              <a:path w="634" h="1270">
                <a:moveTo>
                  <a:pt x="445" y="0"/>
                </a:moveTo>
                <a:lnTo>
                  <a:pt x="445" y="445"/>
                </a:lnTo>
                <a:lnTo>
                  <a:pt x="0" y="935"/>
                </a:lnTo>
                <a:lnTo>
                  <a:pt x="0" y="445"/>
                </a:lnTo>
                <a:lnTo>
                  <a:pt x="445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9830381" y="5560665"/>
            <a:ext cx="2540" cy="9525"/>
          </a:xfrm>
          <a:custGeom>
            <a:avLst/>
            <a:gdLst/>
            <a:ahLst/>
            <a:cxnLst/>
            <a:rect l="l" t="t" r="r" b="b"/>
            <a:pathLst>
              <a:path w="2540" h="9525">
                <a:moveTo>
                  <a:pt x="810" y="5949"/>
                </a:moveTo>
                <a:lnTo>
                  <a:pt x="445" y="7571"/>
                </a:lnTo>
                <a:lnTo>
                  <a:pt x="0" y="9353"/>
                </a:lnTo>
                <a:lnTo>
                  <a:pt x="810" y="5949"/>
                </a:lnTo>
                <a:close/>
              </a:path>
              <a:path w="2540" h="9525">
                <a:moveTo>
                  <a:pt x="2225" y="0"/>
                </a:moveTo>
                <a:lnTo>
                  <a:pt x="2225" y="2672"/>
                </a:lnTo>
                <a:lnTo>
                  <a:pt x="1780" y="4008"/>
                </a:lnTo>
                <a:lnTo>
                  <a:pt x="849" y="5783"/>
                </a:lnTo>
                <a:lnTo>
                  <a:pt x="2225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9901179" y="5549530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4">
                <a:moveTo>
                  <a:pt x="3562" y="5300"/>
                </a:moveTo>
                <a:lnTo>
                  <a:pt x="0" y="4899"/>
                </a:lnTo>
                <a:lnTo>
                  <a:pt x="2671" y="0"/>
                </a:lnTo>
                <a:lnTo>
                  <a:pt x="3562" y="530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9827218" y="5547302"/>
            <a:ext cx="33020" cy="50165"/>
          </a:xfrm>
          <a:custGeom>
            <a:avLst/>
            <a:gdLst/>
            <a:ahLst/>
            <a:cxnLst/>
            <a:rect l="l" t="t" r="r" b="b"/>
            <a:pathLst>
              <a:path w="33020" h="50164">
                <a:moveTo>
                  <a:pt x="21817" y="7785"/>
                </a:moveTo>
                <a:lnTo>
                  <a:pt x="21817" y="36079"/>
                </a:lnTo>
                <a:lnTo>
                  <a:pt x="18700" y="40533"/>
                </a:lnTo>
                <a:lnTo>
                  <a:pt x="14693" y="44096"/>
                </a:lnTo>
                <a:lnTo>
                  <a:pt x="10241" y="47660"/>
                </a:lnTo>
                <a:lnTo>
                  <a:pt x="7970" y="49441"/>
                </a:lnTo>
                <a:lnTo>
                  <a:pt x="5343" y="49887"/>
                </a:lnTo>
                <a:lnTo>
                  <a:pt x="3116" y="49441"/>
                </a:lnTo>
                <a:lnTo>
                  <a:pt x="1781" y="48995"/>
                </a:lnTo>
                <a:lnTo>
                  <a:pt x="0" y="45877"/>
                </a:lnTo>
                <a:lnTo>
                  <a:pt x="0" y="44096"/>
                </a:lnTo>
                <a:lnTo>
                  <a:pt x="2615" y="30566"/>
                </a:lnTo>
                <a:lnTo>
                  <a:pt x="3819" y="23864"/>
                </a:lnTo>
                <a:lnTo>
                  <a:pt x="4898" y="17371"/>
                </a:lnTo>
                <a:lnTo>
                  <a:pt x="5343" y="14253"/>
                </a:lnTo>
                <a:lnTo>
                  <a:pt x="6678" y="11580"/>
                </a:lnTo>
                <a:lnTo>
                  <a:pt x="17409" y="0"/>
                </a:lnTo>
                <a:lnTo>
                  <a:pt x="20971" y="3117"/>
                </a:lnTo>
                <a:lnTo>
                  <a:pt x="21817" y="7785"/>
                </a:lnTo>
                <a:close/>
              </a:path>
              <a:path w="33020" h="50164">
                <a:moveTo>
                  <a:pt x="32103" y="445"/>
                </a:moveTo>
                <a:lnTo>
                  <a:pt x="32103" y="10645"/>
                </a:lnTo>
                <a:lnTo>
                  <a:pt x="31658" y="13362"/>
                </a:lnTo>
                <a:lnTo>
                  <a:pt x="22262" y="35143"/>
                </a:lnTo>
                <a:lnTo>
                  <a:pt x="21372" y="38261"/>
                </a:lnTo>
                <a:lnTo>
                  <a:pt x="21372" y="37860"/>
                </a:lnTo>
                <a:lnTo>
                  <a:pt x="21817" y="36079"/>
                </a:lnTo>
                <a:lnTo>
                  <a:pt x="21817" y="7785"/>
                </a:lnTo>
                <a:lnTo>
                  <a:pt x="22263" y="10244"/>
                </a:lnTo>
                <a:lnTo>
                  <a:pt x="22263" y="22716"/>
                </a:lnTo>
                <a:lnTo>
                  <a:pt x="23198" y="28506"/>
                </a:lnTo>
                <a:lnTo>
                  <a:pt x="23643" y="29798"/>
                </a:lnTo>
                <a:lnTo>
                  <a:pt x="32103" y="445"/>
                </a:lnTo>
                <a:close/>
              </a:path>
              <a:path w="33020" h="50164">
                <a:moveTo>
                  <a:pt x="23198" y="16035"/>
                </a:moveTo>
                <a:lnTo>
                  <a:pt x="22263" y="22716"/>
                </a:lnTo>
                <a:lnTo>
                  <a:pt x="22263" y="10244"/>
                </a:lnTo>
                <a:lnTo>
                  <a:pt x="23198" y="16035"/>
                </a:lnTo>
                <a:close/>
              </a:path>
              <a:path w="33020" h="50164">
                <a:moveTo>
                  <a:pt x="32548" y="5746"/>
                </a:moveTo>
                <a:lnTo>
                  <a:pt x="32103" y="8463"/>
                </a:lnTo>
                <a:lnTo>
                  <a:pt x="32103" y="1737"/>
                </a:lnTo>
                <a:lnTo>
                  <a:pt x="32548" y="574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832607" y="5541913"/>
            <a:ext cx="5715" cy="19050"/>
          </a:xfrm>
          <a:custGeom>
            <a:avLst/>
            <a:gdLst/>
            <a:ahLst/>
            <a:cxnLst/>
            <a:rect l="l" t="t" r="r" b="b"/>
            <a:pathLst>
              <a:path w="5715" h="19050">
                <a:moveTo>
                  <a:pt x="5343" y="0"/>
                </a:moveTo>
                <a:lnTo>
                  <a:pt x="0" y="18751"/>
                </a:lnTo>
                <a:lnTo>
                  <a:pt x="489" y="16480"/>
                </a:lnTo>
                <a:lnTo>
                  <a:pt x="934" y="14253"/>
                </a:lnTo>
                <a:lnTo>
                  <a:pt x="1335" y="12070"/>
                </a:lnTo>
                <a:lnTo>
                  <a:pt x="3116" y="6725"/>
                </a:lnTo>
                <a:lnTo>
                  <a:pt x="4052" y="4053"/>
                </a:lnTo>
                <a:lnTo>
                  <a:pt x="5343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378317" y="5488953"/>
            <a:ext cx="13970" cy="107950"/>
          </a:xfrm>
          <a:custGeom>
            <a:avLst/>
            <a:gdLst/>
            <a:ahLst/>
            <a:cxnLst/>
            <a:rect l="l" t="t" r="r" b="b"/>
            <a:pathLst>
              <a:path w="13970" h="107950">
                <a:moveTo>
                  <a:pt x="13928" y="59240"/>
                </a:moveTo>
                <a:lnTo>
                  <a:pt x="13372" y="84016"/>
                </a:lnTo>
                <a:lnTo>
                  <a:pt x="11924" y="96133"/>
                </a:lnTo>
                <a:lnTo>
                  <a:pt x="8140" y="107790"/>
                </a:lnTo>
                <a:lnTo>
                  <a:pt x="3645" y="95548"/>
                </a:lnTo>
                <a:lnTo>
                  <a:pt x="904" y="83014"/>
                </a:lnTo>
                <a:lnTo>
                  <a:pt x="0" y="70396"/>
                </a:lnTo>
                <a:lnTo>
                  <a:pt x="1015" y="57903"/>
                </a:lnTo>
                <a:lnTo>
                  <a:pt x="1952" y="43651"/>
                </a:lnTo>
                <a:lnTo>
                  <a:pt x="2329" y="29102"/>
                </a:lnTo>
                <a:lnTo>
                  <a:pt x="3608" y="14477"/>
                </a:lnTo>
                <a:lnTo>
                  <a:pt x="7249" y="0"/>
                </a:lnTo>
                <a:lnTo>
                  <a:pt x="9357" y="14874"/>
                </a:lnTo>
                <a:lnTo>
                  <a:pt x="9754" y="29937"/>
                </a:lnTo>
                <a:lnTo>
                  <a:pt x="10568" y="44841"/>
                </a:lnTo>
                <a:lnTo>
                  <a:pt x="13928" y="5924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950114" y="5513050"/>
            <a:ext cx="90170" cy="195580"/>
          </a:xfrm>
          <a:custGeom>
            <a:avLst/>
            <a:gdLst/>
            <a:ahLst/>
            <a:cxnLst/>
            <a:rect l="l" t="t" r="r" b="b"/>
            <a:pathLst>
              <a:path w="90170" h="195579">
                <a:moveTo>
                  <a:pt x="89989" y="11135"/>
                </a:moveTo>
                <a:lnTo>
                  <a:pt x="88278" y="25152"/>
                </a:lnTo>
                <a:lnTo>
                  <a:pt x="84017" y="38751"/>
                </a:lnTo>
                <a:lnTo>
                  <a:pt x="79514" y="52350"/>
                </a:lnTo>
                <a:lnTo>
                  <a:pt x="77077" y="66367"/>
                </a:lnTo>
                <a:lnTo>
                  <a:pt x="76632" y="72602"/>
                </a:lnTo>
                <a:lnTo>
                  <a:pt x="75785" y="78794"/>
                </a:lnTo>
                <a:lnTo>
                  <a:pt x="74360" y="84584"/>
                </a:lnTo>
                <a:lnTo>
                  <a:pt x="73915" y="84584"/>
                </a:lnTo>
                <a:lnTo>
                  <a:pt x="73915" y="85030"/>
                </a:lnTo>
                <a:lnTo>
                  <a:pt x="73470" y="85920"/>
                </a:lnTo>
                <a:lnTo>
                  <a:pt x="73025" y="87256"/>
                </a:lnTo>
                <a:lnTo>
                  <a:pt x="72134" y="89483"/>
                </a:lnTo>
                <a:lnTo>
                  <a:pt x="69864" y="94383"/>
                </a:lnTo>
                <a:lnTo>
                  <a:pt x="65411" y="104182"/>
                </a:lnTo>
                <a:lnTo>
                  <a:pt x="55571" y="123781"/>
                </a:lnTo>
                <a:lnTo>
                  <a:pt x="44369" y="139182"/>
                </a:lnTo>
                <a:lnTo>
                  <a:pt x="35717" y="156496"/>
                </a:lnTo>
                <a:lnTo>
                  <a:pt x="27976" y="174479"/>
                </a:lnTo>
                <a:lnTo>
                  <a:pt x="19504" y="191885"/>
                </a:lnTo>
                <a:lnTo>
                  <a:pt x="18569" y="193666"/>
                </a:lnTo>
                <a:lnTo>
                  <a:pt x="15497" y="195003"/>
                </a:lnTo>
                <a:lnTo>
                  <a:pt x="12467" y="193666"/>
                </a:lnTo>
                <a:lnTo>
                  <a:pt x="9395" y="191484"/>
                </a:lnTo>
                <a:lnTo>
                  <a:pt x="9304" y="171057"/>
                </a:lnTo>
                <a:lnTo>
                  <a:pt x="7703" y="153122"/>
                </a:lnTo>
                <a:lnTo>
                  <a:pt x="4598" y="135772"/>
                </a:lnTo>
                <a:lnTo>
                  <a:pt x="0" y="118881"/>
                </a:lnTo>
                <a:lnTo>
                  <a:pt x="4007" y="119326"/>
                </a:lnTo>
                <a:lnTo>
                  <a:pt x="40919" y="87578"/>
                </a:lnTo>
                <a:lnTo>
                  <a:pt x="40919" y="101064"/>
                </a:lnTo>
                <a:lnTo>
                  <a:pt x="41854" y="100174"/>
                </a:lnTo>
                <a:lnTo>
                  <a:pt x="44081" y="96165"/>
                </a:lnTo>
                <a:lnTo>
                  <a:pt x="48979" y="87702"/>
                </a:lnTo>
                <a:lnTo>
                  <a:pt x="64883" y="43342"/>
                </a:lnTo>
                <a:lnTo>
                  <a:pt x="69907" y="21781"/>
                </a:lnTo>
                <a:lnTo>
                  <a:pt x="71688" y="15545"/>
                </a:lnTo>
                <a:lnTo>
                  <a:pt x="72623" y="12471"/>
                </a:lnTo>
                <a:lnTo>
                  <a:pt x="73915" y="9308"/>
                </a:lnTo>
                <a:lnTo>
                  <a:pt x="75785" y="7068"/>
                </a:lnTo>
                <a:lnTo>
                  <a:pt x="77477" y="4899"/>
                </a:lnTo>
                <a:lnTo>
                  <a:pt x="79747" y="2226"/>
                </a:lnTo>
                <a:lnTo>
                  <a:pt x="81930" y="1336"/>
                </a:lnTo>
                <a:lnTo>
                  <a:pt x="85982" y="0"/>
                </a:lnTo>
                <a:lnTo>
                  <a:pt x="89544" y="4008"/>
                </a:lnTo>
                <a:lnTo>
                  <a:pt x="89989" y="11135"/>
                </a:lnTo>
                <a:close/>
              </a:path>
              <a:path w="90170" h="195579">
                <a:moveTo>
                  <a:pt x="47643" y="77457"/>
                </a:moveTo>
                <a:lnTo>
                  <a:pt x="44526" y="89484"/>
                </a:lnTo>
                <a:lnTo>
                  <a:pt x="42344" y="96610"/>
                </a:lnTo>
                <a:lnTo>
                  <a:pt x="41409" y="100174"/>
                </a:lnTo>
                <a:lnTo>
                  <a:pt x="40919" y="101064"/>
                </a:lnTo>
                <a:lnTo>
                  <a:pt x="40919" y="87578"/>
                </a:lnTo>
                <a:lnTo>
                  <a:pt x="42134" y="85266"/>
                </a:lnTo>
                <a:lnTo>
                  <a:pt x="45862" y="79239"/>
                </a:lnTo>
                <a:lnTo>
                  <a:pt x="47643" y="7745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981327" y="5490289"/>
            <a:ext cx="26670" cy="51435"/>
          </a:xfrm>
          <a:custGeom>
            <a:avLst/>
            <a:gdLst/>
            <a:ahLst/>
            <a:cxnLst/>
            <a:rect l="l" t="t" r="r" b="b"/>
            <a:pathLst>
              <a:path w="26670" h="51435">
                <a:moveTo>
                  <a:pt x="26271" y="33406"/>
                </a:moveTo>
                <a:lnTo>
                  <a:pt x="24445" y="37414"/>
                </a:lnTo>
                <a:lnTo>
                  <a:pt x="22709" y="39597"/>
                </a:lnTo>
                <a:lnTo>
                  <a:pt x="17321" y="48505"/>
                </a:lnTo>
                <a:lnTo>
                  <a:pt x="7570" y="51178"/>
                </a:lnTo>
                <a:lnTo>
                  <a:pt x="4007" y="45833"/>
                </a:lnTo>
                <a:lnTo>
                  <a:pt x="890" y="40978"/>
                </a:lnTo>
                <a:lnTo>
                  <a:pt x="0" y="35187"/>
                </a:lnTo>
                <a:lnTo>
                  <a:pt x="1736" y="28506"/>
                </a:lnTo>
                <a:lnTo>
                  <a:pt x="4281" y="19855"/>
                </a:lnTo>
                <a:lnTo>
                  <a:pt x="7936" y="12081"/>
                </a:lnTo>
                <a:lnTo>
                  <a:pt x="12844" y="5393"/>
                </a:lnTo>
                <a:lnTo>
                  <a:pt x="19146" y="0"/>
                </a:lnTo>
                <a:lnTo>
                  <a:pt x="21060" y="7733"/>
                </a:lnTo>
                <a:lnTo>
                  <a:pt x="22798" y="15567"/>
                </a:lnTo>
                <a:lnTo>
                  <a:pt x="24369" y="23401"/>
                </a:lnTo>
                <a:lnTo>
                  <a:pt x="25781" y="31134"/>
                </a:lnTo>
                <a:lnTo>
                  <a:pt x="26271" y="3340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10000029" y="5486725"/>
            <a:ext cx="2540" cy="3810"/>
          </a:xfrm>
          <a:custGeom>
            <a:avLst/>
            <a:gdLst/>
            <a:ahLst/>
            <a:cxnLst/>
            <a:rect l="l" t="t" r="r" b="b"/>
            <a:pathLst>
              <a:path w="2540" h="3810">
                <a:moveTo>
                  <a:pt x="0" y="445"/>
                </a:moveTo>
                <a:lnTo>
                  <a:pt x="2181" y="0"/>
                </a:lnTo>
                <a:lnTo>
                  <a:pt x="1735" y="2672"/>
                </a:lnTo>
                <a:lnTo>
                  <a:pt x="445" y="3563"/>
                </a:lnTo>
                <a:lnTo>
                  <a:pt x="0" y="4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306798" y="5462317"/>
            <a:ext cx="33655" cy="394335"/>
          </a:xfrm>
          <a:custGeom>
            <a:avLst/>
            <a:gdLst/>
            <a:ahLst/>
            <a:cxnLst/>
            <a:rect l="l" t="t" r="r" b="b"/>
            <a:pathLst>
              <a:path w="33654" h="394335">
                <a:moveTo>
                  <a:pt x="1335" y="11647"/>
                </a:moveTo>
                <a:lnTo>
                  <a:pt x="1335" y="24453"/>
                </a:lnTo>
                <a:lnTo>
                  <a:pt x="890" y="21335"/>
                </a:lnTo>
                <a:lnTo>
                  <a:pt x="0" y="14208"/>
                </a:lnTo>
                <a:lnTo>
                  <a:pt x="1335" y="11647"/>
                </a:lnTo>
                <a:close/>
              </a:path>
              <a:path w="33654" h="394335">
                <a:moveTo>
                  <a:pt x="9350" y="1415"/>
                </a:moveTo>
                <a:lnTo>
                  <a:pt x="9350" y="82357"/>
                </a:lnTo>
                <a:lnTo>
                  <a:pt x="9218" y="73665"/>
                </a:lnTo>
                <a:lnTo>
                  <a:pt x="8293" y="64969"/>
                </a:lnTo>
                <a:lnTo>
                  <a:pt x="6783" y="56281"/>
                </a:lnTo>
                <a:lnTo>
                  <a:pt x="4898" y="47614"/>
                </a:lnTo>
                <a:lnTo>
                  <a:pt x="3116" y="42269"/>
                </a:lnTo>
                <a:lnTo>
                  <a:pt x="2226" y="36033"/>
                </a:lnTo>
                <a:lnTo>
                  <a:pt x="1335" y="30243"/>
                </a:lnTo>
                <a:lnTo>
                  <a:pt x="890" y="27526"/>
                </a:lnTo>
                <a:lnTo>
                  <a:pt x="1335" y="24453"/>
                </a:lnTo>
                <a:lnTo>
                  <a:pt x="1335" y="11647"/>
                </a:lnTo>
                <a:lnTo>
                  <a:pt x="5343" y="3964"/>
                </a:lnTo>
                <a:lnTo>
                  <a:pt x="9350" y="1415"/>
                </a:lnTo>
                <a:close/>
              </a:path>
              <a:path w="33654" h="394335">
                <a:moveTo>
                  <a:pt x="33434" y="338644"/>
                </a:moveTo>
                <a:lnTo>
                  <a:pt x="32854" y="362850"/>
                </a:lnTo>
                <a:lnTo>
                  <a:pt x="31168" y="386977"/>
                </a:lnTo>
                <a:lnTo>
                  <a:pt x="30723" y="389204"/>
                </a:lnTo>
                <a:lnTo>
                  <a:pt x="28942" y="391877"/>
                </a:lnTo>
                <a:lnTo>
                  <a:pt x="28052" y="394104"/>
                </a:lnTo>
                <a:lnTo>
                  <a:pt x="26716" y="391877"/>
                </a:lnTo>
                <a:lnTo>
                  <a:pt x="24489" y="389650"/>
                </a:lnTo>
                <a:lnTo>
                  <a:pt x="24044" y="386977"/>
                </a:lnTo>
                <a:lnTo>
                  <a:pt x="20037" y="343371"/>
                </a:lnTo>
                <a:lnTo>
                  <a:pt x="19160" y="325833"/>
                </a:lnTo>
                <a:lnTo>
                  <a:pt x="17365" y="308629"/>
                </a:lnTo>
                <a:lnTo>
                  <a:pt x="13900" y="291758"/>
                </a:lnTo>
                <a:lnTo>
                  <a:pt x="8014" y="275222"/>
                </a:lnTo>
                <a:lnTo>
                  <a:pt x="6136" y="269432"/>
                </a:lnTo>
                <a:lnTo>
                  <a:pt x="3276" y="227347"/>
                </a:lnTo>
                <a:lnTo>
                  <a:pt x="3172" y="205347"/>
                </a:lnTo>
                <a:lnTo>
                  <a:pt x="3819" y="183432"/>
                </a:lnTo>
                <a:lnTo>
                  <a:pt x="6720" y="141899"/>
                </a:lnTo>
                <a:lnTo>
                  <a:pt x="9350" y="82357"/>
                </a:lnTo>
                <a:lnTo>
                  <a:pt x="9350" y="1415"/>
                </a:lnTo>
                <a:lnTo>
                  <a:pt x="11577" y="0"/>
                </a:lnTo>
                <a:lnTo>
                  <a:pt x="24726" y="62149"/>
                </a:lnTo>
                <a:lnTo>
                  <a:pt x="26827" y="105675"/>
                </a:lnTo>
                <a:lnTo>
                  <a:pt x="27606" y="126302"/>
                </a:lnTo>
                <a:lnTo>
                  <a:pt x="27606" y="189302"/>
                </a:lnTo>
                <a:lnTo>
                  <a:pt x="33103" y="314463"/>
                </a:lnTo>
                <a:lnTo>
                  <a:pt x="33434" y="338644"/>
                </a:lnTo>
                <a:close/>
              </a:path>
              <a:path w="33654" h="394335">
                <a:moveTo>
                  <a:pt x="28427" y="148031"/>
                </a:moveTo>
                <a:lnTo>
                  <a:pt x="27606" y="189302"/>
                </a:lnTo>
                <a:lnTo>
                  <a:pt x="27606" y="126302"/>
                </a:lnTo>
                <a:lnTo>
                  <a:pt x="28427" y="14803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852600" y="5455947"/>
            <a:ext cx="16510" cy="43815"/>
          </a:xfrm>
          <a:custGeom>
            <a:avLst/>
            <a:gdLst/>
            <a:ahLst/>
            <a:cxnLst/>
            <a:rect l="l" t="t" r="r" b="b"/>
            <a:pathLst>
              <a:path w="16509" h="43814">
                <a:moveTo>
                  <a:pt x="16029" y="6280"/>
                </a:moveTo>
                <a:lnTo>
                  <a:pt x="15584" y="8908"/>
                </a:lnTo>
                <a:lnTo>
                  <a:pt x="12873" y="22304"/>
                </a:lnTo>
                <a:lnTo>
                  <a:pt x="11395" y="28976"/>
                </a:lnTo>
                <a:lnTo>
                  <a:pt x="9795" y="35633"/>
                </a:lnTo>
                <a:lnTo>
                  <a:pt x="9350" y="37904"/>
                </a:lnTo>
                <a:lnTo>
                  <a:pt x="7124" y="40978"/>
                </a:lnTo>
                <a:lnTo>
                  <a:pt x="5343" y="42314"/>
                </a:lnTo>
                <a:lnTo>
                  <a:pt x="2225" y="43650"/>
                </a:lnTo>
                <a:lnTo>
                  <a:pt x="0" y="39642"/>
                </a:lnTo>
                <a:lnTo>
                  <a:pt x="15139" y="0"/>
                </a:lnTo>
                <a:lnTo>
                  <a:pt x="16029" y="62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4222197" y="5392742"/>
            <a:ext cx="10160" cy="59690"/>
          </a:xfrm>
          <a:custGeom>
            <a:avLst/>
            <a:gdLst/>
            <a:ahLst/>
            <a:cxnLst/>
            <a:rect l="l" t="t" r="r" b="b"/>
            <a:pathLst>
              <a:path w="10160" h="59689">
                <a:moveTo>
                  <a:pt x="9795" y="7126"/>
                </a:moveTo>
                <a:lnTo>
                  <a:pt x="8905" y="16035"/>
                </a:lnTo>
                <a:lnTo>
                  <a:pt x="8460" y="19152"/>
                </a:lnTo>
                <a:lnTo>
                  <a:pt x="8014" y="51267"/>
                </a:lnTo>
                <a:lnTo>
                  <a:pt x="7569" y="53939"/>
                </a:lnTo>
                <a:lnTo>
                  <a:pt x="6233" y="57057"/>
                </a:lnTo>
                <a:lnTo>
                  <a:pt x="5343" y="59686"/>
                </a:lnTo>
                <a:lnTo>
                  <a:pt x="1335" y="55677"/>
                </a:lnTo>
                <a:lnTo>
                  <a:pt x="0" y="50332"/>
                </a:lnTo>
                <a:lnTo>
                  <a:pt x="445" y="43695"/>
                </a:lnTo>
                <a:lnTo>
                  <a:pt x="890" y="40978"/>
                </a:lnTo>
                <a:lnTo>
                  <a:pt x="890" y="10288"/>
                </a:lnTo>
                <a:lnTo>
                  <a:pt x="1697" y="6148"/>
                </a:lnTo>
                <a:lnTo>
                  <a:pt x="4452" y="0"/>
                </a:lnTo>
                <a:lnTo>
                  <a:pt x="9795" y="7126"/>
                </a:lnTo>
                <a:close/>
              </a:path>
              <a:path w="10160" h="59689">
                <a:moveTo>
                  <a:pt x="890" y="10288"/>
                </a:moveTo>
                <a:lnTo>
                  <a:pt x="890" y="40978"/>
                </a:lnTo>
                <a:lnTo>
                  <a:pt x="445" y="37860"/>
                </a:lnTo>
                <a:lnTo>
                  <a:pt x="445" y="25879"/>
                </a:lnTo>
                <a:lnTo>
                  <a:pt x="194" y="19179"/>
                </a:lnTo>
                <a:lnTo>
                  <a:pt x="445" y="12571"/>
                </a:lnTo>
                <a:lnTo>
                  <a:pt x="890" y="1028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955056" y="5395415"/>
            <a:ext cx="4445" cy="7620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4007" y="0"/>
                </a:moveTo>
                <a:lnTo>
                  <a:pt x="4007" y="7572"/>
                </a:lnTo>
                <a:lnTo>
                  <a:pt x="0" y="6681"/>
                </a:lnTo>
                <a:lnTo>
                  <a:pt x="4007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4397188" y="5383834"/>
            <a:ext cx="24765" cy="57150"/>
          </a:xfrm>
          <a:custGeom>
            <a:avLst/>
            <a:gdLst/>
            <a:ahLst/>
            <a:cxnLst/>
            <a:rect l="l" t="t" r="r" b="b"/>
            <a:pathLst>
              <a:path w="24764" h="57150">
                <a:moveTo>
                  <a:pt x="24712" y="32331"/>
                </a:moveTo>
                <a:lnTo>
                  <a:pt x="24267" y="38821"/>
                </a:lnTo>
                <a:lnTo>
                  <a:pt x="23154" y="45432"/>
                </a:lnTo>
                <a:lnTo>
                  <a:pt x="22263" y="52559"/>
                </a:lnTo>
                <a:lnTo>
                  <a:pt x="19146" y="56568"/>
                </a:lnTo>
                <a:lnTo>
                  <a:pt x="14693" y="56122"/>
                </a:lnTo>
                <a:lnTo>
                  <a:pt x="12467" y="55632"/>
                </a:lnTo>
                <a:lnTo>
                  <a:pt x="10241" y="53850"/>
                </a:lnTo>
                <a:lnTo>
                  <a:pt x="8460" y="52069"/>
                </a:lnTo>
                <a:lnTo>
                  <a:pt x="2671" y="45878"/>
                </a:lnTo>
                <a:lnTo>
                  <a:pt x="0" y="37860"/>
                </a:lnTo>
                <a:lnTo>
                  <a:pt x="0" y="28952"/>
                </a:lnTo>
                <a:lnTo>
                  <a:pt x="445" y="20043"/>
                </a:lnTo>
                <a:lnTo>
                  <a:pt x="2560" y="12137"/>
                </a:lnTo>
                <a:lnTo>
                  <a:pt x="6512" y="5400"/>
                </a:lnTo>
                <a:lnTo>
                  <a:pt x="12467" y="0"/>
                </a:lnTo>
                <a:lnTo>
                  <a:pt x="22263" y="19598"/>
                </a:lnTo>
                <a:lnTo>
                  <a:pt x="24155" y="25933"/>
                </a:lnTo>
                <a:lnTo>
                  <a:pt x="24712" y="3233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4001120" y="5382899"/>
            <a:ext cx="43180" cy="333375"/>
          </a:xfrm>
          <a:custGeom>
            <a:avLst/>
            <a:gdLst/>
            <a:ahLst/>
            <a:cxnLst/>
            <a:rect l="l" t="t" r="r" b="b"/>
            <a:pathLst>
              <a:path w="43179" h="333375">
                <a:moveTo>
                  <a:pt x="6964" y="55100"/>
                </a:moveTo>
                <a:lnTo>
                  <a:pt x="6964" y="164086"/>
                </a:lnTo>
                <a:lnTo>
                  <a:pt x="6734" y="153017"/>
                </a:lnTo>
                <a:lnTo>
                  <a:pt x="5252" y="141939"/>
                </a:lnTo>
                <a:lnTo>
                  <a:pt x="2894" y="130506"/>
                </a:lnTo>
                <a:lnTo>
                  <a:pt x="194" y="112328"/>
                </a:lnTo>
                <a:lnTo>
                  <a:pt x="0" y="93982"/>
                </a:lnTo>
                <a:lnTo>
                  <a:pt x="2142" y="75637"/>
                </a:lnTo>
                <a:lnTo>
                  <a:pt x="6456" y="57458"/>
                </a:lnTo>
                <a:lnTo>
                  <a:pt x="6964" y="55100"/>
                </a:lnTo>
                <a:close/>
              </a:path>
              <a:path w="43179" h="333375">
                <a:moveTo>
                  <a:pt x="42968" y="304664"/>
                </a:moveTo>
                <a:lnTo>
                  <a:pt x="37625" y="331390"/>
                </a:lnTo>
                <a:lnTo>
                  <a:pt x="37180" y="332726"/>
                </a:lnTo>
                <a:lnTo>
                  <a:pt x="33617" y="333171"/>
                </a:lnTo>
                <a:lnTo>
                  <a:pt x="30055" y="332280"/>
                </a:lnTo>
                <a:lnTo>
                  <a:pt x="18290" y="281927"/>
                </a:lnTo>
                <a:lnTo>
                  <a:pt x="17588" y="265913"/>
                </a:lnTo>
                <a:lnTo>
                  <a:pt x="16690" y="249642"/>
                </a:lnTo>
                <a:lnTo>
                  <a:pt x="15417" y="233620"/>
                </a:lnTo>
                <a:lnTo>
                  <a:pt x="12891" y="217933"/>
                </a:lnTo>
                <a:lnTo>
                  <a:pt x="8237" y="202664"/>
                </a:lnTo>
                <a:lnTo>
                  <a:pt x="6066" y="195913"/>
                </a:lnTo>
                <a:lnTo>
                  <a:pt x="4897" y="189079"/>
                </a:lnTo>
                <a:lnTo>
                  <a:pt x="4730" y="182244"/>
                </a:lnTo>
                <a:lnTo>
                  <a:pt x="6964" y="164086"/>
                </a:lnTo>
                <a:lnTo>
                  <a:pt x="6964" y="55100"/>
                </a:lnTo>
                <a:lnTo>
                  <a:pt x="8404" y="48412"/>
                </a:lnTo>
                <a:lnTo>
                  <a:pt x="9016" y="39346"/>
                </a:lnTo>
                <a:lnTo>
                  <a:pt x="9016" y="4825"/>
                </a:lnTo>
                <a:lnTo>
                  <a:pt x="11799" y="1380"/>
                </a:lnTo>
                <a:lnTo>
                  <a:pt x="16697" y="890"/>
                </a:lnTo>
                <a:lnTo>
                  <a:pt x="22486" y="0"/>
                </a:lnTo>
                <a:lnTo>
                  <a:pt x="24072" y="2644"/>
                </a:lnTo>
                <a:lnTo>
                  <a:pt x="24072" y="118069"/>
                </a:lnTo>
                <a:lnTo>
                  <a:pt x="24267" y="131843"/>
                </a:lnTo>
                <a:lnTo>
                  <a:pt x="27446" y="166049"/>
                </a:lnTo>
                <a:lnTo>
                  <a:pt x="30000" y="200381"/>
                </a:lnTo>
                <a:lnTo>
                  <a:pt x="33471" y="234629"/>
                </a:lnTo>
                <a:lnTo>
                  <a:pt x="40964" y="277411"/>
                </a:lnTo>
                <a:lnTo>
                  <a:pt x="41855" y="286441"/>
                </a:lnTo>
                <a:lnTo>
                  <a:pt x="42968" y="304664"/>
                </a:lnTo>
                <a:close/>
              </a:path>
              <a:path w="43179" h="333375">
                <a:moveTo>
                  <a:pt x="9016" y="4825"/>
                </a:moveTo>
                <a:lnTo>
                  <a:pt x="9016" y="39346"/>
                </a:lnTo>
                <a:lnTo>
                  <a:pt x="8460" y="30205"/>
                </a:lnTo>
                <a:lnTo>
                  <a:pt x="6901" y="20934"/>
                </a:lnTo>
                <a:lnTo>
                  <a:pt x="6011" y="18261"/>
                </a:lnTo>
                <a:lnTo>
                  <a:pt x="6456" y="14698"/>
                </a:lnTo>
                <a:lnTo>
                  <a:pt x="6901" y="12026"/>
                </a:lnTo>
                <a:lnTo>
                  <a:pt x="8237" y="5790"/>
                </a:lnTo>
                <a:lnTo>
                  <a:pt x="9016" y="4825"/>
                </a:lnTo>
                <a:close/>
              </a:path>
              <a:path w="43179" h="333375">
                <a:moveTo>
                  <a:pt x="28775" y="43873"/>
                </a:moveTo>
                <a:lnTo>
                  <a:pt x="28615" y="60061"/>
                </a:lnTo>
                <a:lnTo>
                  <a:pt x="27829" y="76165"/>
                </a:lnTo>
                <a:lnTo>
                  <a:pt x="26521" y="90189"/>
                </a:lnTo>
                <a:lnTo>
                  <a:pt x="25046" y="104171"/>
                </a:lnTo>
                <a:lnTo>
                  <a:pt x="24072" y="118069"/>
                </a:lnTo>
                <a:lnTo>
                  <a:pt x="24072" y="2644"/>
                </a:lnTo>
                <a:lnTo>
                  <a:pt x="25157" y="4454"/>
                </a:lnTo>
                <a:lnTo>
                  <a:pt x="28017" y="27685"/>
                </a:lnTo>
                <a:lnTo>
                  <a:pt x="28775" y="4387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9890448" y="5328113"/>
            <a:ext cx="12700" cy="34925"/>
          </a:xfrm>
          <a:custGeom>
            <a:avLst/>
            <a:gdLst/>
            <a:ahLst/>
            <a:cxnLst/>
            <a:rect l="l" t="t" r="r" b="b"/>
            <a:pathLst>
              <a:path w="12700" h="34925">
                <a:moveTo>
                  <a:pt x="12467" y="7126"/>
                </a:moveTo>
                <a:lnTo>
                  <a:pt x="11131" y="11625"/>
                </a:lnTo>
                <a:lnTo>
                  <a:pt x="9795" y="17371"/>
                </a:lnTo>
                <a:lnTo>
                  <a:pt x="5832" y="30778"/>
                </a:lnTo>
                <a:lnTo>
                  <a:pt x="2715" y="34786"/>
                </a:lnTo>
                <a:lnTo>
                  <a:pt x="934" y="32114"/>
                </a:lnTo>
                <a:lnTo>
                  <a:pt x="0" y="30778"/>
                </a:lnTo>
                <a:lnTo>
                  <a:pt x="11131" y="0"/>
                </a:lnTo>
                <a:lnTo>
                  <a:pt x="11576" y="1781"/>
                </a:lnTo>
                <a:lnTo>
                  <a:pt x="12066" y="4008"/>
                </a:lnTo>
                <a:lnTo>
                  <a:pt x="12467" y="712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9912756" y="5248873"/>
            <a:ext cx="12065" cy="26670"/>
          </a:xfrm>
          <a:custGeom>
            <a:avLst/>
            <a:gdLst/>
            <a:ahLst/>
            <a:cxnLst/>
            <a:rect l="l" t="t" r="r" b="b"/>
            <a:pathLst>
              <a:path w="12065" h="26670">
                <a:moveTo>
                  <a:pt x="12067" y="5300"/>
                </a:moveTo>
                <a:lnTo>
                  <a:pt x="10285" y="13808"/>
                </a:lnTo>
                <a:lnTo>
                  <a:pt x="8460" y="21380"/>
                </a:lnTo>
                <a:lnTo>
                  <a:pt x="5298" y="26279"/>
                </a:lnTo>
                <a:lnTo>
                  <a:pt x="1825" y="25850"/>
                </a:lnTo>
                <a:lnTo>
                  <a:pt x="400" y="25789"/>
                </a:lnTo>
                <a:lnTo>
                  <a:pt x="400" y="19999"/>
                </a:lnTo>
                <a:lnTo>
                  <a:pt x="0" y="17371"/>
                </a:lnTo>
                <a:lnTo>
                  <a:pt x="934" y="13807"/>
                </a:lnTo>
                <a:lnTo>
                  <a:pt x="8460" y="389"/>
                </a:lnTo>
                <a:lnTo>
                  <a:pt x="11577" y="0"/>
                </a:lnTo>
                <a:lnTo>
                  <a:pt x="12067" y="530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9935909" y="5189142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3072" y="935"/>
                </a:moveTo>
                <a:lnTo>
                  <a:pt x="0" y="7126"/>
                </a:lnTo>
                <a:lnTo>
                  <a:pt x="445" y="0"/>
                </a:lnTo>
                <a:lnTo>
                  <a:pt x="3072" y="93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4202115" y="5096095"/>
            <a:ext cx="6350" cy="10795"/>
          </a:xfrm>
          <a:custGeom>
            <a:avLst/>
            <a:gdLst/>
            <a:ahLst/>
            <a:cxnLst/>
            <a:rect l="l" t="t" r="r" b="b"/>
            <a:pathLst>
              <a:path w="6350" h="10795">
                <a:moveTo>
                  <a:pt x="6233" y="2672"/>
                </a:moveTo>
                <a:lnTo>
                  <a:pt x="4007" y="10690"/>
                </a:lnTo>
                <a:lnTo>
                  <a:pt x="2671" y="9799"/>
                </a:lnTo>
                <a:lnTo>
                  <a:pt x="0" y="8908"/>
                </a:lnTo>
                <a:lnTo>
                  <a:pt x="0" y="5746"/>
                </a:lnTo>
                <a:lnTo>
                  <a:pt x="1335" y="3117"/>
                </a:lnTo>
                <a:lnTo>
                  <a:pt x="1781" y="0"/>
                </a:lnTo>
                <a:lnTo>
                  <a:pt x="6233" y="267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131317" y="4986522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380" y="0"/>
                </a:moveTo>
                <a:lnTo>
                  <a:pt x="1380" y="3563"/>
                </a:lnTo>
                <a:lnTo>
                  <a:pt x="0" y="1336"/>
                </a:lnTo>
                <a:lnTo>
                  <a:pt x="1380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132698" y="4981623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116" y="2226"/>
                </a:moveTo>
                <a:lnTo>
                  <a:pt x="0" y="4899"/>
                </a:lnTo>
                <a:lnTo>
                  <a:pt x="445" y="890"/>
                </a:lnTo>
                <a:lnTo>
                  <a:pt x="1335" y="0"/>
                </a:lnTo>
                <a:lnTo>
                  <a:pt x="3116" y="222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085499" y="4848443"/>
            <a:ext cx="6985" cy="15240"/>
          </a:xfrm>
          <a:custGeom>
            <a:avLst/>
            <a:gdLst/>
            <a:ahLst/>
            <a:cxnLst/>
            <a:rect l="l" t="t" r="r" b="b"/>
            <a:pathLst>
              <a:path w="6985" h="15239">
                <a:moveTo>
                  <a:pt x="6679" y="8017"/>
                </a:moveTo>
                <a:lnTo>
                  <a:pt x="6233" y="10244"/>
                </a:lnTo>
                <a:lnTo>
                  <a:pt x="5788" y="11981"/>
                </a:lnTo>
                <a:lnTo>
                  <a:pt x="3562" y="13362"/>
                </a:lnTo>
                <a:lnTo>
                  <a:pt x="2226" y="14698"/>
                </a:lnTo>
                <a:lnTo>
                  <a:pt x="1335" y="12471"/>
                </a:lnTo>
                <a:lnTo>
                  <a:pt x="0" y="10200"/>
                </a:lnTo>
                <a:lnTo>
                  <a:pt x="0" y="5344"/>
                </a:lnTo>
                <a:lnTo>
                  <a:pt x="1335" y="2672"/>
                </a:lnTo>
                <a:lnTo>
                  <a:pt x="1781" y="0"/>
                </a:lnTo>
                <a:lnTo>
                  <a:pt x="5788" y="2227"/>
                </a:lnTo>
                <a:lnTo>
                  <a:pt x="5788" y="4899"/>
                </a:lnTo>
                <a:lnTo>
                  <a:pt x="6679" y="801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305908" y="4790628"/>
            <a:ext cx="0" cy="116205"/>
          </a:xfrm>
          <a:custGeom>
            <a:avLst/>
            <a:gdLst/>
            <a:ahLst/>
            <a:cxnLst/>
            <a:rect l="l" t="t" r="r" b="b"/>
            <a:pathLst>
              <a:path h="116204">
                <a:moveTo>
                  <a:pt x="0" y="0"/>
                </a:moveTo>
                <a:lnTo>
                  <a:pt x="0" y="116164"/>
                </a:lnTo>
              </a:path>
            </a:pathLst>
          </a:custGeom>
          <a:ln w="16029">
            <a:solidFill>
              <a:srgbClr val="A1E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4359122" y="4740608"/>
            <a:ext cx="44450" cy="213360"/>
          </a:xfrm>
          <a:custGeom>
            <a:avLst/>
            <a:gdLst/>
            <a:ahLst/>
            <a:cxnLst/>
            <a:rect l="l" t="t" r="r" b="b"/>
            <a:pathLst>
              <a:path w="44450" h="213360">
                <a:moveTo>
                  <a:pt x="44255" y="15589"/>
                </a:moveTo>
                <a:lnTo>
                  <a:pt x="43810" y="20489"/>
                </a:lnTo>
                <a:lnTo>
                  <a:pt x="43059" y="31903"/>
                </a:lnTo>
                <a:lnTo>
                  <a:pt x="42474" y="43355"/>
                </a:lnTo>
                <a:lnTo>
                  <a:pt x="41556" y="54732"/>
                </a:lnTo>
                <a:lnTo>
                  <a:pt x="39802" y="65921"/>
                </a:lnTo>
                <a:lnTo>
                  <a:pt x="33791" y="99265"/>
                </a:lnTo>
                <a:lnTo>
                  <a:pt x="28782" y="132566"/>
                </a:lnTo>
                <a:lnTo>
                  <a:pt x="19765" y="199546"/>
                </a:lnTo>
                <a:lnTo>
                  <a:pt x="19365" y="202263"/>
                </a:lnTo>
                <a:lnTo>
                  <a:pt x="17584" y="204936"/>
                </a:lnTo>
                <a:lnTo>
                  <a:pt x="16203" y="207118"/>
                </a:lnTo>
                <a:lnTo>
                  <a:pt x="14867" y="208900"/>
                </a:lnTo>
                <a:lnTo>
                  <a:pt x="12641" y="210682"/>
                </a:lnTo>
                <a:lnTo>
                  <a:pt x="10860" y="211127"/>
                </a:lnTo>
                <a:lnTo>
                  <a:pt x="5071" y="212909"/>
                </a:lnTo>
                <a:lnTo>
                  <a:pt x="1509" y="209835"/>
                </a:lnTo>
                <a:lnTo>
                  <a:pt x="1064" y="202263"/>
                </a:lnTo>
                <a:lnTo>
                  <a:pt x="0" y="177578"/>
                </a:lnTo>
                <a:lnTo>
                  <a:pt x="563" y="153100"/>
                </a:lnTo>
                <a:lnTo>
                  <a:pt x="1377" y="129041"/>
                </a:lnTo>
                <a:lnTo>
                  <a:pt x="1377" y="101524"/>
                </a:lnTo>
                <a:lnTo>
                  <a:pt x="8188" y="30733"/>
                </a:lnTo>
                <a:lnTo>
                  <a:pt x="11305" y="19152"/>
                </a:lnTo>
                <a:lnTo>
                  <a:pt x="14422" y="5345"/>
                </a:lnTo>
                <a:lnTo>
                  <a:pt x="23327" y="0"/>
                </a:lnTo>
                <a:lnTo>
                  <a:pt x="34904" y="3073"/>
                </a:lnTo>
                <a:lnTo>
                  <a:pt x="44255" y="15589"/>
                </a:lnTo>
                <a:close/>
              </a:path>
              <a:path w="44450" h="213360">
                <a:moveTo>
                  <a:pt x="1377" y="101524"/>
                </a:moveTo>
                <a:lnTo>
                  <a:pt x="1377" y="129041"/>
                </a:lnTo>
                <a:lnTo>
                  <a:pt x="1064" y="105608"/>
                </a:lnTo>
                <a:lnTo>
                  <a:pt x="1377" y="10152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531170" y="4726844"/>
            <a:ext cx="47625" cy="134620"/>
          </a:xfrm>
          <a:custGeom>
            <a:avLst/>
            <a:gdLst/>
            <a:ahLst/>
            <a:cxnLst/>
            <a:rect l="l" t="t" r="r" b="b"/>
            <a:pathLst>
              <a:path w="47625" h="134620">
                <a:moveTo>
                  <a:pt x="47038" y="22881"/>
                </a:moveTo>
                <a:lnTo>
                  <a:pt x="35677" y="73733"/>
                </a:lnTo>
                <a:lnTo>
                  <a:pt x="22708" y="116699"/>
                </a:lnTo>
                <a:lnTo>
                  <a:pt x="7124" y="134515"/>
                </a:lnTo>
                <a:lnTo>
                  <a:pt x="3116" y="132734"/>
                </a:lnTo>
                <a:lnTo>
                  <a:pt x="2226" y="124672"/>
                </a:lnTo>
                <a:lnTo>
                  <a:pt x="1380" y="118881"/>
                </a:lnTo>
                <a:lnTo>
                  <a:pt x="890" y="113091"/>
                </a:lnTo>
                <a:lnTo>
                  <a:pt x="0" y="107345"/>
                </a:lnTo>
                <a:lnTo>
                  <a:pt x="3583" y="79910"/>
                </a:lnTo>
                <a:lnTo>
                  <a:pt x="17595" y="27546"/>
                </a:lnTo>
                <a:lnTo>
                  <a:pt x="32950" y="0"/>
                </a:lnTo>
                <a:lnTo>
                  <a:pt x="34285" y="0"/>
                </a:lnTo>
                <a:lnTo>
                  <a:pt x="46141" y="16218"/>
                </a:lnTo>
                <a:lnTo>
                  <a:pt x="47038" y="2288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4101529" y="4655577"/>
            <a:ext cx="16510" cy="24130"/>
          </a:xfrm>
          <a:custGeom>
            <a:avLst/>
            <a:gdLst/>
            <a:ahLst/>
            <a:cxnLst/>
            <a:rect l="l" t="t" r="r" b="b"/>
            <a:pathLst>
              <a:path w="16510" h="24129">
                <a:moveTo>
                  <a:pt x="16474" y="11981"/>
                </a:moveTo>
                <a:lnTo>
                  <a:pt x="16029" y="15144"/>
                </a:lnTo>
                <a:lnTo>
                  <a:pt x="16029" y="17772"/>
                </a:lnTo>
                <a:lnTo>
                  <a:pt x="14693" y="19553"/>
                </a:lnTo>
                <a:lnTo>
                  <a:pt x="13357" y="23117"/>
                </a:lnTo>
                <a:lnTo>
                  <a:pt x="11576" y="23607"/>
                </a:lnTo>
                <a:lnTo>
                  <a:pt x="6678" y="24052"/>
                </a:lnTo>
                <a:lnTo>
                  <a:pt x="4007" y="20043"/>
                </a:lnTo>
                <a:lnTo>
                  <a:pt x="2226" y="14253"/>
                </a:lnTo>
                <a:lnTo>
                  <a:pt x="0" y="7572"/>
                </a:lnTo>
                <a:lnTo>
                  <a:pt x="890" y="2627"/>
                </a:lnTo>
                <a:lnTo>
                  <a:pt x="6679" y="1336"/>
                </a:lnTo>
                <a:lnTo>
                  <a:pt x="11131" y="0"/>
                </a:lnTo>
                <a:lnTo>
                  <a:pt x="14693" y="4008"/>
                </a:lnTo>
                <a:lnTo>
                  <a:pt x="16029" y="9754"/>
                </a:lnTo>
                <a:lnTo>
                  <a:pt x="16474" y="1198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4376261" y="4607027"/>
            <a:ext cx="29845" cy="109855"/>
          </a:xfrm>
          <a:custGeom>
            <a:avLst/>
            <a:gdLst/>
            <a:ahLst/>
            <a:cxnLst/>
            <a:rect l="l" t="t" r="r" b="b"/>
            <a:pathLst>
              <a:path w="29845" h="109854">
                <a:moveTo>
                  <a:pt x="4640" y="4372"/>
                </a:moveTo>
                <a:lnTo>
                  <a:pt x="4640" y="55045"/>
                </a:lnTo>
                <a:lnTo>
                  <a:pt x="3729" y="42854"/>
                </a:lnTo>
                <a:lnTo>
                  <a:pt x="445" y="20489"/>
                </a:lnTo>
                <a:lnTo>
                  <a:pt x="0" y="14208"/>
                </a:lnTo>
                <a:lnTo>
                  <a:pt x="1780" y="8418"/>
                </a:lnTo>
                <a:lnTo>
                  <a:pt x="4640" y="4372"/>
                </a:lnTo>
                <a:close/>
              </a:path>
              <a:path w="29845" h="109854">
                <a:moveTo>
                  <a:pt x="29506" y="61873"/>
                </a:moveTo>
                <a:lnTo>
                  <a:pt x="20927" y="100664"/>
                </a:lnTo>
                <a:lnTo>
                  <a:pt x="14248" y="109572"/>
                </a:lnTo>
                <a:lnTo>
                  <a:pt x="10686" y="106454"/>
                </a:lnTo>
                <a:lnTo>
                  <a:pt x="8905" y="105118"/>
                </a:lnTo>
                <a:lnTo>
                  <a:pt x="6233" y="102891"/>
                </a:lnTo>
                <a:lnTo>
                  <a:pt x="6233" y="100664"/>
                </a:lnTo>
                <a:lnTo>
                  <a:pt x="5385" y="91957"/>
                </a:lnTo>
                <a:lnTo>
                  <a:pt x="4786" y="83460"/>
                </a:lnTo>
                <a:lnTo>
                  <a:pt x="4007" y="68594"/>
                </a:lnTo>
                <a:lnTo>
                  <a:pt x="4640" y="55045"/>
                </a:lnTo>
                <a:lnTo>
                  <a:pt x="4640" y="4372"/>
                </a:lnTo>
                <a:lnTo>
                  <a:pt x="4897" y="4008"/>
                </a:lnTo>
                <a:lnTo>
                  <a:pt x="8460" y="0"/>
                </a:lnTo>
                <a:lnTo>
                  <a:pt x="11131" y="2226"/>
                </a:lnTo>
                <a:lnTo>
                  <a:pt x="13803" y="9353"/>
                </a:lnTo>
                <a:lnTo>
                  <a:pt x="17365" y="16925"/>
                </a:lnTo>
                <a:lnTo>
                  <a:pt x="20927" y="24943"/>
                </a:lnTo>
                <a:lnTo>
                  <a:pt x="24489" y="32070"/>
                </a:lnTo>
                <a:lnTo>
                  <a:pt x="28942" y="42759"/>
                </a:lnTo>
                <a:lnTo>
                  <a:pt x="29387" y="48550"/>
                </a:lnTo>
                <a:lnTo>
                  <a:pt x="29506" y="6187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4116668" y="4547297"/>
            <a:ext cx="15240" cy="22860"/>
          </a:xfrm>
          <a:custGeom>
            <a:avLst/>
            <a:gdLst/>
            <a:ahLst/>
            <a:cxnLst/>
            <a:rect l="l" t="t" r="r" b="b"/>
            <a:pathLst>
              <a:path w="15239" h="22860">
                <a:moveTo>
                  <a:pt x="14649" y="10288"/>
                </a:moveTo>
                <a:lnTo>
                  <a:pt x="14248" y="15634"/>
                </a:lnTo>
                <a:lnTo>
                  <a:pt x="10241" y="20043"/>
                </a:lnTo>
                <a:lnTo>
                  <a:pt x="9350" y="21379"/>
                </a:lnTo>
                <a:lnTo>
                  <a:pt x="6678" y="22315"/>
                </a:lnTo>
                <a:lnTo>
                  <a:pt x="5343" y="21825"/>
                </a:lnTo>
                <a:lnTo>
                  <a:pt x="3562" y="20934"/>
                </a:lnTo>
                <a:lnTo>
                  <a:pt x="1335" y="18261"/>
                </a:lnTo>
                <a:lnTo>
                  <a:pt x="890" y="15589"/>
                </a:lnTo>
                <a:lnTo>
                  <a:pt x="0" y="8908"/>
                </a:lnTo>
                <a:lnTo>
                  <a:pt x="2226" y="3518"/>
                </a:lnTo>
                <a:lnTo>
                  <a:pt x="7124" y="445"/>
                </a:lnTo>
                <a:lnTo>
                  <a:pt x="8014" y="0"/>
                </a:lnTo>
                <a:lnTo>
                  <a:pt x="10686" y="2672"/>
                </a:lnTo>
                <a:lnTo>
                  <a:pt x="12022" y="4454"/>
                </a:lnTo>
                <a:lnTo>
                  <a:pt x="14649" y="1028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4313923" y="4480084"/>
            <a:ext cx="34290" cy="222250"/>
          </a:xfrm>
          <a:custGeom>
            <a:avLst/>
            <a:gdLst/>
            <a:ahLst/>
            <a:cxnLst/>
            <a:rect l="l" t="t" r="r" b="b"/>
            <a:pathLst>
              <a:path w="34289" h="222250">
                <a:moveTo>
                  <a:pt x="34118" y="120691"/>
                </a:moveTo>
                <a:lnTo>
                  <a:pt x="31774" y="131504"/>
                </a:lnTo>
                <a:lnTo>
                  <a:pt x="26716" y="142088"/>
                </a:lnTo>
                <a:lnTo>
                  <a:pt x="22263" y="149977"/>
                </a:lnTo>
                <a:lnTo>
                  <a:pt x="18589" y="157939"/>
                </a:lnTo>
                <a:lnTo>
                  <a:pt x="15695" y="166447"/>
                </a:lnTo>
                <a:lnTo>
                  <a:pt x="13803" y="175494"/>
                </a:lnTo>
                <a:lnTo>
                  <a:pt x="11799" y="194146"/>
                </a:lnTo>
                <a:lnTo>
                  <a:pt x="10422" y="203367"/>
                </a:lnTo>
                <a:lnTo>
                  <a:pt x="8460" y="212464"/>
                </a:lnTo>
                <a:lnTo>
                  <a:pt x="5744" y="221817"/>
                </a:lnTo>
                <a:lnTo>
                  <a:pt x="1781" y="221371"/>
                </a:lnTo>
                <a:lnTo>
                  <a:pt x="890" y="212908"/>
                </a:lnTo>
                <a:lnTo>
                  <a:pt x="445" y="209791"/>
                </a:lnTo>
                <a:lnTo>
                  <a:pt x="0" y="207118"/>
                </a:lnTo>
                <a:lnTo>
                  <a:pt x="83" y="180685"/>
                </a:lnTo>
                <a:lnTo>
                  <a:pt x="1001" y="157454"/>
                </a:lnTo>
                <a:lnTo>
                  <a:pt x="2755" y="134223"/>
                </a:lnTo>
                <a:lnTo>
                  <a:pt x="5343" y="110908"/>
                </a:lnTo>
                <a:lnTo>
                  <a:pt x="20037" y="490"/>
                </a:lnTo>
                <a:lnTo>
                  <a:pt x="20482" y="490"/>
                </a:lnTo>
                <a:lnTo>
                  <a:pt x="20482" y="46323"/>
                </a:lnTo>
                <a:lnTo>
                  <a:pt x="20628" y="60180"/>
                </a:lnTo>
                <a:lnTo>
                  <a:pt x="21985" y="73660"/>
                </a:lnTo>
                <a:lnTo>
                  <a:pt x="24928" y="86724"/>
                </a:lnTo>
                <a:lnTo>
                  <a:pt x="29833" y="99328"/>
                </a:lnTo>
                <a:lnTo>
                  <a:pt x="33541" y="109886"/>
                </a:lnTo>
                <a:lnTo>
                  <a:pt x="34118" y="120691"/>
                </a:lnTo>
                <a:close/>
              </a:path>
              <a:path w="34289" h="222250">
                <a:moveTo>
                  <a:pt x="23599" y="6280"/>
                </a:moveTo>
                <a:lnTo>
                  <a:pt x="23599" y="9353"/>
                </a:lnTo>
                <a:lnTo>
                  <a:pt x="20482" y="46323"/>
                </a:lnTo>
                <a:lnTo>
                  <a:pt x="20482" y="490"/>
                </a:lnTo>
                <a:lnTo>
                  <a:pt x="22263" y="0"/>
                </a:lnTo>
                <a:lnTo>
                  <a:pt x="22263" y="490"/>
                </a:lnTo>
                <a:lnTo>
                  <a:pt x="22708" y="3563"/>
                </a:lnTo>
                <a:lnTo>
                  <a:pt x="23599" y="62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016927" y="4440397"/>
            <a:ext cx="16510" cy="26034"/>
          </a:xfrm>
          <a:custGeom>
            <a:avLst/>
            <a:gdLst/>
            <a:ahLst/>
            <a:cxnLst/>
            <a:rect l="l" t="t" r="r" b="b"/>
            <a:pathLst>
              <a:path w="16510" h="26035">
                <a:moveTo>
                  <a:pt x="16029" y="7571"/>
                </a:moveTo>
                <a:lnTo>
                  <a:pt x="15584" y="10734"/>
                </a:lnTo>
                <a:lnTo>
                  <a:pt x="15584" y="13406"/>
                </a:lnTo>
                <a:lnTo>
                  <a:pt x="15139" y="16079"/>
                </a:lnTo>
                <a:lnTo>
                  <a:pt x="13358" y="23161"/>
                </a:lnTo>
                <a:lnTo>
                  <a:pt x="9350" y="25878"/>
                </a:lnTo>
                <a:lnTo>
                  <a:pt x="4452" y="23161"/>
                </a:lnTo>
                <a:lnTo>
                  <a:pt x="2671" y="22270"/>
                </a:lnTo>
                <a:lnTo>
                  <a:pt x="890" y="19152"/>
                </a:lnTo>
                <a:lnTo>
                  <a:pt x="445" y="16925"/>
                </a:lnTo>
                <a:lnTo>
                  <a:pt x="0" y="14253"/>
                </a:lnTo>
                <a:lnTo>
                  <a:pt x="1335" y="11135"/>
                </a:lnTo>
                <a:lnTo>
                  <a:pt x="2226" y="8908"/>
                </a:lnTo>
                <a:lnTo>
                  <a:pt x="4897" y="3117"/>
                </a:lnTo>
                <a:lnTo>
                  <a:pt x="8460" y="0"/>
                </a:lnTo>
                <a:lnTo>
                  <a:pt x="13358" y="445"/>
                </a:lnTo>
                <a:lnTo>
                  <a:pt x="14248" y="890"/>
                </a:lnTo>
                <a:lnTo>
                  <a:pt x="15139" y="5344"/>
                </a:lnTo>
                <a:lnTo>
                  <a:pt x="16029" y="757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054330" y="4435987"/>
            <a:ext cx="23495" cy="41910"/>
          </a:xfrm>
          <a:custGeom>
            <a:avLst/>
            <a:gdLst/>
            <a:ahLst/>
            <a:cxnLst/>
            <a:rect l="l" t="t" r="r" b="b"/>
            <a:pathLst>
              <a:path w="23495" h="41910">
                <a:moveTo>
                  <a:pt x="23154" y="20934"/>
                </a:moveTo>
                <a:lnTo>
                  <a:pt x="23154" y="27170"/>
                </a:lnTo>
                <a:lnTo>
                  <a:pt x="21818" y="32916"/>
                </a:lnTo>
                <a:lnTo>
                  <a:pt x="15584" y="41868"/>
                </a:lnTo>
                <a:lnTo>
                  <a:pt x="6679" y="36924"/>
                </a:lnTo>
                <a:lnTo>
                  <a:pt x="3116" y="28061"/>
                </a:lnTo>
                <a:lnTo>
                  <a:pt x="1781" y="25344"/>
                </a:lnTo>
                <a:lnTo>
                  <a:pt x="1335" y="22715"/>
                </a:lnTo>
                <a:lnTo>
                  <a:pt x="0" y="12961"/>
                </a:lnTo>
                <a:lnTo>
                  <a:pt x="1781" y="8017"/>
                </a:lnTo>
                <a:lnTo>
                  <a:pt x="6233" y="4454"/>
                </a:lnTo>
                <a:lnTo>
                  <a:pt x="11577" y="0"/>
                </a:lnTo>
                <a:lnTo>
                  <a:pt x="20482" y="4454"/>
                </a:lnTo>
                <a:lnTo>
                  <a:pt x="22263" y="12471"/>
                </a:lnTo>
                <a:lnTo>
                  <a:pt x="22708" y="15188"/>
                </a:lnTo>
                <a:lnTo>
                  <a:pt x="22708" y="18261"/>
                </a:lnTo>
                <a:lnTo>
                  <a:pt x="23154" y="2093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353997" y="4384719"/>
            <a:ext cx="25400" cy="40640"/>
          </a:xfrm>
          <a:custGeom>
            <a:avLst/>
            <a:gdLst/>
            <a:ahLst/>
            <a:cxnLst/>
            <a:rect l="l" t="t" r="r" b="b"/>
            <a:pathLst>
              <a:path w="25400" h="40639">
                <a:moveTo>
                  <a:pt x="25046" y="22460"/>
                </a:moveTo>
                <a:lnTo>
                  <a:pt x="22820" y="31752"/>
                </a:lnTo>
                <a:lnTo>
                  <a:pt x="18256" y="39241"/>
                </a:lnTo>
                <a:lnTo>
                  <a:pt x="17365" y="40577"/>
                </a:lnTo>
                <a:lnTo>
                  <a:pt x="14693" y="39241"/>
                </a:lnTo>
                <a:lnTo>
                  <a:pt x="11577" y="38795"/>
                </a:lnTo>
                <a:lnTo>
                  <a:pt x="8905" y="31669"/>
                </a:lnTo>
                <a:lnTo>
                  <a:pt x="5343" y="24097"/>
                </a:lnTo>
                <a:lnTo>
                  <a:pt x="2671" y="15589"/>
                </a:lnTo>
                <a:lnTo>
                  <a:pt x="0" y="8017"/>
                </a:lnTo>
                <a:lnTo>
                  <a:pt x="2671" y="3563"/>
                </a:lnTo>
                <a:lnTo>
                  <a:pt x="9350" y="1781"/>
                </a:lnTo>
                <a:lnTo>
                  <a:pt x="14693" y="0"/>
                </a:lnTo>
                <a:lnTo>
                  <a:pt x="18701" y="445"/>
                </a:lnTo>
                <a:lnTo>
                  <a:pt x="21818" y="5345"/>
                </a:lnTo>
                <a:lnTo>
                  <a:pt x="24768" y="13084"/>
                </a:lnTo>
                <a:lnTo>
                  <a:pt x="25046" y="2246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423904" y="4218178"/>
            <a:ext cx="68580" cy="398145"/>
          </a:xfrm>
          <a:custGeom>
            <a:avLst/>
            <a:gdLst/>
            <a:ahLst/>
            <a:cxnLst/>
            <a:rect l="l" t="t" r="r" b="b"/>
            <a:pathLst>
              <a:path w="68579" h="398145">
                <a:moveTo>
                  <a:pt x="68348" y="64028"/>
                </a:moveTo>
                <a:lnTo>
                  <a:pt x="65941" y="81984"/>
                </a:lnTo>
                <a:lnTo>
                  <a:pt x="58775" y="99773"/>
                </a:lnTo>
                <a:lnTo>
                  <a:pt x="54997" y="107884"/>
                </a:lnTo>
                <a:lnTo>
                  <a:pt x="52263" y="116721"/>
                </a:lnTo>
                <a:lnTo>
                  <a:pt x="50447" y="125993"/>
                </a:lnTo>
                <a:lnTo>
                  <a:pt x="49425" y="135406"/>
                </a:lnTo>
                <a:lnTo>
                  <a:pt x="47094" y="154162"/>
                </a:lnTo>
                <a:lnTo>
                  <a:pt x="43469" y="172504"/>
                </a:lnTo>
                <a:lnTo>
                  <a:pt x="39594" y="190671"/>
                </a:lnTo>
                <a:lnTo>
                  <a:pt x="36512" y="208900"/>
                </a:lnTo>
                <a:lnTo>
                  <a:pt x="34244" y="227601"/>
                </a:lnTo>
                <a:lnTo>
                  <a:pt x="33061" y="246260"/>
                </a:lnTo>
                <a:lnTo>
                  <a:pt x="31614" y="283285"/>
                </a:lnTo>
                <a:lnTo>
                  <a:pt x="31614" y="288630"/>
                </a:lnTo>
                <a:lnTo>
                  <a:pt x="31168" y="293975"/>
                </a:lnTo>
                <a:lnTo>
                  <a:pt x="28052" y="321564"/>
                </a:lnTo>
                <a:lnTo>
                  <a:pt x="25937" y="346790"/>
                </a:lnTo>
                <a:lnTo>
                  <a:pt x="23655" y="370429"/>
                </a:lnTo>
                <a:lnTo>
                  <a:pt x="20037" y="393258"/>
                </a:lnTo>
                <a:lnTo>
                  <a:pt x="19591" y="395040"/>
                </a:lnTo>
                <a:lnTo>
                  <a:pt x="16920" y="397757"/>
                </a:lnTo>
                <a:lnTo>
                  <a:pt x="16029" y="397267"/>
                </a:lnTo>
                <a:lnTo>
                  <a:pt x="13803" y="396821"/>
                </a:lnTo>
                <a:lnTo>
                  <a:pt x="0" y="359852"/>
                </a:lnTo>
                <a:lnTo>
                  <a:pt x="2739" y="314003"/>
                </a:lnTo>
                <a:lnTo>
                  <a:pt x="6419" y="267899"/>
                </a:lnTo>
                <a:lnTo>
                  <a:pt x="11445" y="221608"/>
                </a:lnTo>
                <a:lnTo>
                  <a:pt x="18224" y="175194"/>
                </a:lnTo>
                <a:lnTo>
                  <a:pt x="27161" y="128725"/>
                </a:lnTo>
                <a:lnTo>
                  <a:pt x="32901" y="101248"/>
                </a:lnTo>
                <a:lnTo>
                  <a:pt x="38015" y="73605"/>
                </a:lnTo>
                <a:lnTo>
                  <a:pt x="42377" y="45794"/>
                </a:lnTo>
                <a:lnTo>
                  <a:pt x="45862" y="17816"/>
                </a:lnTo>
                <a:lnTo>
                  <a:pt x="46753" y="11536"/>
                </a:lnTo>
                <a:lnTo>
                  <a:pt x="48979" y="5745"/>
                </a:lnTo>
                <a:lnTo>
                  <a:pt x="50760" y="0"/>
                </a:lnTo>
                <a:lnTo>
                  <a:pt x="52987" y="935"/>
                </a:lnTo>
                <a:lnTo>
                  <a:pt x="67416" y="45905"/>
                </a:lnTo>
                <a:lnTo>
                  <a:pt x="68348" y="6402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046716" y="4125130"/>
            <a:ext cx="21590" cy="120650"/>
          </a:xfrm>
          <a:custGeom>
            <a:avLst/>
            <a:gdLst/>
            <a:ahLst/>
            <a:cxnLst/>
            <a:rect l="l" t="t" r="r" b="b"/>
            <a:pathLst>
              <a:path w="21589" h="120650">
                <a:moveTo>
                  <a:pt x="21372" y="8908"/>
                </a:moveTo>
                <a:lnTo>
                  <a:pt x="20927" y="11135"/>
                </a:lnTo>
                <a:lnTo>
                  <a:pt x="17810" y="35856"/>
                </a:lnTo>
                <a:lnTo>
                  <a:pt x="13358" y="69930"/>
                </a:lnTo>
                <a:lnTo>
                  <a:pt x="6233" y="115274"/>
                </a:lnTo>
                <a:lnTo>
                  <a:pt x="4007" y="117501"/>
                </a:lnTo>
                <a:lnTo>
                  <a:pt x="2671" y="120218"/>
                </a:lnTo>
                <a:lnTo>
                  <a:pt x="1781" y="117501"/>
                </a:lnTo>
                <a:lnTo>
                  <a:pt x="0" y="114873"/>
                </a:lnTo>
                <a:lnTo>
                  <a:pt x="0" y="111755"/>
                </a:lnTo>
                <a:lnTo>
                  <a:pt x="897" y="86367"/>
                </a:lnTo>
                <a:lnTo>
                  <a:pt x="3172" y="60983"/>
                </a:lnTo>
                <a:lnTo>
                  <a:pt x="9350" y="10244"/>
                </a:lnTo>
                <a:lnTo>
                  <a:pt x="10241" y="2182"/>
                </a:lnTo>
                <a:lnTo>
                  <a:pt x="15139" y="0"/>
                </a:lnTo>
                <a:lnTo>
                  <a:pt x="17810" y="3563"/>
                </a:lnTo>
                <a:lnTo>
                  <a:pt x="19591" y="5345"/>
                </a:lnTo>
                <a:lnTo>
                  <a:pt x="21372" y="890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236446" y="4113906"/>
            <a:ext cx="68580" cy="286385"/>
          </a:xfrm>
          <a:custGeom>
            <a:avLst/>
            <a:gdLst/>
            <a:ahLst/>
            <a:cxnLst/>
            <a:rect l="l" t="t" r="r" b="b"/>
            <a:pathLst>
              <a:path w="68579" h="286385">
                <a:moveTo>
                  <a:pt x="68571" y="11135"/>
                </a:moveTo>
                <a:lnTo>
                  <a:pt x="68126" y="16480"/>
                </a:lnTo>
                <a:lnTo>
                  <a:pt x="66004" y="32717"/>
                </a:lnTo>
                <a:lnTo>
                  <a:pt x="63506" y="48828"/>
                </a:lnTo>
                <a:lnTo>
                  <a:pt x="61426" y="65024"/>
                </a:lnTo>
                <a:lnTo>
                  <a:pt x="60556" y="81511"/>
                </a:lnTo>
                <a:lnTo>
                  <a:pt x="60216" y="90865"/>
                </a:lnTo>
                <a:lnTo>
                  <a:pt x="58831" y="100218"/>
                </a:lnTo>
                <a:lnTo>
                  <a:pt x="56862" y="109572"/>
                </a:lnTo>
                <a:lnTo>
                  <a:pt x="51094" y="134641"/>
                </a:lnTo>
                <a:lnTo>
                  <a:pt x="47087" y="150439"/>
                </a:lnTo>
                <a:lnTo>
                  <a:pt x="43247" y="166404"/>
                </a:lnTo>
                <a:lnTo>
                  <a:pt x="34946" y="205552"/>
                </a:lnTo>
                <a:lnTo>
                  <a:pt x="20851" y="249410"/>
                </a:lnTo>
                <a:lnTo>
                  <a:pt x="11131" y="273485"/>
                </a:lnTo>
                <a:lnTo>
                  <a:pt x="10241" y="276648"/>
                </a:lnTo>
                <a:lnTo>
                  <a:pt x="7569" y="281992"/>
                </a:lnTo>
                <a:lnTo>
                  <a:pt x="5343" y="283774"/>
                </a:lnTo>
                <a:lnTo>
                  <a:pt x="4007" y="285957"/>
                </a:lnTo>
                <a:lnTo>
                  <a:pt x="2671" y="280612"/>
                </a:lnTo>
                <a:lnTo>
                  <a:pt x="0" y="275267"/>
                </a:lnTo>
                <a:lnTo>
                  <a:pt x="0" y="269922"/>
                </a:lnTo>
                <a:lnTo>
                  <a:pt x="1467" y="255700"/>
                </a:lnTo>
                <a:lnTo>
                  <a:pt x="4730" y="242172"/>
                </a:lnTo>
                <a:lnTo>
                  <a:pt x="9079" y="229045"/>
                </a:lnTo>
                <a:lnTo>
                  <a:pt x="13803" y="216026"/>
                </a:lnTo>
                <a:lnTo>
                  <a:pt x="17776" y="202593"/>
                </a:lnTo>
                <a:lnTo>
                  <a:pt x="20204" y="188934"/>
                </a:lnTo>
                <a:lnTo>
                  <a:pt x="20879" y="175024"/>
                </a:lnTo>
                <a:lnTo>
                  <a:pt x="20879" y="91863"/>
                </a:lnTo>
                <a:lnTo>
                  <a:pt x="20927" y="91627"/>
                </a:lnTo>
                <a:lnTo>
                  <a:pt x="27439" y="77994"/>
                </a:lnTo>
                <a:lnTo>
                  <a:pt x="38293" y="66812"/>
                </a:lnTo>
                <a:lnTo>
                  <a:pt x="40519" y="65476"/>
                </a:lnTo>
                <a:lnTo>
                  <a:pt x="44081" y="61021"/>
                </a:lnTo>
                <a:lnTo>
                  <a:pt x="47713" y="55551"/>
                </a:lnTo>
                <a:lnTo>
                  <a:pt x="50426" y="49663"/>
                </a:lnTo>
                <a:lnTo>
                  <a:pt x="51971" y="43107"/>
                </a:lnTo>
                <a:lnTo>
                  <a:pt x="52096" y="35633"/>
                </a:lnTo>
                <a:lnTo>
                  <a:pt x="52096" y="23206"/>
                </a:lnTo>
                <a:lnTo>
                  <a:pt x="53432" y="16925"/>
                </a:lnTo>
                <a:lnTo>
                  <a:pt x="55213" y="8017"/>
                </a:lnTo>
                <a:lnTo>
                  <a:pt x="60111" y="1781"/>
                </a:lnTo>
                <a:lnTo>
                  <a:pt x="67235" y="0"/>
                </a:lnTo>
                <a:lnTo>
                  <a:pt x="67681" y="5790"/>
                </a:lnTo>
                <a:lnTo>
                  <a:pt x="68571" y="11135"/>
                </a:lnTo>
                <a:close/>
              </a:path>
              <a:path w="68579" h="286385">
                <a:moveTo>
                  <a:pt x="20879" y="91863"/>
                </a:moveTo>
                <a:lnTo>
                  <a:pt x="20879" y="175024"/>
                </a:lnTo>
                <a:lnTo>
                  <a:pt x="19591" y="160839"/>
                </a:lnTo>
                <a:lnTo>
                  <a:pt x="18360" y="151648"/>
                </a:lnTo>
                <a:lnTo>
                  <a:pt x="17421" y="142265"/>
                </a:lnTo>
                <a:lnTo>
                  <a:pt x="16899" y="132816"/>
                </a:lnTo>
                <a:lnTo>
                  <a:pt x="16920" y="123424"/>
                </a:lnTo>
                <a:lnTo>
                  <a:pt x="17755" y="107006"/>
                </a:lnTo>
                <a:lnTo>
                  <a:pt x="20879" y="91863"/>
                </a:lnTo>
                <a:close/>
              </a:path>
              <a:path w="68579" h="286385">
                <a:moveTo>
                  <a:pt x="52096" y="23206"/>
                </a:moveTo>
                <a:lnTo>
                  <a:pt x="52096" y="35633"/>
                </a:lnTo>
                <a:lnTo>
                  <a:pt x="51651" y="29842"/>
                </a:lnTo>
                <a:lnTo>
                  <a:pt x="52096" y="2320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303236" y="4109942"/>
            <a:ext cx="2540" cy="4445"/>
          </a:xfrm>
          <a:custGeom>
            <a:avLst/>
            <a:gdLst/>
            <a:ahLst/>
            <a:cxnLst/>
            <a:rect l="l" t="t" r="r" b="b"/>
            <a:pathLst>
              <a:path w="2539" h="4445">
                <a:moveTo>
                  <a:pt x="2226" y="0"/>
                </a:moveTo>
                <a:lnTo>
                  <a:pt x="1780" y="3563"/>
                </a:lnTo>
                <a:lnTo>
                  <a:pt x="445" y="4008"/>
                </a:lnTo>
                <a:lnTo>
                  <a:pt x="0" y="1781"/>
                </a:lnTo>
                <a:lnTo>
                  <a:pt x="890" y="1336"/>
                </a:lnTo>
                <a:lnTo>
                  <a:pt x="1335" y="846"/>
                </a:lnTo>
                <a:lnTo>
                  <a:pt x="2226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500491" y="4106378"/>
            <a:ext cx="81915" cy="302895"/>
          </a:xfrm>
          <a:custGeom>
            <a:avLst/>
            <a:gdLst/>
            <a:ahLst/>
            <a:cxnLst/>
            <a:rect l="l" t="t" r="r" b="b"/>
            <a:pathLst>
              <a:path w="81914" h="302895">
                <a:moveTo>
                  <a:pt x="61447" y="113625"/>
                </a:moveTo>
                <a:lnTo>
                  <a:pt x="60556" y="119416"/>
                </a:lnTo>
                <a:lnTo>
                  <a:pt x="58288" y="131051"/>
                </a:lnTo>
                <a:lnTo>
                  <a:pt x="55770" y="142539"/>
                </a:lnTo>
                <a:lnTo>
                  <a:pt x="53418" y="153935"/>
                </a:lnTo>
                <a:lnTo>
                  <a:pt x="45243" y="200040"/>
                </a:lnTo>
                <a:lnTo>
                  <a:pt x="25916" y="266760"/>
                </a:lnTo>
                <a:lnTo>
                  <a:pt x="9795" y="301992"/>
                </a:lnTo>
                <a:lnTo>
                  <a:pt x="7569" y="302393"/>
                </a:lnTo>
                <a:lnTo>
                  <a:pt x="3562" y="302393"/>
                </a:lnTo>
                <a:lnTo>
                  <a:pt x="0" y="298385"/>
                </a:lnTo>
                <a:lnTo>
                  <a:pt x="0" y="290813"/>
                </a:lnTo>
                <a:lnTo>
                  <a:pt x="1391" y="274402"/>
                </a:lnTo>
                <a:lnTo>
                  <a:pt x="4786" y="258408"/>
                </a:lnTo>
                <a:lnTo>
                  <a:pt x="9016" y="242582"/>
                </a:lnTo>
                <a:lnTo>
                  <a:pt x="12912" y="226672"/>
                </a:lnTo>
                <a:lnTo>
                  <a:pt x="17108" y="206141"/>
                </a:lnTo>
                <a:lnTo>
                  <a:pt x="20426" y="185360"/>
                </a:lnTo>
                <a:lnTo>
                  <a:pt x="22994" y="164411"/>
                </a:lnTo>
                <a:lnTo>
                  <a:pt x="24935" y="143379"/>
                </a:lnTo>
                <a:lnTo>
                  <a:pt x="24935" y="63896"/>
                </a:lnTo>
                <a:lnTo>
                  <a:pt x="28052" y="65030"/>
                </a:lnTo>
                <a:lnTo>
                  <a:pt x="29833" y="69930"/>
                </a:lnTo>
                <a:lnTo>
                  <a:pt x="30278" y="77056"/>
                </a:lnTo>
                <a:lnTo>
                  <a:pt x="30723" y="80174"/>
                </a:lnTo>
                <a:lnTo>
                  <a:pt x="32059" y="83337"/>
                </a:lnTo>
                <a:lnTo>
                  <a:pt x="33395" y="85118"/>
                </a:lnTo>
                <a:lnTo>
                  <a:pt x="37848" y="91755"/>
                </a:lnTo>
                <a:lnTo>
                  <a:pt x="41410" y="90464"/>
                </a:lnTo>
                <a:lnTo>
                  <a:pt x="44527" y="82001"/>
                </a:lnTo>
                <a:lnTo>
                  <a:pt x="49035" y="69056"/>
                </a:lnTo>
                <a:lnTo>
                  <a:pt x="53877" y="56278"/>
                </a:lnTo>
                <a:lnTo>
                  <a:pt x="59054" y="43667"/>
                </a:lnTo>
                <a:lnTo>
                  <a:pt x="59666" y="42285"/>
                </a:lnTo>
                <a:lnTo>
                  <a:pt x="59666" y="96700"/>
                </a:lnTo>
                <a:lnTo>
                  <a:pt x="60111" y="106944"/>
                </a:lnTo>
                <a:lnTo>
                  <a:pt x="61447" y="113625"/>
                </a:lnTo>
                <a:close/>
              </a:path>
              <a:path w="81914" h="302895">
                <a:moveTo>
                  <a:pt x="24935" y="63896"/>
                </a:moveTo>
                <a:lnTo>
                  <a:pt x="24935" y="143379"/>
                </a:lnTo>
                <a:lnTo>
                  <a:pt x="24935" y="136191"/>
                </a:lnTo>
                <a:lnTo>
                  <a:pt x="24267" y="129299"/>
                </a:lnTo>
                <a:lnTo>
                  <a:pt x="22931" y="122665"/>
                </a:lnTo>
                <a:lnTo>
                  <a:pt x="20927" y="116253"/>
                </a:lnTo>
                <a:lnTo>
                  <a:pt x="18353" y="105013"/>
                </a:lnTo>
                <a:lnTo>
                  <a:pt x="22708" y="63249"/>
                </a:lnTo>
                <a:lnTo>
                  <a:pt x="23154" y="63249"/>
                </a:lnTo>
                <a:lnTo>
                  <a:pt x="24935" y="63896"/>
                </a:lnTo>
                <a:close/>
              </a:path>
              <a:path w="81914" h="302895">
                <a:moveTo>
                  <a:pt x="81484" y="3162"/>
                </a:moveTo>
                <a:lnTo>
                  <a:pt x="81039" y="4008"/>
                </a:lnTo>
                <a:lnTo>
                  <a:pt x="75250" y="48996"/>
                </a:lnTo>
                <a:lnTo>
                  <a:pt x="73393" y="55787"/>
                </a:lnTo>
                <a:lnTo>
                  <a:pt x="70408" y="61768"/>
                </a:lnTo>
                <a:lnTo>
                  <a:pt x="67173" y="67499"/>
                </a:lnTo>
                <a:lnTo>
                  <a:pt x="64564" y="73538"/>
                </a:lnTo>
                <a:lnTo>
                  <a:pt x="61447" y="81957"/>
                </a:lnTo>
                <a:lnTo>
                  <a:pt x="60556" y="91756"/>
                </a:lnTo>
                <a:lnTo>
                  <a:pt x="59666" y="96700"/>
                </a:lnTo>
                <a:lnTo>
                  <a:pt x="59666" y="42285"/>
                </a:lnTo>
                <a:lnTo>
                  <a:pt x="64564" y="31223"/>
                </a:lnTo>
                <a:lnTo>
                  <a:pt x="66992" y="24835"/>
                </a:lnTo>
                <a:lnTo>
                  <a:pt x="68627" y="18005"/>
                </a:lnTo>
                <a:lnTo>
                  <a:pt x="70012" y="11092"/>
                </a:lnTo>
                <a:lnTo>
                  <a:pt x="71688" y="4454"/>
                </a:lnTo>
                <a:lnTo>
                  <a:pt x="72133" y="2226"/>
                </a:lnTo>
                <a:lnTo>
                  <a:pt x="75250" y="445"/>
                </a:lnTo>
                <a:lnTo>
                  <a:pt x="77031" y="445"/>
                </a:lnTo>
                <a:lnTo>
                  <a:pt x="78367" y="0"/>
                </a:lnTo>
                <a:lnTo>
                  <a:pt x="81484" y="316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305462" y="4096196"/>
            <a:ext cx="10795" cy="13970"/>
          </a:xfrm>
          <a:custGeom>
            <a:avLst/>
            <a:gdLst/>
            <a:ahLst/>
            <a:cxnLst/>
            <a:rect l="l" t="t" r="r" b="b"/>
            <a:pathLst>
              <a:path w="10795" h="13970">
                <a:moveTo>
                  <a:pt x="0" y="13745"/>
                </a:moveTo>
                <a:lnTo>
                  <a:pt x="10686" y="13745"/>
                </a:lnTo>
                <a:lnTo>
                  <a:pt x="10686" y="0"/>
                </a:lnTo>
                <a:lnTo>
                  <a:pt x="0" y="0"/>
                </a:lnTo>
                <a:lnTo>
                  <a:pt x="0" y="137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318375" y="4020858"/>
            <a:ext cx="3810" cy="5715"/>
          </a:xfrm>
          <a:custGeom>
            <a:avLst/>
            <a:gdLst/>
            <a:ahLst/>
            <a:cxnLst/>
            <a:rect l="l" t="t" r="r" b="b"/>
            <a:pathLst>
              <a:path w="3810" h="5714">
                <a:moveTo>
                  <a:pt x="3562" y="5345"/>
                </a:moveTo>
                <a:lnTo>
                  <a:pt x="0" y="5345"/>
                </a:lnTo>
                <a:lnTo>
                  <a:pt x="1781" y="0"/>
                </a:lnTo>
                <a:lnTo>
                  <a:pt x="3562" y="53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603794" y="4018631"/>
            <a:ext cx="12700" cy="20955"/>
          </a:xfrm>
          <a:custGeom>
            <a:avLst/>
            <a:gdLst/>
            <a:ahLst/>
            <a:cxnLst/>
            <a:rect l="l" t="t" r="r" b="b"/>
            <a:pathLst>
              <a:path w="12700" h="20954">
                <a:moveTo>
                  <a:pt x="0" y="20414"/>
                </a:moveTo>
                <a:lnTo>
                  <a:pt x="12342" y="20414"/>
                </a:lnTo>
                <a:lnTo>
                  <a:pt x="12342" y="0"/>
                </a:lnTo>
                <a:lnTo>
                  <a:pt x="0" y="0"/>
                </a:lnTo>
                <a:lnTo>
                  <a:pt x="0" y="2041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4103310" y="3935338"/>
            <a:ext cx="38100" cy="167640"/>
          </a:xfrm>
          <a:custGeom>
            <a:avLst/>
            <a:gdLst/>
            <a:ahLst/>
            <a:cxnLst/>
            <a:rect l="l" t="t" r="r" b="b"/>
            <a:pathLst>
              <a:path w="38100" h="167639">
                <a:moveTo>
                  <a:pt x="37847" y="5345"/>
                </a:moveTo>
                <a:lnTo>
                  <a:pt x="37402" y="12917"/>
                </a:lnTo>
                <a:lnTo>
                  <a:pt x="25380" y="135851"/>
                </a:lnTo>
                <a:lnTo>
                  <a:pt x="24489" y="148769"/>
                </a:lnTo>
                <a:lnTo>
                  <a:pt x="22263" y="154114"/>
                </a:lnTo>
                <a:lnTo>
                  <a:pt x="20037" y="158969"/>
                </a:lnTo>
                <a:lnTo>
                  <a:pt x="15985" y="162532"/>
                </a:lnTo>
                <a:lnTo>
                  <a:pt x="12022" y="166096"/>
                </a:lnTo>
                <a:lnTo>
                  <a:pt x="10241" y="167432"/>
                </a:lnTo>
                <a:lnTo>
                  <a:pt x="5788" y="167432"/>
                </a:lnTo>
                <a:lnTo>
                  <a:pt x="5343" y="166096"/>
                </a:lnTo>
                <a:lnTo>
                  <a:pt x="3116" y="161241"/>
                </a:lnTo>
                <a:lnTo>
                  <a:pt x="0" y="154960"/>
                </a:lnTo>
                <a:lnTo>
                  <a:pt x="445" y="149615"/>
                </a:lnTo>
                <a:lnTo>
                  <a:pt x="16029" y="18262"/>
                </a:lnTo>
                <a:lnTo>
                  <a:pt x="16474" y="15144"/>
                </a:lnTo>
                <a:lnTo>
                  <a:pt x="19146" y="9799"/>
                </a:lnTo>
                <a:lnTo>
                  <a:pt x="21818" y="3117"/>
                </a:lnTo>
                <a:lnTo>
                  <a:pt x="25825" y="0"/>
                </a:lnTo>
                <a:lnTo>
                  <a:pt x="30723" y="445"/>
                </a:lnTo>
                <a:lnTo>
                  <a:pt x="35176" y="891"/>
                </a:lnTo>
                <a:lnTo>
                  <a:pt x="37847" y="53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296439" y="3654681"/>
            <a:ext cx="27305" cy="106680"/>
          </a:xfrm>
          <a:custGeom>
            <a:avLst/>
            <a:gdLst/>
            <a:ahLst/>
            <a:cxnLst/>
            <a:rect l="l" t="t" r="r" b="b"/>
            <a:pathLst>
              <a:path w="27304" h="106679">
                <a:moveTo>
                  <a:pt x="27279" y="13006"/>
                </a:moveTo>
                <a:lnTo>
                  <a:pt x="26834" y="15589"/>
                </a:lnTo>
                <a:lnTo>
                  <a:pt x="19153" y="56674"/>
                </a:lnTo>
                <a:lnTo>
                  <a:pt x="10804" y="97992"/>
                </a:lnTo>
                <a:lnTo>
                  <a:pt x="10359" y="100709"/>
                </a:lnTo>
                <a:lnTo>
                  <a:pt x="7687" y="103827"/>
                </a:lnTo>
                <a:lnTo>
                  <a:pt x="5906" y="104673"/>
                </a:lnTo>
                <a:lnTo>
                  <a:pt x="2789" y="106054"/>
                </a:lnTo>
                <a:lnTo>
                  <a:pt x="118" y="101555"/>
                </a:lnTo>
                <a:lnTo>
                  <a:pt x="118" y="93537"/>
                </a:lnTo>
                <a:lnTo>
                  <a:pt x="0" y="86542"/>
                </a:lnTo>
                <a:lnTo>
                  <a:pt x="173" y="79529"/>
                </a:lnTo>
                <a:lnTo>
                  <a:pt x="431" y="72517"/>
                </a:lnTo>
                <a:lnTo>
                  <a:pt x="563" y="65521"/>
                </a:lnTo>
                <a:lnTo>
                  <a:pt x="8132" y="19153"/>
                </a:lnTo>
                <a:lnTo>
                  <a:pt x="14812" y="2717"/>
                </a:lnTo>
                <a:lnTo>
                  <a:pt x="15702" y="891"/>
                </a:lnTo>
                <a:lnTo>
                  <a:pt x="19710" y="0"/>
                </a:lnTo>
                <a:lnTo>
                  <a:pt x="21491" y="891"/>
                </a:lnTo>
                <a:lnTo>
                  <a:pt x="23272" y="1336"/>
                </a:lnTo>
                <a:lnTo>
                  <a:pt x="25053" y="4454"/>
                </a:lnTo>
                <a:lnTo>
                  <a:pt x="25943" y="7171"/>
                </a:lnTo>
                <a:lnTo>
                  <a:pt x="26834" y="9443"/>
                </a:lnTo>
                <a:lnTo>
                  <a:pt x="27279" y="1300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359785" y="3610585"/>
            <a:ext cx="168910" cy="718185"/>
          </a:xfrm>
          <a:custGeom>
            <a:avLst/>
            <a:gdLst/>
            <a:ahLst/>
            <a:cxnLst/>
            <a:rect l="l" t="t" r="r" b="b"/>
            <a:pathLst>
              <a:path w="168910" h="718185">
                <a:moveTo>
                  <a:pt x="69462" y="211234"/>
                </a:moveTo>
                <a:lnTo>
                  <a:pt x="69462" y="570133"/>
                </a:lnTo>
                <a:lnTo>
                  <a:pt x="69016" y="563897"/>
                </a:lnTo>
                <a:lnTo>
                  <a:pt x="68126" y="557661"/>
                </a:lnTo>
                <a:lnTo>
                  <a:pt x="67681" y="554989"/>
                </a:lnTo>
                <a:lnTo>
                  <a:pt x="65454" y="553207"/>
                </a:lnTo>
                <a:lnTo>
                  <a:pt x="64118" y="550534"/>
                </a:lnTo>
                <a:lnTo>
                  <a:pt x="62783" y="553251"/>
                </a:lnTo>
                <a:lnTo>
                  <a:pt x="60111" y="555033"/>
                </a:lnTo>
                <a:lnTo>
                  <a:pt x="59220" y="557661"/>
                </a:lnTo>
                <a:lnTo>
                  <a:pt x="53599" y="585500"/>
                </a:lnTo>
                <a:lnTo>
                  <a:pt x="51018" y="599377"/>
                </a:lnTo>
                <a:lnTo>
                  <a:pt x="45737" y="634431"/>
                </a:lnTo>
                <a:lnTo>
                  <a:pt x="41076" y="655001"/>
                </a:lnTo>
                <a:lnTo>
                  <a:pt x="35579" y="675229"/>
                </a:lnTo>
                <a:lnTo>
                  <a:pt x="28942" y="698413"/>
                </a:lnTo>
                <a:lnTo>
                  <a:pt x="28497" y="701976"/>
                </a:lnTo>
                <a:lnTo>
                  <a:pt x="14693" y="717565"/>
                </a:lnTo>
                <a:lnTo>
                  <a:pt x="11577" y="715784"/>
                </a:lnTo>
                <a:lnTo>
                  <a:pt x="8905" y="714893"/>
                </a:lnTo>
                <a:lnTo>
                  <a:pt x="0" y="677678"/>
                </a:lnTo>
                <a:lnTo>
                  <a:pt x="960" y="665983"/>
                </a:lnTo>
                <a:lnTo>
                  <a:pt x="10575" y="607709"/>
                </a:lnTo>
                <a:lnTo>
                  <a:pt x="21818" y="562115"/>
                </a:lnTo>
                <a:lnTo>
                  <a:pt x="23954" y="552539"/>
                </a:lnTo>
                <a:lnTo>
                  <a:pt x="24211" y="543001"/>
                </a:lnTo>
                <a:lnTo>
                  <a:pt x="24211" y="491338"/>
                </a:lnTo>
                <a:lnTo>
                  <a:pt x="24489" y="491338"/>
                </a:lnTo>
                <a:lnTo>
                  <a:pt x="28497" y="490848"/>
                </a:lnTo>
                <a:lnTo>
                  <a:pt x="30278" y="485503"/>
                </a:lnTo>
                <a:lnTo>
                  <a:pt x="31614" y="477931"/>
                </a:lnTo>
                <a:lnTo>
                  <a:pt x="40408" y="435249"/>
                </a:lnTo>
                <a:lnTo>
                  <a:pt x="45013" y="414017"/>
                </a:lnTo>
                <a:lnTo>
                  <a:pt x="49870" y="392901"/>
                </a:lnTo>
                <a:lnTo>
                  <a:pt x="55373" y="366698"/>
                </a:lnTo>
                <a:lnTo>
                  <a:pt x="59499" y="340286"/>
                </a:lnTo>
                <a:lnTo>
                  <a:pt x="62706" y="313791"/>
                </a:lnTo>
                <a:lnTo>
                  <a:pt x="65454" y="287337"/>
                </a:lnTo>
                <a:lnTo>
                  <a:pt x="65454" y="219057"/>
                </a:lnTo>
                <a:lnTo>
                  <a:pt x="67068" y="215671"/>
                </a:lnTo>
                <a:lnTo>
                  <a:pt x="69462" y="211234"/>
                </a:lnTo>
                <a:close/>
              </a:path>
              <a:path w="168910" h="718185">
                <a:moveTo>
                  <a:pt x="24211" y="491338"/>
                </a:moveTo>
                <a:lnTo>
                  <a:pt x="24211" y="543001"/>
                </a:lnTo>
                <a:lnTo>
                  <a:pt x="22381" y="534223"/>
                </a:lnTo>
                <a:lnTo>
                  <a:pt x="18255" y="526927"/>
                </a:lnTo>
                <a:lnTo>
                  <a:pt x="11173" y="515402"/>
                </a:lnTo>
                <a:lnTo>
                  <a:pt x="8014" y="502913"/>
                </a:lnTo>
                <a:lnTo>
                  <a:pt x="7861" y="489514"/>
                </a:lnTo>
                <a:lnTo>
                  <a:pt x="9795" y="475258"/>
                </a:lnTo>
                <a:lnTo>
                  <a:pt x="10241" y="473922"/>
                </a:lnTo>
                <a:lnTo>
                  <a:pt x="11577" y="472541"/>
                </a:lnTo>
                <a:lnTo>
                  <a:pt x="12912" y="471250"/>
                </a:lnTo>
                <a:lnTo>
                  <a:pt x="13803" y="473922"/>
                </a:lnTo>
                <a:lnTo>
                  <a:pt x="15584" y="476105"/>
                </a:lnTo>
                <a:lnTo>
                  <a:pt x="16029" y="479267"/>
                </a:lnTo>
                <a:lnTo>
                  <a:pt x="16920" y="486394"/>
                </a:lnTo>
                <a:lnTo>
                  <a:pt x="19591" y="491338"/>
                </a:lnTo>
                <a:lnTo>
                  <a:pt x="24211" y="491338"/>
                </a:lnTo>
                <a:close/>
              </a:path>
              <a:path w="168910" h="718185">
                <a:moveTo>
                  <a:pt x="65454" y="219058"/>
                </a:moveTo>
                <a:lnTo>
                  <a:pt x="65454" y="287337"/>
                </a:lnTo>
                <a:lnTo>
                  <a:pt x="65301" y="277582"/>
                </a:lnTo>
                <a:lnTo>
                  <a:pt x="63562" y="268257"/>
                </a:lnTo>
                <a:lnTo>
                  <a:pt x="61321" y="259107"/>
                </a:lnTo>
                <a:lnTo>
                  <a:pt x="59666" y="249878"/>
                </a:lnTo>
                <a:lnTo>
                  <a:pt x="59422" y="242763"/>
                </a:lnTo>
                <a:lnTo>
                  <a:pt x="60055" y="235552"/>
                </a:lnTo>
                <a:lnTo>
                  <a:pt x="61607" y="228500"/>
                </a:lnTo>
                <a:lnTo>
                  <a:pt x="64118" y="221860"/>
                </a:lnTo>
                <a:lnTo>
                  <a:pt x="65454" y="219058"/>
                </a:lnTo>
                <a:close/>
              </a:path>
              <a:path w="168910" h="718185">
                <a:moveTo>
                  <a:pt x="168312" y="0"/>
                </a:moveTo>
                <a:lnTo>
                  <a:pt x="166830" y="23263"/>
                </a:lnTo>
                <a:lnTo>
                  <a:pt x="164137" y="46301"/>
                </a:lnTo>
                <a:lnTo>
                  <a:pt x="153506" y="120825"/>
                </a:lnTo>
                <a:lnTo>
                  <a:pt x="151990" y="135314"/>
                </a:lnTo>
                <a:lnTo>
                  <a:pt x="150202" y="176953"/>
                </a:lnTo>
                <a:lnTo>
                  <a:pt x="141811" y="229423"/>
                </a:lnTo>
                <a:lnTo>
                  <a:pt x="132266" y="266734"/>
                </a:lnTo>
                <a:lnTo>
                  <a:pt x="129629" y="278496"/>
                </a:lnTo>
                <a:lnTo>
                  <a:pt x="127409" y="290425"/>
                </a:lnTo>
                <a:lnTo>
                  <a:pt x="125566" y="302437"/>
                </a:lnTo>
                <a:lnTo>
                  <a:pt x="105633" y="469183"/>
                </a:lnTo>
                <a:lnTo>
                  <a:pt x="102356" y="490459"/>
                </a:lnTo>
                <a:lnTo>
                  <a:pt x="97994" y="511150"/>
                </a:lnTo>
                <a:lnTo>
                  <a:pt x="88956" y="542621"/>
                </a:lnTo>
                <a:lnTo>
                  <a:pt x="86493" y="554154"/>
                </a:lnTo>
                <a:lnTo>
                  <a:pt x="84531" y="565769"/>
                </a:lnTo>
                <a:lnTo>
                  <a:pt x="70797" y="661399"/>
                </a:lnTo>
                <a:lnTo>
                  <a:pt x="68571" y="664116"/>
                </a:lnTo>
                <a:lnTo>
                  <a:pt x="65899" y="658771"/>
                </a:lnTo>
                <a:lnTo>
                  <a:pt x="69462" y="575923"/>
                </a:lnTo>
                <a:lnTo>
                  <a:pt x="69462" y="211234"/>
                </a:lnTo>
                <a:lnTo>
                  <a:pt x="73636" y="203390"/>
                </a:lnTo>
                <a:lnTo>
                  <a:pt x="76300" y="197503"/>
                </a:lnTo>
                <a:lnTo>
                  <a:pt x="76300" y="359303"/>
                </a:lnTo>
                <a:lnTo>
                  <a:pt x="77476" y="405328"/>
                </a:lnTo>
                <a:lnTo>
                  <a:pt x="77921" y="411118"/>
                </a:lnTo>
                <a:lnTo>
                  <a:pt x="83710" y="421808"/>
                </a:lnTo>
                <a:lnTo>
                  <a:pt x="84601" y="423590"/>
                </a:lnTo>
                <a:lnTo>
                  <a:pt x="87418" y="424798"/>
                </a:lnTo>
                <a:lnTo>
                  <a:pt x="89053" y="424685"/>
                </a:lnTo>
                <a:lnTo>
                  <a:pt x="89944" y="424525"/>
                </a:lnTo>
                <a:lnTo>
                  <a:pt x="91725" y="424525"/>
                </a:lnTo>
                <a:lnTo>
                  <a:pt x="93951" y="421808"/>
                </a:lnTo>
                <a:lnTo>
                  <a:pt x="94842" y="419625"/>
                </a:lnTo>
                <a:lnTo>
                  <a:pt x="98536" y="410898"/>
                </a:lnTo>
                <a:lnTo>
                  <a:pt x="100686" y="401586"/>
                </a:lnTo>
                <a:lnTo>
                  <a:pt x="101917" y="391940"/>
                </a:lnTo>
                <a:lnTo>
                  <a:pt x="107497" y="333855"/>
                </a:lnTo>
                <a:lnTo>
                  <a:pt x="113265" y="285700"/>
                </a:lnTo>
                <a:lnTo>
                  <a:pt x="120974" y="237698"/>
                </a:lnTo>
                <a:lnTo>
                  <a:pt x="137170" y="164447"/>
                </a:lnTo>
                <a:lnTo>
                  <a:pt x="141484" y="138172"/>
                </a:lnTo>
                <a:lnTo>
                  <a:pt x="144629" y="111639"/>
                </a:lnTo>
                <a:lnTo>
                  <a:pt x="148253" y="68422"/>
                </a:lnTo>
                <a:lnTo>
                  <a:pt x="150111" y="51767"/>
                </a:lnTo>
                <a:lnTo>
                  <a:pt x="152386" y="35196"/>
                </a:lnTo>
                <a:lnTo>
                  <a:pt x="156289" y="9844"/>
                </a:lnTo>
                <a:lnTo>
                  <a:pt x="161633" y="3563"/>
                </a:lnTo>
                <a:lnTo>
                  <a:pt x="168312" y="0"/>
                </a:lnTo>
                <a:close/>
              </a:path>
              <a:path w="168910" h="718185">
                <a:moveTo>
                  <a:pt x="89053" y="189701"/>
                </a:moveTo>
                <a:lnTo>
                  <a:pt x="88608" y="192864"/>
                </a:lnTo>
                <a:lnTo>
                  <a:pt x="87996" y="207340"/>
                </a:lnTo>
                <a:lnTo>
                  <a:pt x="87418" y="214649"/>
                </a:lnTo>
                <a:lnTo>
                  <a:pt x="79793" y="267589"/>
                </a:lnTo>
                <a:lnTo>
                  <a:pt x="76753" y="313404"/>
                </a:lnTo>
                <a:lnTo>
                  <a:pt x="76300" y="359303"/>
                </a:lnTo>
                <a:lnTo>
                  <a:pt x="76300" y="197503"/>
                </a:lnTo>
                <a:lnTo>
                  <a:pt x="79257" y="190681"/>
                </a:lnTo>
                <a:lnTo>
                  <a:pt x="81929" y="185738"/>
                </a:lnTo>
                <a:lnTo>
                  <a:pt x="87272" y="184847"/>
                </a:lnTo>
                <a:lnTo>
                  <a:pt x="87717" y="184401"/>
                </a:lnTo>
                <a:lnTo>
                  <a:pt x="89053" y="18970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4528098" y="3605730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79">
                <a:moveTo>
                  <a:pt x="1335" y="0"/>
                </a:moveTo>
                <a:lnTo>
                  <a:pt x="1335" y="4008"/>
                </a:lnTo>
                <a:lnTo>
                  <a:pt x="0" y="4854"/>
                </a:lnTo>
                <a:lnTo>
                  <a:pt x="0" y="1737"/>
                </a:lnTo>
                <a:lnTo>
                  <a:pt x="1335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4497374" y="3562803"/>
            <a:ext cx="168275" cy="569595"/>
          </a:xfrm>
          <a:custGeom>
            <a:avLst/>
            <a:gdLst/>
            <a:ahLst/>
            <a:cxnLst/>
            <a:rect l="l" t="t" r="r" b="b"/>
            <a:pathLst>
              <a:path w="168275" h="569595">
                <a:moveTo>
                  <a:pt x="146939" y="166218"/>
                </a:moveTo>
                <a:lnTo>
                  <a:pt x="144713" y="176508"/>
                </a:lnTo>
                <a:lnTo>
                  <a:pt x="143822" y="180071"/>
                </a:lnTo>
                <a:lnTo>
                  <a:pt x="143822" y="186262"/>
                </a:lnTo>
                <a:lnTo>
                  <a:pt x="138131" y="212408"/>
                </a:lnTo>
                <a:lnTo>
                  <a:pt x="125413" y="264182"/>
                </a:lnTo>
                <a:lnTo>
                  <a:pt x="120223" y="290578"/>
                </a:lnTo>
                <a:lnTo>
                  <a:pt x="119332" y="296324"/>
                </a:lnTo>
                <a:lnTo>
                  <a:pt x="113544" y="307905"/>
                </a:lnTo>
                <a:lnTo>
                  <a:pt x="107449" y="317377"/>
                </a:lnTo>
                <a:lnTo>
                  <a:pt x="100520" y="325889"/>
                </a:lnTo>
                <a:lnTo>
                  <a:pt x="93757" y="334651"/>
                </a:lnTo>
                <a:lnTo>
                  <a:pt x="88163" y="344875"/>
                </a:lnTo>
                <a:lnTo>
                  <a:pt x="84601" y="353294"/>
                </a:lnTo>
                <a:lnTo>
                  <a:pt x="77922" y="358683"/>
                </a:lnTo>
                <a:lnTo>
                  <a:pt x="56104" y="396543"/>
                </a:lnTo>
                <a:lnTo>
                  <a:pt x="53933" y="410867"/>
                </a:lnTo>
                <a:lnTo>
                  <a:pt x="51095" y="424978"/>
                </a:lnTo>
                <a:lnTo>
                  <a:pt x="47087" y="438679"/>
                </a:lnTo>
                <a:lnTo>
                  <a:pt x="35767" y="465054"/>
                </a:lnTo>
                <a:lnTo>
                  <a:pt x="32003" y="478834"/>
                </a:lnTo>
                <a:lnTo>
                  <a:pt x="29826" y="493115"/>
                </a:lnTo>
                <a:lnTo>
                  <a:pt x="28942" y="507898"/>
                </a:lnTo>
                <a:lnTo>
                  <a:pt x="28462" y="517648"/>
                </a:lnTo>
                <a:lnTo>
                  <a:pt x="26271" y="546649"/>
                </a:lnTo>
                <a:lnTo>
                  <a:pt x="25825" y="549722"/>
                </a:lnTo>
                <a:lnTo>
                  <a:pt x="24044" y="552439"/>
                </a:lnTo>
                <a:lnTo>
                  <a:pt x="23599" y="555513"/>
                </a:lnTo>
                <a:lnTo>
                  <a:pt x="21004" y="561260"/>
                </a:lnTo>
                <a:lnTo>
                  <a:pt x="16196" y="566281"/>
                </a:lnTo>
                <a:lnTo>
                  <a:pt x="10637" y="569380"/>
                </a:lnTo>
                <a:lnTo>
                  <a:pt x="5788" y="569365"/>
                </a:lnTo>
                <a:lnTo>
                  <a:pt x="1781" y="567138"/>
                </a:lnTo>
                <a:lnTo>
                  <a:pt x="0" y="561793"/>
                </a:lnTo>
                <a:lnTo>
                  <a:pt x="4007" y="486918"/>
                </a:lnTo>
                <a:lnTo>
                  <a:pt x="5266" y="474552"/>
                </a:lnTo>
                <a:lnTo>
                  <a:pt x="7736" y="462816"/>
                </a:lnTo>
                <a:lnTo>
                  <a:pt x="11458" y="451673"/>
                </a:lnTo>
                <a:lnTo>
                  <a:pt x="20517" y="432553"/>
                </a:lnTo>
                <a:lnTo>
                  <a:pt x="23098" y="423641"/>
                </a:lnTo>
                <a:lnTo>
                  <a:pt x="23926" y="414320"/>
                </a:lnTo>
                <a:lnTo>
                  <a:pt x="23926" y="354818"/>
                </a:lnTo>
                <a:lnTo>
                  <a:pt x="29387" y="331958"/>
                </a:lnTo>
                <a:lnTo>
                  <a:pt x="30577" y="323071"/>
                </a:lnTo>
                <a:lnTo>
                  <a:pt x="32456" y="307467"/>
                </a:lnTo>
                <a:lnTo>
                  <a:pt x="33395" y="300333"/>
                </a:lnTo>
                <a:lnTo>
                  <a:pt x="45862" y="262918"/>
                </a:lnTo>
                <a:lnTo>
                  <a:pt x="51206" y="264744"/>
                </a:lnTo>
                <a:lnTo>
                  <a:pt x="54768" y="265539"/>
                </a:lnTo>
                <a:lnTo>
                  <a:pt x="54768" y="303896"/>
                </a:lnTo>
                <a:lnTo>
                  <a:pt x="56549" y="309286"/>
                </a:lnTo>
                <a:lnTo>
                  <a:pt x="62782" y="309731"/>
                </a:lnTo>
                <a:lnTo>
                  <a:pt x="67681" y="310176"/>
                </a:lnTo>
                <a:lnTo>
                  <a:pt x="84155" y="273062"/>
                </a:lnTo>
                <a:lnTo>
                  <a:pt x="89325" y="217295"/>
                </a:lnTo>
                <a:lnTo>
                  <a:pt x="91669" y="190699"/>
                </a:lnTo>
                <a:lnTo>
                  <a:pt x="95934" y="164612"/>
                </a:lnTo>
                <a:lnTo>
                  <a:pt x="102412" y="139181"/>
                </a:lnTo>
                <a:lnTo>
                  <a:pt x="105271" y="127338"/>
                </a:lnTo>
                <a:lnTo>
                  <a:pt x="106586" y="115758"/>
                </a:lnTo>
                <a:lnTo>
                  <a:pt x="106586" y="27281"/>
                </a:lnTo>
                <a:lnTo>
                  <a:pt x="107755" y="22336"/>
                </a:lnTo>
                <a:lnTo>
                  <a:pt x="107755" y="189825"/>
                </a:lnTo>
                <a:lnTo>
                  <a:pt x="109091" y="193878"/>
                </a:lnTo>
                <a:lnTo>
                  <a:pt x="110427" y="196061"/>
                </a:lnTo>
                <a:lnTo>
                  <a:pt x="111763" y="197353"/>
                </a:lnTo>
                <a:lnTo>
                  <a:pt x="114880" y="197887"/>
                </a:lnTo>
                <a:lnTo>
                  <a:pt x="116661" y="196952"/>
                </a:lnTo>
                <a:lnTo>
                  <a:pt x="123124" y="192226"/>
                </a:lnTo>
                <a:lnTo>
                  <a:pt x="128293" y="185499"/>
                </a:lnTo>
                <a:lnTo>
                  <a:pt x="132878" y="177929"/>
                </a:lnTo>
                <a:lnTo>
                  <a:pt x="137588" y="170673"/>
                </a:lnTo>
                <a:lnTo>
                  <a:pt x="143822" y="162656"/>
                </a:lnTo>
                <a:lnTo>
                  <a:pt x="143822" y="180071"/>
                </a:lnTo>
                <a:lnTo>
                  <a:pt x="144268" y="183188"/>
                </a:lnTo>
                <a:lnTo>
                  <a:pt x="144268" y="163165"/>
                </a:lnTo>
                <a:lnTo>
                  <a:pt x="146939" y="166218"/>
                </a:lnTo>
                <a:close/>
              </a:path>
              <a:path w="168275" h="569595">
                <a:moveTo>
                  <a:pt x="23926" y="354818"/>
                </a:moveTo>
                <a:lnTo>
                  <a:pt x="23926" y="414320"/>
                </a:lnTo>
                <a:lnTo>
                  <a:pt x="22708" y="404561"/>
                </a:lnTo>
                <a:lnTo>
                  <a:pt x="20865" y="395458"/>
                </a:lnTo>
                <a:lnTo>
                  <a:pt x="19647" y="386187"/>
                </a:lnTo>
                <a:lnTo>
                  <a:pt x="19515" y="376750"/>
                </a:lnTo>
                <a:lnTo>
                  <a:pt x="20927" y="367146"/>
                </a:lnTo>
                <a:lnTo>
                  <a:pt x="23926" y="354818"/>
                </a:lnTo>
                <a:close/>
              </a:path>
              <a:path w="168275" h="569595">
                <a:moveTo>
                  <a:pt x="59220" y="270936"/>
                </a:moveTo>
                <a:lnTo>
                  <a:pt x="58775" y="277617"/>
                </a:lnTo>
                <a:lnTo>
                  <a:pt x="55658" y="296769"/>
                </a:lnTo>
                <a:lnTo>
                  <a:pt x="54768" y="303896"/>
                </a:lnTo>
                <a:lnTo>
                  <a:pt x="54768" y="265539"/>
                </a:lnTo>
                <a:lnTo>
                  <a:pt x="56994" y="266036"/>
                </a:lnTo>
                <a:lnTo>
                  <a:pt x="59220" y="270936"/>
                </a:lnTo>
                <a:close/>
              </a:path>
              <a:path w="168275" h="569595">
                <a:moveTo>
                  <a:pt x="106586" y="27281"/>
                </a:moveTo>
                <a:lnTo>
                  <a:pt x="106586" y="115758"/>
                </a:lnTo>
                <a:lnTo>
                  <a:pt x="106482" y="104186"/>
                </a:lnTo>
                <a:lnTo>
                  <a:pt x="102766" y="73497"/>
                </a:lnTo>
                <a:lnTo>
                  <a:pt x="102579" y="54479"/>
                </a:lnTo>
                <a:lnTo>
                  <a:pt x="104645" y="35487"/>
                </a:lnTo>
                <a:lnTo>
                  <a:pt x="106586" y="27281"/>
                </a:lnTo>
                <a:close/>
              </a:path>
              <a:path w="168275" h="569595">
                <a:moveTo>
                  <a:pt x="168033" y="33216"/>
                </a:moveTo>
                <a:lnTo>
                  <a:pt x="166231" y="38587"/>
                </a:lnTo>
                <a:lnTo>
                  <a:pt x="161633" y="41546"/>
                </a:lnTo>
                <a:lnTo>
                  <a:pt x="148351" y="46678"/>
                </a:lnTo>
                <a:lnTo>
                  <a:pt x="138535" y="55910"/>
                </a:lnTo>
                <a:lnTo>
                  <a:pt x="132141" y="69218"/>
                </a:lnTo>
                <a:lnTo>
                  <a:pt x="129128" y="86577"/>
                </a:lnTo>
                <a:lnTo>
                  <a:pt x="127291" y="115284"/>
                </a:lnTo>
                <a:lnTo>
                  <a:pt x="125935" y="129634"/>
                </a:lnTo>
                <a:lnTo>
                  <a:pt x="113544" y="169381"/>
                </a:lnTo>
                <a:lnTo>
                  <a:pt x="110427" y="173835"/>
                </a:lnTo>
                <a:lnTo>
                  <a:pt x="109536" y="180961"/>
                </a:lnTo>
                <a:lnTo>
                  <a:pt x="108201" y="187197"/>
                </a:lnTo>
                <a:lnTo>
                  <a:pt x="107755" y="189825"/>
                </a:lnTo>
                <a:lnTo>
                  <a:pt x="107755" y="22336"/>
                </a:lnTo>
                <a:lnTo>
                  <a:pt x="109091" y="16690"/>
                </a:lnTo>
                <a:lnTo>
                  <a:pt x="110872" y="10857"/>
                </a:lnTo>
                <a:lnTo>
                  <a:pt x="114880" y="6446"/>
                </a:lnTo>
                <a:lnTo>
                  <a:pt x="117996" y="1547"/>
                </a:lnTo>
                <a:lnTo>
                  <a:pt x="127048" y="498"/>
                </a:lnTo>
                <a:lnTo>
                  <a:pt x="135974" y="0"/>
                </a:lnTo>
                <a:lnTo>
                  <a:pt x="144483" y="1923"/>
                </a:lnTo>
                <a:lnTo>
                  <a:pt x="152282" y="8139"/>
                </a:lnTo>
                <a:lnTo>
                  <a:pt x="163414" y="20210"/>
                </a:lnTo>
                <a:lnTo>
                  <a:pt x="167080" y="26675"/>
                </a:lnTo>
                <a:lnTo>
                  <a:pt x="168033" y="3321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497596" y="3507248"/>
            <a:ext cx="0" cy="47625"/>
          </a:xfrm>
          <a:custGeom>
            <a:avLst/>
            <a:gdLst/>
            <a:ahLst/>
            <a:cxnLst/>
            <a:rect l="l" t="t" r="r" b="b"/>
            <a:pathLst>
              <a:path h="47625">
                <a:moveTo>
                  <a:pt x="0" y="47214"/>
                </a:moveTo>
                <a:lnTo>
                  <a:pt x="0" y="0"/>
                </a:lnTo>
                <a:lnTo>
                  <a:pt x="0" y="4721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4028905" y="3437318"/>
            <a:ext cx="12700" cy="31750"/>
          </a:xfrm>
          <a:custGeom>
            <a:avLst/>
            <a:gdLst/>
            <a:ahLst/>
            <a:cxnLst/>
            <a:rect l="l" t="t" r="r" b="b"/>
            <a:pathLst>
              <a:path w="12700" h="31750">
                <a:moveTo>
                  <a:pt x="12467" y="8507"/>
                </a:moveTo>
                <a:lnTo>
                  <a:pt x="11577" y="15233"/>
                </a:lnTo>
                <a:lnTo>
                  <a:pt x="11131" y="21825"/>
                </a:lnTo>
                <a:lnTo>
                  <a:pt x="9350" y="27259"/>
                </a:lnTo>
                <a:lnTo>
                  <a:pt x="5343" y="31669"/>
                </a:lnTo>
                <a:lnTo>
                  <a:pt x="1335" y="28105"/>
                </a:lnTo>
                <a:lnTo>
                  <a:pt x="0" y="22805"/>
                </a:lnTo>
                <a:lnTo>
                  <a:pt x="445" y="15678"/>
                </a:lnTo>
                <a:lnTo>
                  <a:pt x="445" y="8997"/>
                </a:lnTo>
                <a:lnTo>
                  <a:pt x="2671" y="534"/>
                </a:lnTo>
                <a:lnTo>
                  <a:pt x="6679" y="534"/>
                </a:lnTo>
                <a:lnTo>
                  <a:pt x="11176" y="0"/>
                </a:lnTo>
                <a:lnTo>
                  <a:pt x="12467" y="850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4346427" y="3318926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781" y="0"/>
                </a:moveTo>
                <a:lnTo>
                  <a:pt x="1781" y="3563"/>
                </a:lnTo>
                <a:lnTo>
                  <a:pt x="0" y="3563"/>
                </a:lnTo>
                <a:lnTo>
                  <a:pt x="0" y="1292"/>
                </a:lnTo>
                <a:lnTo>
                  <a:pt x="890" y="1292"/>
                </a:lnTo>
                <a:lnTo>
                  <a:pt x="1335" y="400"/>
                </a:lnTo>
                <a:lnTo>
                  <a:pt x="1781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4348209" y="3302400"/>
            <a:ext cx="8255" cy="17145"/>
          </a:xfrm>
          <a:custGeom>
            <a:avLst/>
            <a:gdLst/>
            <a:ahLst/>
            <a:cxnLst/>
            <a:rect l="l" t="t" r="r" b="b"/>
            <a:pathLst>
              <a:path w="8254" h="17145">
                <a:moveTo>
                  <a:pt x="8014" y="4855"/>
                </a:moveTo>
                <a:lnTo>
                  <a:pt x="7569" y="7126"/>
                </a:lnTo>
                <a:lnTo>
                  <a:pt x="6233" y="11581"/>
                </a:lnTo>
                <a:lnTo>
                  <a:pt x="3562" y="14698"/>
                </a:lnTo>
                <a:lnTo>
                  <a:pt x="0" y="16525"/>
                </a:lnTo>
                <a:lnTo>
                  <a:pt x="445" y="10244"/>
                </a:lnTo>
                <a:lnTo>
                  <a:pt x="445" y="3563"/>
                </a:lnTo>
                <a:lnTo>
                  <a:pt x="5788" y="0"/>
                </a:lnTo>
                <a:lnTo>
                  <a:pt x="6678" y="2227"/>
                </a:lnTo>
                <a:lnTo>
                  <a:pt x="8014" y="485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4140267" y="3295229"/>
            <a:ext cx="96520" cy="574675"/>
          </a:xfrm>
          <a:custGeom>
            <a:avLst/>
            <a:gdLst/>
            <a:ahLst/>
            <a:cxnLst/>
            <a:rect l="l" t="t" r="r" b="b"/>
            <a:pathLst>
              <a:path w="96520" h="574675">
                <a:moveTo>
                  <a:pt x="64626" y="324311"/>
                </a:moveTo>
                <a:lnTo>
                  <a:pt x="63673" y="330096"/>
                </a:lnTo>
                <a:lnTo>
                  <a:pt x="58413" y="340276"/>
                </a:lnTo>
                <a:lnTo>
                  <a:pt x="52987" y="350268"/>
                </a:lnTo>
                <a:lnTo>
                  <a:pt x="47894" y="360419"/>
                </a:lnTo>
                <a:lnTo>
                  <a:pt x="43636" y="371075"/>
                </a:lnTo>
                <a:lnTo>
                  <a:pt x="39942" y="384729"/>
                </a:lnTo>
                <a:lnTo>
                  <a:pt x="37124" y="398802"/>
                </a:lnTo>
                <a:lnTo>
                  <a:pt x="34557" y="413041"/>
                </a:lnTo>
                <a:lnTo>
                  <a:pt x="31614" y="427197"/>
                </a:lnTo>
                <a:lnTo>
                  <a:pt x="24392" y="460039"/>
                </a:lnTo>
                <a:lnTo>
                  <a:pt x="18256" y="493135"/>
                </a:lnTo>
                <a:lnTo>
                  <a:pt x="13455" y="526558"/>
                </a:lnTo>
                <a:lnTo>
                  <a:pt x="10241" y="560377"/>
                </a:lnTo>
                <a:lnTo>
                  <a:pt x="10241" y="563094"/>
                </a:lnTo>
                <a:lnTo>
                  <a:pt x="8460" y="566212"/>
                </a:lnTo>
                <a:lnTo>
                  <a:pt x="7124" y="568795"/>
                </a:lnTo>
                <a:lnTo>
                  <a:pt x="5788" y="571067"/>
                </a:lnTo>
                <a:lnTo>
                  <a:pt x="4007" y="572893"/>
                </a:lnTo>
                <a:lnTo>
                  <a:pt x="2671" y="574630"/>
                </a:lnTo>
                <a:lnTo>
                  <a:pt x="1781" y="571913"/>
                </a:lnTo>
                <a:lnTo>
                  <a:pt x="0" y="569285"/>
                </a:lnTo>
                <a:lnTo>
                  <a:pt x="0" y="566167"/>
                </a:lnTo>
                <a:lnTo>
                  <a:pt x="1120" y="539763"/>
                </a:lnTo>
                <a:lnTo>
                  <a:pt x="2949" y="513418"/>
                </a:lnTo>
                <a:lnTo>
                  <a:pt x="7569" y="461004"/>
                </a:lnTo>
                <a:lnTo>
                  <a:pt x="8960" y="431757"/>
                </a:lnTo>
                <a:lnTo>
                  <a:pt x="10011" y="417327"/>
                </a:lnTo>
                <a:lnTo>
                  <a:pt x="16878" y="369928"/>
                </a:lnTo>
                <a:lnTo>
                  <a:pt x="20148" y="336501"/>
                </a:lnTo>
                <a:lnTo>
                  <a:pt x="22917" y="302991"/>
                </a:lnTo>
                <a:lnTo>
                  <a:pt x="26271" y="269522"/>
                </a:lnTo>
                <a:lnTo>
                  <a:pt x="34842" y="198384"/>
                </a:lnTo>
                <a:lnTo>
                  <a:pt x="38543" y="162683"/>
                </a:lnTo>
                <a:lnTo>
                  <a:pt x="41410" y="126944"/>
                </a:lnTo>
                <a:lnTo>
                  <a:pt x="41778" y="123510"/>
                </a:lnTo>
                <a:lnTo>
                  <a:pt x="41778" y="275865"/>
                </a:lnTo>
                <a:lnTo>
                  <a:pt x="42467" y="282571"/>
                </a:lnTo>
                <a:lnTo>
                  <a:pt x="44742" y="288442"/>
                </a:lnTo>
                <a:lnTo>
                  <a:pt x="48979" y="293127"/>
                </a:lnTo>
                <a:lnTo>
                  <a:pt x="52987" y="296246"/>
                </a:lnTo>
                <a:lnTo>
                  <a:pt x="56994" y="299408"/>
                </a:lnTo>
                <a:lnTo>
                  <a:pt x="60556" y="302971"/>
                </a:lnTo>
                <a:lnTo>
                  <a:pt x="62859" y="308030"/>
                </a:lnTo>
                <a:lnTo>
                  <a:pt x="64285" y="316049"/>
                </a:lnTo>
                <a:lnTo>
                  <a:pt x="64626" y="324311"/>
                </a:lnTo>
                <a:close/>
              </a:path>
              <a:path w="96520" h="574675">
                <a:moveTo>
                  <a:pt x="63228" y="209924"/>
                </a:moveTo>
                <a:lnTo>
                  <a:pt x="62783" y="210771"/>
                </a:lnTo>
                <a:lnTo>
                  <a:pt x="62337" y="213889"/>
                </a:lnTo>
                <a:lnTo>
                  <a:pt x="61002" y="216605"/>
                </a:lnTo>
                <a:lnTo>
                  <a:pt x="59666" y="219635"/>
                </a:lnTo>
                <a:lnTo>
                  <a:pt x="59221" y="226316"/>
                </a:lnTo>
                <a:lnTo>
                  <a:pt x="58413" y="225912"/>
                </a:lnTo>
                <a:lnTo>
                  <a:pt x="57885" y="225870"/>
                </a:lnTo>
                <a:lnTo>
                  <a:pt x="56994" y="225425"/>
                </a:lnTo>
                <a:lnTo>
                  <a:pt x="51943" y="235346"/>
                </a:lnTo>
                <a:lnTo>
                  <a:pt x="47644" y="245830"/>
                </a:lnTo>
                <a:lnTo>
                  <a:pt x="44346" y="256924"/>
                </a:lnTo>
                <a:lnTo>
                  <a:pt x="42300" y="268674"/>
                </a:lnTo>
                <a:lnTo>
                  <a:pt x="41778" y="275865"/>
                </a:lnTo>
                <a:lnTo>
                  <a:pt x="41778" y="123510"/>
                </a:lnTo>
                <a:lnTo>
                  <a:pt x="52987" y="69936"/>
                </a:lnTo>
                <a:lnTo>
                  <a:pt x="57885" y="49932"/>
                </a:lnTo>
                <a:lnTo>
                  <a:pt x="58775" y="45879"/>
                </a:lnTo>
                <a:lnTo>
                  <a:pt x="58775" y="203644"/>
                </a:lnTo>
                <a:lnTo>
                  <a:pt x="60556" y="203288"/>
                </a:lnTo>
                <a:lnTo>
                  <a:pt x="60556" y="207207"/>
                </a:lnTo>
                <a:lnTo>
                  <a:pt x="61892" y="208499"/>
                </a:lnTo>
                <a:lnTo>
                  <a:pt x="63228" y="209924"/>
                </a:lnTo>
                <a:close/>
              </a:path>
              <a:path w="96520" h="574675">
                <a:moveTo>
                  <a:pt x="96178" y="120796"/>
                </a:moveTo>
                <a:lnTo>
                  <a:pt x="94842" y="127968"/>
                </a:lnTo>
                <a:lnTo>
                  <a:pt x="93061" y="138658"/>
                </a:lnTo>
                <a:lnTo>
                  <a:pt x="89499" y="142132"/>
                </a:lnTo>
                <a:lnTo>
                  <a:pt x="79258" y="142221"/>
                </a:lnTo>
                <a:lnTo>
                  <a:pt x="77031" y="142666"/>
                </a:lnTo>
                <a:lnTo>
                  <a:pt x="73914" y="141241"/>
                </a:lnTo>
                <a:lnTo>
                  <a:pt x="59944" y="180560"/>
                </a:lnTo>
                <a:lnTo>
                  <a:pt x="59422" y="192160"/>
                </a:lnTo>
                <a:lnTo>
                  <a:pt x="58775" y="203644"/>
                </a:lnTo>
                <a:lnTo>
                  <a:pt x="58775" y="45879"/>
                </a:lnTo>
                <a:lnTo>
                  <a:pt x="59666" y="41825"/>
                </a:lnTo>
                <a:lnTo>
                  <a:pt x="60111" y="41379"/>
                </a:lnTo>
                <a:lnTo>
                  <a:pt x="61002" y="28952"/>
                </a:lnTo>
                <a:lnTo>
                  <a:pt x="61002" y="27660"/>
                </a:lnTo>
                <a:lnTo>
                  <a:pt x="61447" y="25834"/>
                </a:lnTo>
                <a:lnTo>
                  <a:pt x="62337" y="21379"/>
                </a:lnTo>
                <a:lnTo>
                  <a:pt x="63673" y="14252"/>
                </a:lnTo>
                <a:lnTo>
                  <a:pt x="63673" y="5428"/>
                </a:lnTo>
                <a:lnTo>
                  <a:pt x="70352" y="0"/>
                </a:lnTo>
                <a:lnTo>
                  <a:pt x="73024" y="22714"/>
                </a:lnTo>
                <a:lnTo>
                  <a:pt x="73024" y="42852"/>
                </a:lnTo>
                <a:lnTo>
                  <a:pt x="74360" y="71311"/>
                </a:lnTo>
                <a:lnTo>
                  <a:pt x="90835" y="110552"/>
                </a:lnTo>
                <a:lnTo>
                  <a:pt x="95287" y="115006"/>
                </a:lnTo>
                <a:lnTo>
                  <a:pt x="96178" y="120796"/>
                </a:lnTo>
                <a:close/>
              </a:path>
              <a:path w="96520" h="574675">
                <a:moveTo>
                  <a:pt x="61002" y="203199"/>
                </a:moveTo>
                <a:lnTo>
                  <a:pt x="60556" y="207207"/>
                </a:lnTo>
                <a:lnTo>
                  <a:pt x="60556" y="203288"/>
                </a:lnTo>
                <a:lnTo>
                  <a:pt x="61002" y="203199"/>
                </a:lnTo>
                <a:close/>
              </a:path>
              <a:path w="96520" h="574675">
                <a:moveTo>
                  <a:pt x="63673" y="5428"/>
                </a:moveTo>
                <a:lnTo>
                  <a:pt x="63673" y="14252"/>
                </a:lnTo>
                <a:lnTo>
                  <a:pt x="63228" y="5789"/>
                </a:lnTo>
                <a:lnTo>
                  <a:pt x="63673" y="5428"/>
                </a:lnTo>
                <a:close/>
              </a:path>
              <a:path w="96520" h="574675">
                <a:moveTo>
                  <a:pt x="73914" y="28996"/>
                </a:moveTo>
                <a:lnTo>
                  <a:pt x="73914" y="29444"/>
                </a:lnTo>
                <a:lnTo>
                  <a:pt x="73024" y="42848"/>
                </a:lnTo>
                <a:lnTo>
                  <a:pt x="73024" y="22714"/>
                </a:lnTo>
                <a:lnTo>
                  <a:pt x="73469" y="26279"/>
                </a:lnTo>
                <a:lnTo>
                  <a:pt x="73469" y="28105"/>
                </a:lnTo>
                <a:lnTo>
                  <a:pt x="73914" y="2899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4252475" y="3264541"/>
            <a:ext cx="3175" cy="5715"/>
          </a:xfrm>
          <a:custGeom>
            <a:avLst/>
            <a:gdLst/>
            <a:ahLst/>
            <a:cxnLst/>
            <a:rect l="l" t="t" r="r" b="b"/>
            <a:pathLst>
              <a:path w="3175" h="5714">
                <a:moveTo>
                  <a:pt x="3116" y="0"/>
                </a:moveTo>
                <a:lnTo>
                  <a:pt x="1781" y="5300"/>
                </a:lnTo>
                <a:lnTo>
                  <a:pt x="0" y="846"/>
                </a:lnTo>
                <a:lnTo>
                  <a:pt x="3116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4628284" y="3188819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1335" y="2628"/>
                </a:moveTo>
                <a:lnTo>
                  <a:pt x="890" y="2183"/>
                </a:lnTo>
                <a:lnTo>
                  <a:pt x="445" y="2183"/>
                </a:lnTo>
                <a:lnTo>
                  <a:pt x="0" y="1737"/>
                </a:lnTo>
                <a:lnTo>
                  <a:pt x="0" y="1292"/>
                </a:lnTo>
                <a:lnTo>
                  <a:pt x="890" y="0"/>
                </a:lnTo>
                <a:lnTo>
                  <a:pt x="1335" y="262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4393869" y="3180757"/>
            <a:ext cx="100330" cy="582930"/>
          </a:xfrm>
          <a:custGeom>
            <a:avLst/>
            <a:gdLst/>
            <a:ahLst/>
            <a:cxnLst/>
            <a:rect l="l" t="t" r="r" b="b"/>
            <a:pathLst>
              <a:path w="100329" h="582929">
                <a:moveTo>
                  <a:pt x="72085" y="384562"/>
                </a:moveTo>
                <a:lnTo>
                  <a:pt x="72001" y="393903"/>
                </a:lnTo>
                <a:lnTo>
                  <a:pt x="70749" y="403144"/>
                </a:lnTo>
                <a:lnTo>
                  <a:pt x="68328" y="412410"/>
                </a:lnTo>
                <a:lnTo>
                  <a:pt x="64571" y="423456"/>
                </a:lnTo>
                <a:lnTo>
                  <a:pt x="60981" y="434631"/>
                </a:lnTo>
                <a:lnTo>
                  <a:pt x="58059" y="446065"/>
                </a:lnTo>
                <a:lnTo>
                  <a:pt x="56306" y="457887"/>
                </a:lnTo>
                <a:lnTo>
                  <a:pt x="54392" y="472253"/>
                </a:lnTo>
                <a:lnTo>
                  <a:pt x="51352" y="486093"/>
                </a:lnTo>
                <a:lnTo>
                  <a:pt x="47226" y="499515"/>
                </a:lnTo>
                <a:lnTo>
                  <a:pt x="42057" y="512629"/>
                </a:lnTo>
                <a:lnTo>
                  <a:pt x="36832" y="527965"/>
                </a:lnTo>
                <a:lnTo>
                  <a:pt x="20239" y="574586"/>
                </a:lnTo>
                <a:lnTo>
                  <a:pt x="12669" y="582604"/>
                </a:lnTo>
                <a:lnTo>
                  <a:pt x="7326" y="581713"/>
                </a:lnTo>
                <a:lnTo>
                  <a:pt x="5990" y="581268"/>
                </a:lnTo>
                <a:lnTo>
                  <a:pt x="4654" y="577705"/>
                </a:lnTo>
                <a:lnTo>
                  <a:pt x="3318" y="575433"/>
                </a:lnTo>
                <a:lnTo>
                  <a:pt x="1210" y="568882"/>
                </a:lnTo>
                <a:lnTo>
                  <a:pt x="146" y="561981"/>
                </a:lnTo>
                <a:lnTo>
                  <a:pt x="0" y="554913"/>
                </a:lnTo>
                <a:lnTo>
                  <a:pt x="646" y="547861"/>
                </a:lnTo>
                <a:lnTo>
                  <a:pt x="9107" y="510446"/>
                </a:lnTo>
                <a:lnTo>
                  <a:pt x="26918" y="480603"/>
                </a:lnTo>
                <a:lnTo>
                  <a:pt x="28699" y="478777"/>
                </a:lnTo>
                <a:lnTo>
                  <a:pt x="49738" y="381977"/>
                </a:lnTo>
                <a:lnTo>
                  <a:pt x="52813" y="346349"/>
                </a:lnTo>
                <a:lnTo>
                  <a:pt x="57641" y="310855"/>
                </a:lnTo>
                <a:lnTo>
                  <a:pt x="58170" y="304047"/>
                </a:lnTo>
                <a:lnTo>
                  <a:pt x="58170" y="239980"/>
                </a:lnTo>
                <a:lnTo>
                  <a:pt x="60835" y="226092"/>
                </a:lnTo>
                <a:lnTo>
                  <a:pt x="63430" y="213353"/>
                </a:lnTo>
                <a:lnTo>
                  <a:pt x="66936" y="190746"/>
                </a:lnTo>
                <a:lnTo>
                  <a:pt x="66936" y="323610"/>
                </a:lnTo>
                <a:lnTo>
                  <a:pt x="67444" y="344827"/>
                </a:lnTo>
                <a:lnTo>
                  <a:pt x="69664" y="366131"/>
                </a:lnTo>
                <a:lnTo>
                  <a:pt x="71000" y="374995"/>
                </a:lnTo>
                <a:lnTo>
                  <a:pt x="72085" y="384562"/>
                </a:lnTo>
                <a:close/>
              </a:path>
              <a:path w="100329" h="582929">
                <a:moveTo>
                  <a:pt x="58170" y="239980"/>
                </a:moveTo>
                <a:lnTo>
                  <a:pt x="58170" y="304047"/>
                </a:lnTo>
                <a:lnTo>
                  <a:pt x="57530" y="297013"/>
                </a:lnTo>
                <a:lnTo>
                  <a:pt x="56389" y="289897"/>
                </a:lnTo>
                <a:lnTo>
                  <a:pt x="54524" y="276558"/>
                </a:lnTo>
                <a:lnTo>
                  <a:pt x="52298" y="270322"/>
                </a:lnTo>
                <a:lnTo>
                  <a:pt x="53634" y="264576"/>
                </a:lnTo>
                <a:lnTo>
                  <a:pt x="58170" y="239980"/>
                </a:lnTo>
                <a:close/>
              </a:path>
              <a:path w="100329" h="582929">
                <a:moveTo>
                  <a:pt x="99497" y="63739"/>
                </a:moveTo>
                <a:lnTo>
                  <a:pt x="96867" y="116360"/>
                </a:lnTo>
                <a:lnTo>
                  <a:pt x="91037" y="153668"/>
                </a:lnTo>
                <a:lnTo>
                  <a:pt x="91037" y="155405"/>
                </a:lnTo>
                <a:lnTo>
                  <a:pt x="90591" y="156296"/>
                </a:lnTo>
                <a:lnTo>
                  <a:pt x="89256" y="180838"/>
                </a:lnTo>
                <a:lnTo>
                  <a:pt x="89256" y="181283"/>
                </a:lnTo>
                <a:lnTo>
                  <a:pt x="88810" y="181728"/>
                </a:lnTo>
                <a:lnTo>
                  <a:pt x="87475" y="189300"/>
                </a:lnTo>
                <a:lnTo>
                  <a:pt x="77734" y="250734"/>
                </a:lnTo>
                <a:lnTo>
                  <a:pt x="75000" y="265966"/>
                </a:lnTo>
                <a:lnTo>
                  <a:pt x="71890" y="281058"/>
                </a:lnTo>
                <a:lnTo>
                  <a:pt x="68349" y="302385"/>
                </a:lnTo>
                <a:lnTo>
                  <a:pt x="66936" y="323610"/>
                </a:lnTo>
                <a:lnTo>
                  <a:pt x="66936" y="190746"/>
                </a:lnTo>
                <a:lnTo>
                  <a:pt x="67444" y="187464"/>
                </a:lnTo>
                <a:lnTo>
                  <a:pt x="68328" y="180838"/>
                </a:lnTo>
                <a:lnTo>
                  <a:pt x="68773" y="179546"/>
                </a:lnTo>
                <a:lnTo>
                  <a:pt x="70554" y="154157"/>
                </a:lnTo>
                <a:lnTo>
                  <a:pt x="70554" y="151039"/>
                </a:lnTo>
                <a:lnTo>
                  <a:pt x="71890" y="137181"/>
                </a:lnTo>
                <a:lnTo>
                  <a:pt x="72335" y="130594"/>
                </a:lnTo>
                <a:lnTo>
                  <a:pt x="73226" y="123868"/>
                </a:lnTo>
                <a:lnTo>
                  <a:pt x="74561" y="117632"/>
                </a:lnTo>
                <a:lnTo>
                  <a:pt x="76343" y="104228"/>
                </a:lnTo>
                <a:lnTo>
                  <a:pt x="88866" y="55348"/>
                </a:lnTo>
                <a:lnTo>
                  <a:pt x="94153" y="10690"/>
                </a:lnTo>
                <a:lnTo>
                  <a:pt x="95489" y="0"/>
                </a:lnTo>
                <a:lnTo>
                  <a:pt x="98606" y="1074"/>
                </a:lnTo>
                <a:lnTo>
                  <a:pt x="98606" y="63204"/>
                </a:lnTo>
                <a:lnTo>
                  <a:pt x="99497" y="63739"/>
                </a:lnTo>
                <a:close/>
              </a:path>
              <a:path w="100329" h="582929">
                <a:moveTo>
                  <a:pt x="99942" y="13407"/>
                </a:moveTo>
                <a:lnTo>
                  <a:pt x="99942" y="23206"/>
                </a:lnTo>
                <a:lnTo>
                  <a:pt x="98606" y="63204"/>
                </a:lnTo>
                <a:lnTo>
                  <a:pt x="98606" y="1074"/>
                </a:lnTo>
                <a:lnTo>
                  <a:pt x="99497" y="1384"/>
                </a:lnTo>
                <a:lnTo>
                  <a:pt x="99942" y="1340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248913" y="3178574"/>
            <a:ext cx="13335" cy="28575"/>
          </a:xfrm>
          <a:custGeom>
            <a:avLst/>
            <a:gdLst/>
            <a:ahLst/>
            <a:cxnLst/>
            <a:rect l="l" t="t" r="r" b="b"/>
            <a:pathLst>
              <a:path w="13335" h="28575">
                <a:moveTo>
                  <a:pt x="12912" y="21825"/>
                </a:moveTo>
                <a:lnTo>
                  <a:pt x="10686" y="26280"/>
                </a:lnTo>
                <a:lnTo>
                  <a:pt x="5788" y="28462"/>
                </a:lnTo>
                <a:lnTo>
                  <a:pt x="4452" y="28462"/>
                </a:lnTo>
                <a:lnTo>
                  <a:pt x="2671" y="24899"/>
                </a:lnTo>
                <a:lnTo>
                  <a:pt x="2226" y="22270"/>
                </a:lnTo>
                <a:lnTo>
                  <a:pt x="0" y="15143"/>
                </a:lnTo>
                <a:lnTo>
                  <a:pt x="445" y="7571"/>
                </a:lnTo>
                <a:lnTo>
                  <a:pt x="1335" y="0"/>
                </a:lnTo>
                <a:lnTo>
                  <a:pt x="7124" y="1737"/>
                </a:lnTo>
                <a:lnTo>
                  <a:pt x="11131" y="6725"/>
                </a:lnTo>
                <a:lnTo>
                  <a:pt x="12022" y="15144"/>
                </a:lnTo>
                <a:lnTo>
                  <a:pt x="12912" y="2182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248468" y="3175012"/>
            <a:ext cx="2540" cy="3810"/>
          </a:xfrm>
          <a:custGeom>
            <a:avLst/>
            <a:gdLst/>
            <a:ahLst/>
            <a:cxnLst/>
            <a:rect l="l" t="t" r="r" b="b"/>
            <a:pathLst>
              <a:path w="2539" h="3810">
                <a:moveTo>
                  <a:pt x="2226" y="0"/>
                </a:moveTo>
                <a:lnTo>
                  <a:pt x="1781" y="3563"/>
                </a:lnTo>
                <a:lnTo>
                  <a:pt x="1335" y="3563"/>
                </a:lnTo>
                <a:lnTo>
                  <a:pt x="890" y="2672"/>
                </a:lnTo>
                <a:lnTo>
                  <a:pt x="0" y="2672"/>
                </a:lnTo>
                <a:lnTo>
                  <a:pt x="2226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416335" y="3153631"/>
            <a:ext cx="3810" cy="8890"/>
          </a:xfrm>
          <a:custGeom>
            <a:avLst/>
            <a:gdLst/>
            <a:ahLst/>
            <a:cxnLst/>
            <a:rect l="l" t="t" r="r" b="b"/>
            <a:pathLst>
              <a:path w="3810" h="8889">
                <a:moveTo>
                  <a:pt x="3517" y="8864"/>
                </a:moveTo>
                <a:lnTo>
                  <a:pt x="0" y="8864"/>
                </a:lnTo>
                <a:lnTo>
                  <a:pt x="2226" y="0"/>
                </a:lnTo>
                <a:lnTo>
                  <a:pt x="3517" y="886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4430093" y="3094792"/>
            <a:ext cx="6350" cy="13970"/>
          </a:xfrm>
          <a:custGeom>
            <a:avLst/>
            <a:gdLst/>
            <a:ahLst/>
            <a:cxnLst/>
            <a:rect l="l" t="t" r="r" b="b"/>
            <a:pathLst>
              <a:path w="6350" h="13969">
                <a:moveTo>
                  <a:pt x="5833" y="11580"/>
                </a:moveTo>
                <a:lnTo>
                  <a:pt x="3606" y="13852"/>
                </a:lnTo>
                <a:lnTo>
                  <a:pt x="890" y="8017"/>
                </a:lnTo>
                <a:lnTo>
                  <a:pt x="0" y="6725"/>
                </a:lnTo>
                <a:lnTo>
                  <a:pt x="1781" y="2716"/>
                </a:lnTo>
                <a:lnTo>
                  <a:pt x="2226" y="0"/>
                </a:lnTo>
                <a:lnTo>
                  <a:pt x="3606" y="909"/>
                </a:lnTo>
                <a:lnTo>
                  <a:pt x="5788" y="1826"/>
                </a:lnTo>
                <a:lnTo>
                  <a:pt x="5833" y="115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4628652" y="3089936"/>
            <a:ext cx="15240" cy="99060"/>
          </a:xfrm>
          <a:custGeom>
            <a:avLst/>
            <a:gdLst/>
            <a:ahLst/>
            <a:cxnLst/>
            <a:rect l="l" t="t" r="r" b="b"/>
            <a:pathLst>
              <a:path w="15239" h="99060">
                <a:moveTo>
                  <a:pt x="15215" y="4854"/>
                </a:moveTo>
                <a:lnTo>
                  <a:pt x="15215" y="7126"/>
                </a:lnTo>
                <a:lnTo>
                  <a:pt x="13712" y="41791"/>
                </a:lnTo>
                <a:lnTo>
                  <a:pt x="10317" y="85075"/>
                </a:lnTo>
                <a:lnTo>
                  <a:pt x="521" y="98927"/>
                </a:lnTo>
                <a:lnTo>
                  <a:pt x="0" y="74933"/>
                </a:lnTo>
                <a:lnTo>
                  <a:pt x="2963" y="27646"/>
                </a:lnTo>
                <a:lnTo>
                  <a:pt x="10317" y="0"/>
                </a:lnTo>
                <a:lnTo>
                  <a:pt x="10763" y="0"/>
                </a:lnTo>
                <a:lnTo>
                  <a:pt x="12544" y="1737"/>
                </a:lnTo>
                <a:lnTo>
                  <a:pt x="15215" y="485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4639861" y="3024416"/>
            <a:ext cx="2540" cy="7620"/>
          </a:xfrm>
          <a:custGeom>
            <a:avLst/>
            <a:gdLst/>
            <a:ahLst/>
            <a:cxnLst/>
            <a:rect l="l" t="t" r="r" b="b"/>
            <a:pathLst>
              <a:path w="2539" h="7619">
                <a:moveTo>
                  <a:pt x="2226" y="0"/>
                </a:moveTo>
                <a:lnTo>
                  <a:pt x="1335" y="7126"/>
                </a:lnTo>
                <a:lnTo>
                  <a:pt x="0" y="445"/>
                </a:lnTo>
                <a:lnTo>
                  <a:pt x="2226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4304127" y="2926469"/>
            <a:ext cx="37465" cy="224154"/>
          </a:xfrm>
          <a:custGeom>
            <a:avLst/>
            <a:gdLst/>
            <a:ahLst/>
            <a:cxnLst/>
            <a:rect l="l" t="t" r="r" b="b"/>
            <a:pathLst>
              <a:path w="37464" h="224155">
                <a:moveTo>
                  <a:pt x="36957" y="37370"/>
                </a:moveTo>
                <a:lnTo>
                  <a:pt x="35767" y="64705"/>
                </a:lnTo>
                <a:lnTo>
                  <a:pt x="35176" y="74384"/>
                </a:lnTo>
                <a:lnTo>
                  <a:pt x="18701" y="211127"/>
                </a:lnTo>
                <a:lnTo>
                  <a:pt x="17810" y="219145"/>
                </a:lnTo>
                <a:lnTo>
                  <a:pt x="14248" y="223555"/>
                </a:lnTo>
                <a:lnTo>
                  <a:pt x="8460" y="223109"/>
                </a:lnTo>
                <a:lnTo>
                  <a:pt x="4452" y="222709"/>
                </a:lnTo>
                <a:lnTo>
                  <a:pt x="0" y="217853"/>
                </a:lnTo>
                <a:lnTo>
                  <a:pt x="3951" y="162109"/>
                </a:lnTo>
                <a:lnTo>
                  <a:pt x="6018" y="137554"/>
                </a:lnTo>
                <a:lnTo>
                  <a:pt x="8460" y="113091"/>
                </a:lnTo>
                <a:lnTo>
                  <a:pt x="12954" y="86551"/>
                </a:lnTo>
                <a:lnTo>
                  <a:pt x="18701" y="60621"/>
                </a:lnTo>
                <a:lnTo>
                  <a:pt x="24114" y="34757"/>
                </a:lnTo>
                <a:lnTo>
                  <a:pt x="27606" y="8418"/>
                </a:lnTo>
                <a:lnTo>
                  <a:pt x="28052" y="5299"/>
                </a:lnTo>
                <a:lnTo>
                  <a:pt x="30723" y="0"/>
                </a:lnTo>
                <a:lnTo>
                  <a:pt x="32059" y="2182"/>
                </a:lnTo>
                <a:lnTo>
                  <a:pt x="33840" y="4008"/>
                </a:lnTo>
                <a:lnTo>
                  <a:pt x="33840" y="6680"/>
                </a:lnTo>
                <a:lnTo>
                  <a:pt x="34765" y="13968"/>
                </a:lnTo>
                <a:lnTo>
                  <a:pt x="35566" y="21357"/>
                </a:lnTo>
                <a:lnTo>
                  <a:pt x="36282" y="29079"/>
                </a:lnTo>
                <a:lnTo>
                  <a:pt x="36957" y="3737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4282754" y="2918451"/>
            <a:ext cx="3810" cy="6350"/>
          </a:xfrm>
          <a:custGeom>
            <a:avLst/>
            <a:gdLst/>
            <a:ahLst/>
            <a:cxnLst/>
            <a:rect l="l" t="t" r="r" b="b"/>
            <a:pathLst>
              <a:path w="3810" h="6350">
                <a:moveTo>
                  <a:pt x="3517" y="3162"/>
                </a:moveTo>
                <a:lnTo>
                  <a:pt x="0" y="5745"/>
                </a:lnTo>
                <a:lnTo>
                  <a:pt x="1781" y="891"/>
                </a:lnTo>
                <a:lnTo>
                  <a:pt x="3116" y="0"/>
                </a:lnTo>
                <a:lnTo>
                  <a:pt x="3517" y="316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4614035" y="2842240"/>
            <a:ext cx="97790" cy="675005"/>
          </a:xfrm>
          <a:custGeom>
            <a:avLst/>
            <a:gdLst/>
            <a:ahLst/>
            <a:cxnLst/>
            <a:rect l="l" t="t" r="r" b="b"/>
            <a:pathLst>
              <a:path w="97789" h="675004">
                <a:moveTo>
                  <a:pt x="69336" y="465622"/>
                </a:moveTo>
                <a:lnTo>
                  <a:pt x="68905" y="473199"/>
                </a:lnTo>
                <a:lnTo>
                  <a:pt x="67639" y="480627"/>
                </a:lnTo>
                <a:lnTo>
                  <a:pt x="65454" y="487820"/>
                </a:lnTo>
                <a:lnTo>
                  <a:pt x="64118" y="492675"/>
                </a:lnTo>
                <a:lnTo>
                  <a:pt x="62337" y="497129"/>
                </a:lnTo>
                <a:lnTo>
                  <a:pt x="61002" y="501584"/>
                </a:lnTo>
                <a:lnTo>
                  <a:pt x="60111" y="503410"/>
                </a:lnTo>
                <a:lnTo>
                  <a:pt x="60111" y="503855"/>
                </a:lnTo>
                <a:lnTo>
                  <a:pt x="57885" y="535969"/>
                </a:lnTo>
                <a:lnTo>
                  <a:pt x="57885" y="536860"/>
                </a:lnTo>
                <a:lnTo>
                  <a:pt x="57439" y="537751"/>
                </a:lnTo>
                <a:lnTo>
                  <a:pt x="56549" y="540870"/>
                </a:lnTo>
                <a:lnTo>
                  <a:pt x="53877" y="547551"/>
                </a:lnTo>
                <a:lnTo>
                  <a:pt x="49925" y="560913"/>
                </a:lnTo>
                <a:lnTo>
                  <a:pt x="48054" y="567719"/>
                </a:lnTo>
                <a:lnTo>
                  <a:pt x="46308" y="574676"/>
                </a:lnTo>
                <a:lnTo>
                  <a:pt x="41194" y="592914"/>
                </a:lnTo>
                <a:lnTo>
                  <a:pt x="23599" y="646343"/>
                </a:lnTo>
                <a:lnTo>
                  <a:pt x="3562" y="674449"/>
                </a:lnTo>
                <a:lnTo>
                  <a:pt x="2671" y="674449"/>
                </a:lnTo>
                <a:lnTo>
                  <a:pt x="0" y="672178"/>
                </a:lnTo>
                <a:lnTo>
                  <a:pt x="0" y="671331"/>
                </a:lnTo>
                <a:lnTo>
                  <a:pt x="2838" y="633181"/>
                </a:lnTo>
                <a:lnTo>
                  <a:pt x="13859" y="584659"/>
                </a:lnTo>
                <a:lnTo>
                  <a:pt x="16697" y="573083"/>
                </a:lnTo>
                <a:lnTo>
                  <a:pt x="33840" y="433924"/>
                </a:lnTo>
                <a:lnTo>
                  <a:pt x="41410" y="347958"/>
                </a:lnTo>
                <a:lnTo>
                  <a:pt x="43427" y="319938"/>
                </a:lnTo>
                <a:lnTo>
                  <a:pt x="46196" y="292165"/>
                </a:lnTo>
                <a:lnTo>
                  <a:pt x="50802" y="264883"/>
                </a:lnTo>
                <a:lnTo>
                  <a:pt x="58330" y="238341"/>
                </a:lnTo>
                <a:lnTo>
                  <a:pt x="60556" y="232552"/>
                </a:lnTo>
                <a:lnTo>
                  <a:pt x="60957" y="224979"/>
                </a:lnTo>
                <a:lnTo>
                  <a:pt x="61447" y="218298"/>
                </a:lnTo>
                <a:lnTo>
                  <a:pt x="63061" y="172235"/>
                </a:lnTo>
                <a:lnTo>
                  <a:pt x="63061" y="338372"/>
                </a:lnTo>
                <a:lnTo>
                  <a:pt x="66783" y="351367"/>
                </a:lnTo>
                <a:lnTo>
                  <a:pt x="68863" y="354399"/>
                </a:lnTo>
                <a:lnTo>
                  <a:pt x="68863" y="447593"/>
                </a:lnTo>
                <a:lnTo>
                  <a:pt x="69016" y="457977"/>
                </a:lnTo>
                <a:lnTo>
                  <a:pt x="69336" y="465622"/>
                </a:lnTo>
                <a:close/>
              </a:path>
              <a:path w="97789" h="675004">
                <a:moveTo>
                  <a:pt x="63228" y="130098"/>
                </a:moveTo>
                <a:lnTo>
                  <a:pt x="63228" y="167476"/>
                </a:lnTo>
                <a:lnTo>
                  <a:pt x="61892" y="167476"/>
                </a:lnTo>
                <a:lnTo>
                  <a:pt x="63228" y="130098"/>
                </a:lnTo>
                <a:close/>
              </a:path>
              <a:path w="97789" h="675004">
                <a:moveTo>
                  <a:pt x="97514" y="33451"/>
                </a:moveTo>
                <a:lnTo>
                  <a:pt x="95357" y="50286"/>
                </a:lnTo>
                <a:lnTo>
                  <a:pt x="94953" y="67542"/>
                </a:lnTo>
                <a:lnTo>
                  <a:pt x="93381" y="84456"/>
                </a:lnTo>
                <a:lnTo>
                  <a:pt x="87718" y="100264"/>
                </a:lnTo>
                <a:lnTo>
                  <a:pt x="86382" y="102981"/>
                </a:lnTo>
                <a:lnTo>
                  <a:pt x="84601" y="105653"/>
                </a:lnTo>
                <a:lnTo>
                  <a:pt x="81929" y="114963"/>
                </a:lnTo>
                <a:lnTo>
                  <a:pt x="81484" y="118080"/>
                </a:lnTo>
                <a:lnTo>
                  <a:pt x="79926" y="152607"/>
                </a:lnTo>
                <a:lnTo>
                  <a:pt x="77031" y="187844"/>
                </a:lnTo>
                <a:lnTo>
                  <a:pt x="74471" y="223498"/>
                </a:lnTo>
                <a:lnTo>
                  <a:pt x="73608" y="272263"/>
                </a:lnTo>
                <a:lnTo>
                  <a:pt x="72133" y="284660"/>
                </a:lnTo>
                <a:lnTo>
                  <a:pt x="69657" y="296715"/>
                </a:lnTo>
                <a:lnTo>
                  <a:pt x="66345" y="308674"/>
                </a:lnTo>
                <a:lnTo>
                  <a:pt x="63096" y="324124"/>
                </a:lnTo>
                <a:lnTo>
                  <a:pt x="63061" y="338372"/>
                </a:lnTo>
                <a:lnTo>
                  <a:pt x="63061" y="172235"/>
                </a:lnTo>
                <a:lnTo>
                  <a:pt x="63228" y="167476"/>
                </a:lnTo>
                <a:lnTo>
                  <a:pt x="63228" y="130098"/>
                </a:lnTo>
                <a:lnTo>
                  <a:pt x="64355" y="100360"/>
                </a:lnTo>
                <a:lnTo>
                  <a:pt x="66122" y="83375"/>
                </a:lnTo>
                <a:lnTo>
                  <a:pt x="69559" y="66816"/>
                </a:lnTo>
                <a:lnTo>
                  <a:pt x="75250" y="50821"/>
                </a:lnTo>
                <a:lnTo>
                  <a:pt x="77421" y="44124"/>
                </a:lnTo>
                <a:lnTo>
                  <a:pt x="78256" y="36863"/>
                </a:lnTo>
                <a:lnTo>
                  <a:pt x="78256" y="7449"/>
                </a:lnTo>
                <a:lnTo>
                  <a:pt x="81039" y="2717"/>
                </a:lnTo>
                <a:lnTo>
                  <a:pt x="81929" y="891"/>
                </a:lnTo>
                <a:lnTo>
                  <a:pt x="84601" y="0"/>
                </a:lnTo>
                <a:lnTo>
                  <a:pt x="88163" y="891"/>
                </a:lnTo>
                <a:lnTo>
                  <a:pt x="91280" y="2717"/>
                </a:lnTo>
                <a:lnTo>
                  <a:pt x="91725" y="4900"/>
                </a:lnTo>
                <a:lnTo>
                  <a:pt x="93318" y="12017"/>
                </a:lnTo>
                <a:lnTo>
                  <a:pt x="94786" y="19209"/>
                </a:lnTo>
                <a:lnTo>
                  <a:pt x="97514" y="33451"/>
                </a:lnTo>
                <a:close/>
              </a:path>
              <a:path w="97789" h="675004">
                <a:moveTo>
                  <a:pt x="82068" y="389905"/>
                </a:moveTo>
                <a:lnTo>
                  <a:pt x="81039" y="400029"/>
                </a:lnTo>
                <a:lnTo>
                  <a:pt x="80148" y="406710"/>
                </a:lnTo>
                <a:lnTo>
                  <a:pt x="77922" y="413435"/>
                </a:lnTo>
                <a:lnTo>
                  <a:pt x="75250" y="419181"/>
                </a:lnTo>
                <a:lnTo>
                  <a:pt x="71897" y="428312"/>
                </a:lnTo>
                <a:lnTo>
                  <a:pt x="69796" y="437744"/>
                </a:lnTo>
                <a:lnTo>
                  <a:pt x="68863" y="447593"/>
                </a:lnTo>
                <a:lnTo>
                  <a:pt x="68863" y="354399"/>
                </a:lnTo>
                <a:lnTo>
                  <a:pt x="74805" y="363059"/>
                </a:lnTo>
                <a:lnTo>
                  <a:pt x="79786" y="370877"/>
                </a:lnTo>
                <a:lnTo>
                  <a:pt x="81929" y="380007"/>
                </a:lnTo>
                <a:lnTo>
                  <a:pt x="82068" y="389905"/>
                </a:lnTo>
                <a:close/>
              </a:path>
              <a:path w="97789" h="675004">
                <a:moveTo>
                  <a:pt x="78256" y="7449"/>
                </a:moveTo>
                <a:lnTo>
                  <a:pt x="78256" y="29343"/>
                </a:lnTo>
                <a:lnTo>
                  <a:pt x="77922" y="21869"/>
                </a:lnTo>
                <a:lnTo>
                  <a:pt x="77477" y="14742"/>
                </a:lnTo>
                <a:lnTo>
                  <a:pt x="77922" y="8017"/>
                </a:lnTo>
                <a:lnTo>
                  <a:pt x="78256" y="744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284980" y="2802598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1335" y="0"/>
                </a:moveTo>
                <a:lnTo>
                  <a:pt x="1291" y="935"/>
                </a:lnTo>
                <a:lnTo>
                  <a:pt x="400" y="1381"/>
                </a:lnTo>
                <a:lnTo>
                  <a:pt x="0" y="2271"/>
                </a:lnTo>
                <a:lnTo>
                  <a:pt x="445" y="534"/>
                </a:lnTo>
                <a:lnTo>
                  <a:pt x="1335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4257718" y="2763001"/>
            <a:ext cx="31115" cy="42545"/>
          </a:xfrm>
          <a:custGeom>
            <a:avLst/>
            <a:gdLst/>
            <a:ahLst/>
            <a:cxnLst/>
            <a:rect l="l" t="t" r="r" b="b"/>
            <a:pathLst>
              <a:path w="31114" h="42544">
                <a:moveTo>
                  <a:pt x="30823" y="15990"/>
                </a:moveTo>
                <a:lnTo>
                  <a:pt x="27662" y="40087"/>
                </a:lnTo>
                <a:lnTo>
                  <a:pt x="23209" y="40532"/>
                </a:lnTo>
                <a:lnTo>
                  <a:pt x="19202" y="41824"/>
                </a:lnTo>
                <a:lnTo>
                  <a:pt x="14749" y="41824"/>
                </a:lnTo>
                <a:lnTo>
                  <a:pt x="9851" y="42269"/>
                </a:lnTo>
                <a:lnTo>
                  <a:pt x="6289" y="38261"/>
                </a:lnTo>
                <a:lnTo>
                  <a:pt x="3172" y="32515"/>
                </a:lnTo>
                <a:lnTo>
                  <a:pt x="521" y="25179"/>
                </a:lnTo>
                <a:lnTo>
                  <a:pt x="0" y="18963"/>
                </a:lnTo>
                <a:lnTo>
                  <a:pt x="1732" y="13498"/>
                </a:lnTo>
                <a:lnTo>
                  <a:pt x="5844" y="8418"/>
                </a:lnTo>
                <a:lnTo>
                  <a:pt x="14749" y="0"/>
                </a:lnTo>
                <a:lnTo>
                  <a:pt x="17421" y="0"/>
                </a:lnTo>
                <a:lnTo>
                  <a:pt x="24100" y="7126"/>
                </a:lnTo>
                <a:lnTo>
                  <a:pt x="28552" y="11135"/>
                </a:lnTo>
                <a:lnTo>
                  <a:pt x="30823" y="1599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700417" y="2655210"/>
            <a:ext cx="4445" cy="5715"/>
          </a:xfrm>
          <a:custGeom>
            <a:avLst/>
            <a:gdLst/>
            <a:ahLst/>
            <a:cxnLst/>
            <a:rect l="l" t="t" r="r" b="b"/>
            <a:pathLst>
              <a:path w="4445" h="5714">
                <a:moveTo>
                  <a:pt x="4007" y="5300"/>
                </a:moveTo>
                <a:lnTo>
                  <a:pt x="0" y="3118"/>
                </a:lnTo>
                <a:lnTo>
                  <a:pt x="3562" y="0"/>
                </a:lnTo>
                <a:lnTo>
                  <a:pt x="4007" y="530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927428" y="2633830"/>
            <a:ext cx="5080" cy="6985"/>
          </a:xfrm>
          <a:custGeom>
            <a:avLst/>
            <a:gdLst/>
            <a:ahLst/>
            <a:cxnLst/>
            <a:rect l="l" t="t" r="r" b="b"/>
            <a:pathLst>
              <a:path w="5079" h="6985">
                <a:moveTo>
                  <a:pt x="4452" y="0"/>
                </a:moveTo>
                <a:lnTo>
                  <a:pt x="2627" y="6681"/>
                </a:lnTo>
                <a:lnTo>
                  <a:pt x="0" y="846"/>
                </a:lnTo>
                <a:lnTo>
                  <a:pt x="4452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4414975" y="2611961"/>
            <a:ext cx="43180" cy="209550"/>
          </a:xfrm>
          <a:custGeom>
            <a:avLst/>
            <a:gdLst/>
            <a:ahLst/>
            <a:cxnLst/>
            <a:rect l="l" t="t" r="r" b="b"/>
            <a:pathLst>
              <a:path w="43179" h="209550">
                <a:moveTo>
                  <a:pt x="3652" y="29955"/>
                </a:moveTo>
                <a:lnTo>
                  <a:pt x="3652" y="116966"/>
                </a:lnTo>
                <a:lnTo>
                  <a:pt x="2762" y="97744"/>
                </a:lnTo>
                <a:lnTo>
                  <a:pt x="869" y="78437"/>
                </a:lnTo>
                <a:lnTo>
                  <a:pt x="0" y="63980"/>
                </a:lnTo>
                <a:lnTo>
                  <a:pt x="591" y="49836"/>
                </a:lnTo>
                <a:lnTo>
                  <a:pt x="2435" y="35851"/>
                </a:lnTo>
                <a:lnTo>
                  <a:pt x="3652" y="29955"/>
                </a:lnTo>
                <a:close/>
              </a:path>
              <a:path w="43179" h="209550">
                <a:moveTo>
                  <a:pt x="36936" y="203198"/>
                </a:moveTo>
                <a:lnTo>
                  <a:pt x="31147" y="209434"/>
                </a:lnTo>
                <a:lnTo>
                  <a:pt x="21797" y="208053"/>
                </a:lnTo>
                <a:lnTo>
                  <a:pt x="11155" y="206717"/>
                </a:lnTo>
                <a:lnTo>
                  <a:pt x="8038" y="203154"/>
                </a:lnTo>
                <a:lnTo>
                  <a:pt x="3576" y="184344"/>
                </a:lnTo>
                <a:lnTo>
                  <a:pt x="1927" y="174792"/>
                </a:lnTo>
                <a:lnTo>
                  <a:pt x="1196" y="165155"/>
                </a:lnTo>
                <a:lnTo>
                  <a:pt x="1760" y="155494"/>
                </a:lnTo>
                <a:lnTo>
                  <a:pt x="3374" y="136188"/>
                </a:lnTo>
                <a:lnTo>
                  <a:pt x="3652" y="116966"/>
                </a:lnTo>
                <a:lnTo>
                  <a:pt x="3652" y="29955"/>
                </a:lnTo>
                <a:lnTo>
                  <a:pt x="5322" y="21869"/>
                </a:lnTo>
                <a:lnTo>
                  <a:pt x="8411" y="14031"/>
                </a:lnTo>
                <a:lnTo>
                  <a:pt x="13337" y="7571"/>
                </a:lnTo>
                <a:lnTo>
                  <a:pt x="19070" y="3400"/>
                </a:lnTo>
                <a:lnTo>
                  <a:pt x="19070" y="137666"/>
                </a:lnTo>
                <a:lnTo>
                  <a:pt x="19772" y="144159"/>
                </a:lnTo>
                <a:lnTo>
                  <a:pt x="22687" y="150194"/>
                </a:lnTo>
                <a:lnTo>
                  <a:pt x="28344" y="159756"/>
                </a:lnTo>
                <a:lnTo>
                  <a:pt x="32205" y="170271"/>
                </a:lnTo>
                <a:lnTo>
                  <a:pt x="34647" y="181537"/>
                </a:lnTo>
                <a:lnTo>
                  <a:pt x="36045" y="193354"/>
                </a:lnTo>
                <a:lnTo>
                  <a:pt x="36936" y="203198"/>
                </a:lnTo>
                <a:close/>
              </a:path>
              <a:path w="43179" h="209550">
                <a:moveTo>
                  <a:pt x="43170" y="24987"/>
                </a:moveTo>
                <a:lnTo>
                  <a:pt x="43170" y="29842"/>
                </a:lnTo>
                <a:lnTo>
                  <a:pt x="42725" y="64139"/>
                </a:lnTo>
                <a:lnTo>
                  <a:pt x="37882" y="102066"/>
                </a:lnTo>
                <a:lnTo>
                  <a:pt x="24468" y="124805"/>
                </a:lnTo>
                <a:lnTo>
                  <a:pt x="20621" y="131089"/>
                </a:lnTo>
                <a:lnTo>
                  <a:pt x="19070" y="137666"/>
                </a:lnTo>
                <a:lnTo>
                  <a:pt x="19070" y="3400"/>
                </a:lnTo>
                <a:lnTo>
                  <a:pt x="19598" y="3016"/>
                </a:lnTo>
                <a:lnTo>
                  <a:pt x="26695" y="891"/>
                </a:lnTo>
                <a:lnTo>
                  <a:pt x="32038" y="0"/>
                </a:lnTo>
                <a:lnTo>
                  <a:pt x="42279" y="10736"/>
                </a:lnTo>
                <a:lnTo>
                  <a:pt x="42725" y="16970"/>
                </a:lnTo>
                <a:lnTo>
                  <a:pt x="42732" y="22313"/>
                </a:lnTo>
                <a:lnTo>
                  <a:pt x="43170" y="2498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525537" y="2606659"/>
            <a:ext cx="124460" cy="999490"/>
          </a:xfrm>
          <a:custGeom>
            <a:avLst/>
            <a:gdLst/>
            <a:ahLst/>
            <a:cxnLst/>
            <a:rect l="l" t="t" r="r" b="b"/>
            <a:pathLst>
              <a:path w="124460" h="999489">
                <a:moveTo>
                  <a:pt x="67013" y="423468"/>
                </a:moveTo>
                <a:lnTo>
                  <a:pt x="67013" y="689850"/>
                </a:lnTo>
                <a:lnTo>
                  <a:pt x="66498" y="676261"/>
                </a:lnTo>
                <a:lnTo>
                  <a:pt x="63562" y="661978"/>
                </a:lnTo>
                <a:lnTo>
                  <a:pt x="59930" y="693127"/>
                </a:lnTo>
                <a:lnTo>
                  <a:pt x="57773" y="709637"/>
                </a:lnTo>
                <a:lnTo>
                  <a:pt x="57328" y="716363"/>
                </a:lnTo>
                <a:lnTo>
                  <a:pt x="56437" y="722514"/>
                </a:lnTo>
                <a:lnTo>
                  <a:pt x="55547" y="732353"/>
                </a:lnTo>
                <a:lnTo>
                  <a:pt x="53321" y="765315"/>
                </a:lnTo>
                <a:lnTo>
                  <a:pt x="52875" y="769769"/>
                </a:lnTo>
                <a:lnTo>
                  <a:pt x="49376" y="791302"/>
                </a:lnTo>
                <a:lnTo>
                  <a:pt x="44248" y="812078"/>
                </a:lnTo>
                <a:lnTo>
                  <a:pt x="38536" y="832512"/>
                </a:lnTo>
                <a:lnTo>
                  <a:pt x="33283" y="853019"/>
                </a:lnTo>
                <a:lnTo>
                  <a:pt x="31830" y="860135"/>
                </a:lnTo>
                <a:lnTo>
                  <a:pt x="30668" y="867327"/>
                </a:lnTo>
                <a:lnTo>
                  <a:pt x="29589" y="874502"/>
                </a:lnTo>
                <a:lnTo>
                  <a:pt x="28386" y="881569"/>
                </a:lnTo>
                <a:lnTo>
                  <a:pt x="13692" y="976487"/>
                </a:lnTo>
                <a:lnTo>
                  <a:pt x="11910" y="984906"/>
                </a:lnTo>
                <a:lnTo>
                  <a:pt x="8348" y="992478"/>
                </a:lnTo>
                <a:lnTo>
                  <a:pt x="3896" y="999203"/>
                </a:lnTo>
                <a:lnTo>
                  <a:pt x="1614" y="979146"/>
                </a:lnTo>
                <a:lnTo>
                  <a:pt x="0" y="959038"/>
                </a:lnTo>
                <a:lnTo>
                  <a:pt x="890" y="938846"/>
                </a:lnTo>
                <a:lnTo>
                  <a:pt x="6122" y="918538"/>
                </a:lnTo>
                <a:lnTo>
                  <a:pt x="8348" y="912792"/>
                </a:lnTo>
                <a:lnTo>
                  <a:pt x="8348" y="905664"/>
                </a:lnTo>
                <a:lnTo>
                  <a:pt x="21790" y="808725"/>
                </a:lnTo>
                <a:lnTo>
                  <a:pt x="29276" y="768878"/>
                </a:lnTo>
                <a:lnTo>
                  <a:pt x="30612" y="763934"/>
                </a:lnTo>
                <a:lnTo>
                  <a:pt x="31057" y="761752"/>
                </a:lnTo>
                <a:lnTo>
                  <a:pt x="31502" y="761752"/>
                </a:lnTo>
                <a:lnTo>
                  <a:pt x="33283" y="734091"/>
                </a:lnTo>
                <a:lnTo>
                  <a:pt x="33284" y="733199"/>
                </a:lnTo>
                <a:lnTo>
                  <a:pt x="33728" y="731908"/>
                </a:lnTo>
                <a:lnTo>
                  <a:pt x="35064" y="724781"/>
                </a:lnTo>
                <a:lnTo>
                  <a:pt x="36845" y="718056"/>
                </a:lnTo>
                <a:lnTo>
                  <a:pt x="38181" y="710929"/>
                </a:lnTo>
                <a:lnTo>
                  <a:pt x="39962" y="704738"/>
                </a:lnTo>
                <a:lnTo>
                  <a:pt x="39962" y="690930"/>
                </a:lnTo>
                <a:lnTo>
                  <a:pt x="46530" y="625548"/>
                </a:lnTo>
                <a:lnTo>
                  <a:pt x="50732" y="593073"/>
                </a:lnTo>
                <a:lnTo>
                  <a:pt x="56438" y="560867"/>
                </a:lnTo>
                <a:lnTo>
                  <a:pt x="57808" y="553417"/>
                </a:lnTo>
                <a:lnTo>
                  <a:pt x="58719" y="545858"/>
                </a:lnTo>
                <a:lnTo>
                  <a:pt x="59999" y="530580"/>
                </a:lnTo>
                <a:lnTo>
                  <a:pt x="66233" y="439671"/>
                </a:lnTo>
                <a:lnTo>
                  <a:pt x="67013" y="423468"/>
                </a:lnTo>
                <a:close/>
              </a:path>
              <a:path w="124460" h="999489">
                <a:moveTo>
                  <a:pt x="39962" y="690930"/>
                </a:moveTo>
                <a:lnTo>
                  <a:pt x="39962" y="704738"/>
                </a:lnTo>
                <a:lnTo>
                  <a:pt x="39517" y="697612"/>
                </a:lnTo>
                <a:lnTo>
                  <a:pt x="39962" y="690930"/>
                </a:lnTo>
                <a:close/>
              </a:path>
              <a:path w="124460" h="999489">
                <a:moveTo>
                  <a:pt x="67458" y="317894"/>
                </a:moveTo>
                <a:lnTo>
                  <a:pt x="67458" y="403998"/>
                </a:lnTo>
                <a:lnTo>
                  <a:pt x="66985" y="386498"/>
                </a:lnTo>
                <a:lnTo>
                  <a:pt x="64591" y="362096"/>
                </a:lnTo>
                <a:lnTo>
                  <a:pt x="64341" y="354629"/>
                </a:lnTo>
                <a:lnTo>
                  <a:pt x="64591" y="347146"/>
                </a:lnTo>
                <a:lnTo>
                  <a:pt x="67458" y="317894"/>
                </a:lnTo>
                <a:close/>
              </a:path>
              <a:path w="124460" h="999489">
                <a:moveTo>
                  <a:pt x="68905" y="295050"/>
                </a:moveTo>
                <a:lnTo>
                  <a:pt x="68905" y="735472"/>
                </a:lnTo>
                <a:lnTo>
                  <a:pt x="68015" y="722066"/>
                </a:lnTo>
                <a:lnTo>
                  <a:pt x="67124" y="715384"/>
                </a:lnTo>
                <a:lnTo>
                  <a:pt x="66693" y="702855"/>
                </a:lnTo>
                <a:lnTo>
                  <a:pt x="67013" y="689850"/>
                </a:lnTo>
                <a:lnTo>
                  <a:pt x="67013" y="423468"/>
                </a:lnTo>
                <a:lnTo>
                  <a:pt x="67096" y="421741"/>
                </a:lnTo>
                <a:lnTo>
                  <a:pt x="67458" y="403998"/>
                </a:lnTo>
                <a:lnTo>
                  <a:pt x="67458" y="317894"/>
                </a:lnTo>
                <a:lnTo>
                  <a:pt x="68167" y="310511"/>
                </a:lnTo>
                <a:lnTo>
                  <a:pt x="68905" y="295050"/>
                </a:lnTo>
                <a:close/>
              </a:path>
              <a:path w="124460" h="999489">
                <a:moveTo>
                  <a:pt x="103762" y="601671"/>
                </a:moveTo>
                <a:lnTo>
                  <a:pt x="102857" y="619340"/>
                </a:lnTo>
                <a:lnTo>
                  <a:pt x="101118" y="636925"/>
                </a:lnTo>
                <a:lnTo>
                  <a:pt x="98384" y="668308"/>
                </a:lnTo>
                <a:lnTo>
                  <a:pt x="92059" y="709147"/>
                </a:lnTo>
                <a:lnTo>
                  <a:pt x="85380" y="735872"/>
                </a:lnTo>
                <a:lnTo>
                  <a:pt x="85380" y="736317"/>
                </a:lnTo>
                <a:lnTo>
                  <a:pt x="83154" y="766160"/>
                </a:lnTo>
                <a:lnTo>
                  <a:pt x="83154" y="767051"/>
                </a:lnTo>
                <a:lnTo>
                  <a:pt x="82263" y="768432"/>
                </a:lnTo>
                <a:lnTo>
                  <a:pt x="70686" y="791594"/>
                </a:lnTo>
                <a:lnTo>
                  <a:pt x="68905" y="792886"/>
                </a:lnTo>
                <a:lnTo>
                  <a:pt x="68460" y="789768"/>
                </a:lnTo>
                <a:lnTo>
                  <a:pt x="67570" y="786694"/>
                </a:lnTo>
                <a:lnTo>
                  <a:pt x="67124" y="783577"/>
                </a:lnTo>
                <a:lnTo>
                  <a:pt x="67124" y="765760"/>
                </a:lnTo>
                <a:lnTo>
                  <a:pt x="68905" y="735472"/>
                </a:lnTo>
                <a:lnTo>
                  <a:pt x="68905" y="295050"/>
                </a:lnTo>
                <a:lnTo>
                  <a:pt x="69573" y="281063"/>
                </a:lnTo>
                <a:lnTo>
                  <a:pt x="69976" y="251523"/>
                </a:lnTo>
                <a:lnTo>
                  <a:pt x="69976" y="211190"/>
                </a:lnTo>
                <a:lnTo>
                  <a:pt x="70964" y="202113"/>
                </a:lnTo>
                <a:lnTo>
                  <a:pt x="73114" y="192742"/>
                </a:lnTo>
                <a:lnTo>
                  <a:pt x="73748" y="191094"/>
                </a:lnTo>
                <a:lnTo>
                  <a:pt x="73748" y="546102"/>
                </a:lnTo>
                <a:lnTo>
                  <a:pt x="74248" y="571513"/>
                </a:lnTo>
                <a:lnTo>
                  <a:pt x="74694" y="579530"/>
                </a:lnTo>
                <a:lnTo>
                  <a:pt x="78256" y="583540"/>
                </a:lnTo>
                <a:lnTo>
                  <a:pt x="83599" y="583094"/>
                </a:lnTo>
                <a:lnTo>
                  <a:pt x="89833" y="582649"/>
                </a:lnTo>
                <a:lnTo>
                  <a:pt x="96512" y="578639"/>
                </a:lnTo>
                <a:lnTo>
                  <a:pt x="102746" y="583985"/>
                </a:lnTo>
                <a:lnTo>
                  <a:pt x="103762" y="601671"/>
                </a:lnTo>
                <a:close/>
              </a:path>
              <a:path w="124460" h="999489">
                <a:moveTo>
                  <a:pt x="69976" y="211190"/>
                </a:moveTo>
                <a:lnTo>
                  <a:pt x="69976" y="251523"/>
                </a:lnTo>
                <a:lnTo>
                  <a:pt x="69795" y="221862"/>
                </a:lnTo>
                <a:lnTo>
                  <a:pt x="69900" y="211894"/>
                </a:lnTo>
                <a:lnTo>
                  <a:pt x="69976" y="211190"/>
                </a:lnTo>
                <a:close/>
              </a:path>
              <a:path w="124460" h="999489">
                <a:moveTo>
                  <a:pt x="77880" y="452335"/>
                </a:moveTo>
                <a:lnTo>
                  <a:pt x="77031" y="475197"/>
                </a:lnTo>
                <a:lnTo>
                  <a:pt x="74248" y="520691"/>
                </a:lnTo>
                <a:lnTo>
                  <a:pt x="73810" y="533404"/>
                </a:lnTo>
                <a:lnTo>
                  <a:pt x="73748" y="546102"/>
                </a:lnTo>
                <a:lnTo>
                  <a:pt x="73748" y="191094"/>
                </a:lnTo>
                <a:lnTo>
                  <a:pt x="76474" y="184001"/>
                </a:lnTo>
                <a:lnTo>
                  <a:pt x="77811" y="180750"/>
                </a:lnTo>
                <a:lnTo>
                  <a:pt x="77811" y="429336"/>
                </a:lnTo>
                <a:lnTo>
                  <a:pt x="77880" y="452335"/>
                </a:lnTo>
                <a:close/>
              </a:path>
              <a:path w="124460" h="999489">
                <a:moveTo>
                  <a:pt x="104193" y="239839"/>
                </a:moveTo>
                <a:lnTo>
                  <a:pt x="103428" y="252029"/>
                </a:lnTo>
                <a:lnTo>
                  <a:pt x="101410" y="264133"/>
                </a:lnTo>
                <a:lnTo>
                  <a:pt x="96964" y="285790"/>
                </a:lnTo>
                <a:lnTo>
                  <a:pt x="93228" y="307482"/>
                </a:lnTo>
                <a:lnTo>
                  <a:pt x="90577" y="329424"/>
                </a:lnTo>
                <a:lnTo>
                  <a:pt x="89388" y="351834"/>
                </a:lnTo>
                <a:lnTo>
                  <a:pt x="89388" y="358114"/>
                </a:lnTo>
                <a:lnTo>
                  <a:pt x="87607" y="364795"/>
                </a:lnTo>
                <a:lnTo>
                  <a:pt x="77992" y="414169"/>
                </a:lnTo>
                <a:lnTo>
                  <a:pt x="77811" y="429336"/>
                </a:lnTo>
                <a:lnTo>
                  <a:pt x="77811" y="180750"/>
                </a:lnTo>
                <a:lnTo>
                  <a:pt x="91669" y="138886"/>
                </a:lnTo>
                <a:lnTo>
                  <a:pt x="97847" y="90063"/>
                </a:lnTo>
                <a:lnTo>
                  <a:pt x="100289" y="53540"/>
                </a:lnTo>
                <a:lnTo>
                  <a:pt x="101354" y="42107"/>
                </a:lnTo>
                <a:lnTo>
                  <a:pt x="101354" y="200459"/>
                </a:lnTo>
                <a:lnTo>
                  <a:pt x="101431" y="207949"/>
                </a:lnTo>
                <a:lnTo>
                  <a:pt x="103789" y="227658"/>
                </a:lnTo>
                <a:lnTo>
                  <a:pt x="104193" y="239839"/>
                </a:lnTo>
                <a:close/>
              </a:path>
              <a:path w="124460" h="999489">
                <a:moveTo>
                  <a:pt x="124126" y="53904"/>
                </a:moveTo>
                <a:lnTo>
                  <a:pt x="121169" y="95124"/>
                </a:lnTo>
                <a:lnTo>
                  <a:pt x="114789" y="136085"/>
                </a:lnTo>
                <a:lnTo>
                  <a:pt x="104527" y="176340"/>
                </a:lnTo>
                <a:lnTo>
                  <a:pt x="103636" y="179458"/>
                </a:lnTo>
                <a:lnTo>
                  <a:pt x="102746" y="185738"/>
                </a:lnTo>
                <a:lnTo>
                  <a:pt x="101862" y="193069"/>
                </a:lnTo>
                <a:lnTo>
                  <a:pt x="101354" y="200459"/>
                </a:lnTo>
                <a:lnTo>
                  <a:pt x="101354" y="42107"/>
                </a:lnTo>
                <a:lnTo>
                  <a:pt x="101431" y="41399"/>
                </a:lnTo>
                <a:lnTo>
                  <a:pt x="102704" y="34556"/>
                </a:lnTo>
                <a:lnTo>
                  <a:pt x="104415" y="27749"/>
                </a:lnTo>
                <a:lnTo>
                  <a:pt x="106294" y="21043"/>
                </a:lnTo>
                <a:lnTo>
                  <a:pt x="108089" y="14387"/>
                </a:lnTo>
                <a:lnTo>
                  <a:pt x="109425" y="7260"/>
                </a:lnTo>
                <a:lnTo>
                  <a:pt x="112096" y="2316"/>
                </a:lnTo>
                <a:lnTo>
                  <a:pt x="117439" y="980"/>
                </a:lnTo>
                <a:lnTo>
                  <a:pt x="121002" y="0"/>
                </a:lnTo>
                <a:lnTo>
                  <a:pt x="124119" y="4454"/>
                </a:lnTo>
                <a:lnTo>
                  <a:pt x="124126" y="5390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260490" y="2580825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5584" y="11580"/>
                </a:moveTo>
                <a:lnTo>
                  <a:pt x="15584" y="15990"/>
                </a:lnTo>
                <a:lnTo>
                  <a:pt x="10241" y="18707"/>
                </a:lnTo>
                <a:lnTo>
                  <a:pt x="8905" y="19152"/>
                </a:lnTo>
                <a:lnTo>
                  <a:pt x="6233" y="17326"/>
                </a:lnTo>
                <a:lnTo>
                  <a:pt x="4897" y="15589"/>
                </a:lnTo>
                <a:lnTo>
                  <a:pt x="890" y="11581"/>
                </a:lnTo>
                <a:lnTo>
                  <a:pt x="0" y="6191"/>
                </a:lnTo>
                <a:lnTo>
                  <a:pt x="2226" y="891"/>
                </a:lnTo>
                <a:lnTo>
                  <a:pt x="3116" y="0"/>
                </a:lnTo>
                <a:lnTo>
                  <a:pt x="5343" y="445"/>
                </a:lnTo>
                <a:lnTo>
                  <a:pt x="6678" y="0"/>
                </a:lnTo>
                <a:lnTo>
                  <a:pt x="11131" y="5745"/>
                </a:lnTo>
                <a:lnTo>
                  <a:pt x="15584" y="115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638970" y="2542029"/>
            <a:ext cx="13335" cy="26034"/>
          </a:xfrm>
          <a:custGeom>
            <a:avLst/>
            <a:gdLst/>
            <a:ahLst/>
            <a:cxnLst/>
            <a:rect l="l" t="t" r="r" b="b"/>
            <a:pathLst>
              <a:path w="13335" h="26035">
                <a:moveTo>
                  <a:pt x="12912" y="16525"/>
                </a:moveTo>
                <a:lnTo>
                  <a:pt x="11131" y="22271"/>
                </a:lnTo>
                <a:lnTo>
                  <a:pt x="6233" y="24943"/>
                </a:lnTo>
                <a:lnTo>
                  <a:pt x="5343" y="25834"/>
                </a:lnTo>
                <a:lnTo>
                  <a:pt x="2226" y="21825"/>
                </a:lnTo>
                <a:lnTo>
                  <a:pt x="1335" y="19109"/>
                </a:lnTo>
                <a:lnTo>
                  <a:pt x="445" y="16970"/>
                </a:lnTo>
                <a:lnTo>
                  <a:pt x="0" y="13407"/>
                </a:lnTo>
                <a:lnTo>
                  <a:pt x="445" y="10690"/>
                </a:lnTo>
                <a:lnTo>
                  <a:pt x="1780" y="3118"/>
                </a:lnTo>
                <a:lnTo>
                  <a:pt x="4897" y="0"/>
                </a:lnTo>
                <a:lnTo>
                  <a:pt x="8460" y="2673"/>
                </a:lnTo>
                <a:lnTo>
                  <a:pt x="9795" y="3965"/>
                </a:lnTo>
                <a:lnTo>
                  <a:pt x="11131" y="7527"/>
                </a:lnTo>
                <a:lnTo>
                  <a:pt x="11576" y="10245"/>
                </a:lnTo>
                <a:lnTo>
                  <a:pt x="12912" y="1652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248913" y="2425776"/>
            <a:ext cx="26670" cy="116205"/>
          </a:xfrm>
          <a:custGeom>
            <a:avLst/>
            <a:gdLst/>
            <a:ahLst/>
            <a:cxnLst/>
            <a:rect l="l" t="t" r="r" b="b"/>
            <a:pathLst>
              <a:path w="26670" h="116205">
                <a:moveTo>
                  <a:pt x="17365" y="94962"/>
                </a:moveTo>
                <a:lnTo>
                  <a:pt x="17247" y="104814"/>
                </a:lnTo>
                <a:lnTo>
                  <a:pt x="15751" y="111944"/>
                </a:lnTo>
                <a:lnTo>
                  <a:pt x="13170" y="115582"/>
                </a:lnTo>
                <a:lnTo>
                  <a:pt x="9795" y="114961"/>
                </a:lnTo>
                <a:lnTo>
                  <a:pt x="0" y="87301"/>
                </a:lnTo>
                <a:lnTo>
                  <a:pt x="445" y="81110"/>
                </a:lnTo>
                <a:lnTo>
                  <a:pt x="1551" y="62152"/>
                </a:lnTo>
                <a:lnTo>
                  <a:pt x="11131" y="6725"/>
                </a:lnTo>
                <a:lnTo>
                  <a:pt x="16252" y="534"/>
                </a:lnTo>
                <a:lnTo>
                  <a:pt x="16252" y="76645"/>
                </a:lnTo>
                <a:lnTo>
                  <a:pt x="16391" y="85828"/>
                </a:lnTo>
                <a:lnTo>
                  <a:pt x="17365" y="94962"/>
                </a:lnTo>
                <a:close/>
              </a:path>
              <a:path w="26670" h="116205">
                <a:moveTo>
                  <a:pt x="26270" y="14252"/>
                </a:moveTo>
                <a:lnTo>
                  <a:pt x="26270" y="21424"/>
                </a:lnTo>
                <a:lnTo>
                  <a:pt x="25533" y="30934"/>
                </a:lnTo>
                <a:lnTo>
                  <a:pt x="24044" y="40210"/>
                </a:lnTo>
                <a:lnTo>
                  <a:pt x="21887" y="49335"/>
                </a:lnTo>
                <a:lnTo>
                  <a:pt x="19146" y="58394"/>
                </a:lnTo>
                <a:lnTo>
                  <a:pt x="17115" y="67477"/>
                </a:lnTo>
                <a:lnTo>
                  <a:pt x="16252" y="76645"/>
                </a:lnTo>
                <a:lnTo>
                  <a:pt x="16252" y="534"/>
                </a:lnTo>
                <a:lnTo>
                  <a:pt x="17810" y="0"/>
                </a:lnTo>
                <a:lnTo>
                  <a:pt x="20037" y="2271"/>
                </a:lnTo>
                <a:lnTo>
                  <a:pt x="21372" y="4008"/>
                </a:lnTo>
                <a:lnTo>
                  <a:pt x="24935" y="8463"/>
                </a:lnTo>
                <a:lnTo>
                  <a:pt x="26270" y="1425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688395" y="2411739"/>
            <a:ext cx="0" cy="45085"/>
          </a:xfrm>
          <a:custGeom>
            <a:avLst/>
            <a:gdLst/>
            <a:ahLst/>
            <a:cxnLst/>
            <a:rect l="l" t="t" r="r" b="b"/>
            <a:pathLst>
              <a:path h="45085">
                <a:moveTo>
                  <a:pt x="0" y="44770"/>
                </a:moveTo>
                <a:lnTo>
                  <a:pt x="0" y="0"/>
                </a:lnTo>
                <a:lnTo>
                  <a:pt x="0" y="4477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937224" y="2351290"/>
            <a:ext cx="15240" cy="33655"/>
          </a:xfrm>
          <a:custGeom>
            <a:avLst/>
            <a:gdLst/>
            <a:ahLst/>
            <a:cxnLst/>
            <a:rect l="l" t="t" r="r" b="b"/>
            <a:pathLst>
              <a:path w="15239" h="33655">
                <a:moveTo>
                  <a:pt x="14693" y="19297"/>
                </a:moveTo>
                <a:lnTo>
                  <a:pt x="13803" y="25980"/>
                </a:lnTo>
                <a:lnTo>
                  <a:pt x="10686" y="33107"/>
                </a:lnTo>
                <a:lnTo>
                  <a:pt x="6679" y="32260"/>
                </a:lnTo>
                <a:lnTo>
                  <a:pt x="1781" y="30879"/>
                </a:lnTo>
                <a:lnTo>
                  <a:pt x="0" y="23753"/>
                </a:lnTo>
                <a:lnTo>
                  <a:pt x="0" y="16581"/>
                </a:lnTo>
                <a:lnTo>
                  <a:pt x="445" y="9989"/>
                </a:lnTo>
                <a:lnTo>
                  <a:pt x="2226" y="4153"/>
                </a:lnTo>
                <a:lnTo>
                  <a:pt x="6233" y="145"/>
                </a:lnTo>
                <a:lnTo>
                  <a:pt x="9434" y="0"/>
                </a:lnTo>
                <a:lnTo>
                  <a:pt x="12467" y="4360"/>
                </a:lnTo>
                <a:lnTo>
                  <a:pt x="14499" y="11401"/>
                </a:lnTo>
                <a:lnTo>
                  <a:pt x="14693" y="1929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277411" y="2275270"/>
            <a:ext cx="6350" cy="14604"/>
          </a:xfrm>
          <a:custGeom>
            <a:avLst/>
            <a:gdLst/>
            <a:ahLst/>
            <a:cxnLst/>
            <a:rect l="l" t="t" r="r" b="b"/>
            <a:pathLst>
              <a:path w="6350" h="14605">
                <a:moveTo>
                  <a:pt x="6233" y="7081"/>
                </a:moveTo>
                <a:lnTo>
                  <a:pt x="5788" y="9798"/>
                </a:lnTo>
                <a:lnTo>
                  <a:pt x="5788" y="11090"/>
                </a:lnTo>
                <a:lnTo>
                  <a:pt x="4007" y="12916"/>
                </a:lnTo>
                <a:lnTo>
                  <a:pt x="2671" y="14252"/>
                </a:lnTo>
                <a:lnTo>
                  <a:pt x="1780" y="12070"/>
                </a:lnTo>
                <a:lnTo>
                  <a:pt x="445" y="9798"/>
                </a:lnTo>
                <a:lnTo>
                  <a:pt x="445" y="7571"/>
                </a:lnTo>
                <a:lnTo>
                  <a:pt x="0" y="5389"/>
                </a:lnTo>
                <a:lnTo>
                  <a:pt x="1335" y="2717"/>
                </a:lnTo>
                <a:lnTo>
                  <a:pt x="1780" y="0"/>
                </a:lnTo>
                <a:lnTo>
                  <a:pt x="5343" y="2226"/>
                </a:lnTo>
                <a:lnTo>
                  <a:pt x="5788" y="4497"/>
                </a:lnTo>
                <a:lnTo>
                  <a:pt x="6233" y="708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235110" y="2235627"/>
            <a:ext cx="3810" cy="8890"/>
          </a:xfrm>
          <a:custGeom>
            <a:avLst/>
            <a:gdLst/>
            <a:ahLst/>
            <a:cxnLst/>
            <a:rect l="l" t="t" r="r" b="b"/>
            <a:pathLst>
              <a:path w="3810" h="8889">
                <a:moveTo>
                  <a:pt x="3562" y="8463"/>
                </a:moveTo>
                <a:lnTo>
                  <a:pt x="0" y="8864"/>
                </a:lnTo>
                <a:lnTo>
                  <a:pt x="890" y="0"/>
                </a:lnTo>
                <a:lnTo>
                  <a:pt x="3562" y="846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424795" y="2131756"/>
            <a:ext cx="35560" cy="224790"/>
          </a:xfrm>
          <a:custGeom>
            <a:avLst/>
            <a:gdLst/>
            <a:ahLst/>
            <a:cxnLst/>
            <a:rect l="l" t="t" r="r" b="b"/>
            <a:pathLst>
              <a:path w="35560" h="224789">
                <a:moveTo>
                  <a:pt x="35252" y="55535"/>
                </a:moveTo>
                <a:lnTo>
                  <a:pt x="34118" y="72414"/>
                </a:lnTo>
                <a:lnTo>
                  <a:pt x="31732" y="88541"/>
                </a:lnTo>
                <a:lnTo>
                  <a:pt x="28051" y="104317"/>
                </a:lnTo>
                <a:lnTo>
                  <a:pt x="26820" y="110867"/>
                </a:lnTo>
                <a:lnTo>
                  <a:pt x="26215" y="117768"/>
                </a:lnTo>
                <a:lnTo>
                  <a:pt x="25860" y="124837"/>
                </a:lnTo>
                <a:lnTo>
                  <a:pt x="25380" y="131888"/>
                </a:lnTo>
                <a:lnTo>
                  <a:pt x="20037" y="186674"/>
                </a:lnTo>
                <a:lnTo>
                  <a:pt x="4452" y="223199"/>
                </a:lnTo>
                <a:lnTo>
                  <a:pt x="3116" y="224490"/>
                </a:lnTo>
                <a:lnTo>
                  <a:pt x="1781" y="221862"/>
                </a:lnTo>
                <a:lnTo>
                  <a:pt x="0" y="219189"/>
                </a:lnTo>
                <a:lnTo>
                  <a:pt x="0" y="216473"/>
                </a:lnTo>
                <a:lnTo>
                  <a:pt x="765" y="163112"/>
                </a:lnTo>
                <a:lnTo>
                  <a:pt x="5454" y="110486"/>
                </a:lnTo>
                <a:lnTo>
                  <a:pt x="13650" y="58528"/>
                </a:lnTo>
                <a:lnTo>
                  <a:pt x="24935" y="7171"/>
                </a:lnTo>
                <a:lnTo>
                  <a:pt x="25380" y="4454"/>
                </a:lnTo>
                <a:lnTo>
                  <a:pt x="28052" y="1782"/>
                </a:lnTo>
                <a:lnTo>
                  <a:pt x="29833" y="891"/>
                </a:lnTo>
                <a:lnTo>
                  <a:pt x="32950" y="0"/>
                </a:lnTo>
                <a:lnTo>
                  <a:pt x="35176" y="4899"/>
                </a:lnTo>
                <a:lnTo>
                  <a:pt x="35176" y="37546"/>
                </a:lnTo>
                <a:lnTo>
                  <a:pt x="35252" y="55535"/>
                </a:lnTo>
                <a:close/>
              </a:path>
              <a:path w="35560" h="224789">
                <a:moveTo>
                  <a:pt x="35176" y="4899"/>
                </a:moveTo>
                <a:lnTo>
                  <a:pt x="35176" y="37504"/>
                </a:lnTo>
                <a:lnTo>
                  <a:pt x="35176" y="489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3938121" y="2120709"/>
            <a:ext cx="13335" cy="83820"/>
          </a:xfrm>
          <a:custGeom>
            <a:avLst/>
            <a:gdLst/>
            <a:ahLst/>
            <a:cxnLst/>
            <a:rect l="l" t="t" r="r" b="b"/>
            <a:pathLst>
              <a:path w="13335" h="83819">
                <a:moveTo>
                  <a:pt x="13211" y="27923"/>
                </a:moveTo>
                <a:lnTo>
                  <a:pt x="12460" y="44252"/>
                </a:lnTo>
                <a:lnTo>
                  <a:pt x="10707" y="60480"/>
                </a:lnTo>
                <a:lnTo>
                  <a:pt x="8453" y="76567"/>
                </a:lnTo>
                <a:lnTo>
                  <a:pt x="8453" y="79284"/>
                </a:lnTo>
                <a:lnTo>
                  <a:pt x="6226" y="81111"/>
                </a:lnTo>
                <a:lnTo>
                  <a:pt x="4445" y="83248"/>
                </a:lnTo>
                <a:lnTo>
                  <a:pt x="827" y="46000"/>
                </a:lnTo>
                <a:lnTo>
                  <a:pt x="0" y="27326"/>
                </a:lnTo>
                <a:lnTo>
                  <a:pt x="883" y="8418"/>
                </a:lnTo>
                <a:lnTo>
                  <a:pt x="883" y="5701"/>
                </a:lnTo>
                <a:lnTo>
                  <a:pt x="3109" y="2138"/>
                </a:lnTo>
                <a:lnTo>
                  <a:pt x="4891" y="1292"/>
                </a:lnTo>
                <a:lnTo>
                  <a:pt x="8007" y="0"/>
                </a:lnTo>
                <a:lnTo>
                  <a:pt x="11570" y="4009"/>
                </a:lnTo>
                <a:lnTo>
                  <a:pt x="12460" y="11536"/>
                </a:lnTo>
                <a:lnTo>
                  <a:pt x="13211" y="2792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3924756" y="2062761"/>
            <a:ext cx="201295" cy="1917064"/>
          </a:xfrm>
          <a:custGeom>
            <a:avLst/>
            <a:gdLst/>
            <a:ahLst/>
            <a:cxnLst/>
            <a:rect l="l" t="t" r="r" b="b"/>
            <a:pathLst>
              <a:path w="201295" h="1917064">
                <a:moveTo>
                  <a:pt x="57272" y="1588812"/>
                </a:moveTo>
                <a:lnTo>
                  <a:pt x="56625" y="1605466"/>
                </a:lnTo>
                <a:lnTo>
                  <a:pt x="54768" y="1622163"/>
                </a:lnTo>
                <a:lnTo>
                  <a:pt x="48096" y="1667344"/>
                </a:lnTo>
                <a:lnTo>
                  <a:pt x="42133" y="1712655"/>
                </a:lnTo>
                <a:lnTo>
                  <a:pt x="36922" y="1758041"/>
                </a:lnTo>
                <a:lnTo>
                  <a:pt x="32504" y="1803448"/>
                </a:lnTo>
                <a:lnTo>
                  <a:pt x="30605" y="1820144"/>
                </a:lnTo>
                <a:lnTo>
                  <a:pt x="23154" y="1869815"/>
                </a:lnTo>
                <a:lnTo>
                  <a:pt x="13803" y="1906784"/>
                </a:lnTo>
                <a:lnTo>
                  <a:pt x="12022" y="1913110"/>
                </a:lnTo>
                <a:lnTo>
                  <a:pt x="7569" y="1916673"/>
                </a:lnTo>
                <a:lnTo>
                  <a:pt x="2671" y="1916183"/>
                </a:lnTo>
                <a:lnTo>
                  <a:pt x="1335" y="1916183"/>
                </a:lnTo>
                <a:lnTo>
                  <a:pt x="0" y="1910838"/>
                </a:lnTo>
                <a:lnTo>
                  <a:pt x="0" y="1907764"/>
                </a:lnTo>
                <a:lnTo>
                  <a:pt x="180" y="1879104"/>
                </a:lnTo>
                <a:lnTo>
                  <a:pt x="1781" y="1850523"/>
                </a:lnTo>
                <a:lnTo>
                  <a:pt x="4383" y="1821933"/>
                </a:lnTo>
                <a:lnTo>
                  <a:pt x="25825" y="1631161"/>
                </a:lnTo>
                <a:lnTo>
                  <a:pt x="40575" y="1453885"/>
                </a:lnTo>
                <a:lnTo>
                  <a:pt x="42418" y="1437182"/>
                </a:lnTo>
                <a:lnTo>
                  <a:pt x="49571" y="1390979"/>
                </a:lnTo>
                <a:lnTo>
                  <a:pt x="51206" y="1378243"/>
                </a:lnTo>
                <a:lnTo>
                  <a:pt x="51206" y="1543368"/>
                </a:lnTo>
                <a:lnTo>
                  <a:pt x="52096" y="1549604"/>
                </a:lnTo>
                <a:lnTo>
                  <a:pt x="53432" y="1555795"/>
                </a:lnTo>
                <a:lnTo>
                  <a:pt x="56333" y="1572241"/>
                </a:lnTo>
                <a:lnTo>
                  <a:pt x="57272" y="1588812"/>
                </a:lnTo>
                <a:close/>
              </a:path>
              <a:path w="201295" h="1917064">
                <a:moveTo>
                  <a:pt x="88379" y="1353187"/>
                </a:moveTo>
                <a:lnTo>
                  <a:pt x="87217" y="1374555"/>
                </a:lnTo>
                <a:lnTo>
                  <a:pt x="84969" y="1395922"/>
                </a:lnTo>
                <a:lnTo>
                  <a:pt x="81929" y="1417315"/>
                </a:lnTo>
                <a:lnTo>
                  <a:pt x="73219" y="1446734"/>
                </a:lnTo>
                <a:lnTo>
                  <a:pt x="67013" y="1477090"/>
                </a:lnTo>
                <a:lnTo>
                  <a:pt x="61141" y="1507612"/>
                </a:lnTo>
                <a:lnTo>
                  <a:pt x="53432" y="1537533"/>
                </a:lnTo>
                <a:lnTo>
                  <a:pt x="51206" y="1543368"/>
                </a:lnTo>
                <a:lnTo>
                  <a:pt x="51206" y="1378243"/>
                </a:lnTo>
                <a:lnTo>
                  <a:pt x="53376" y="1361333"/>
                </a:lnTo>
                <a:lnTo>
                  <a:pt x="56431" y="1331528"/>
                </a:lnTo>
                <a:lnTo>
                  <a:pt x="61002" y="1271709"/>
                </a:lnTo>
                <a:lnTo>
                  <a:pt x="61892" y="1256565"/>
                </a:lnTo>
                <a:lnTo>
                  <a:pt x="62337" y="1251622"/>
                </a:lnTo>
                <a:lnTo>
                  <a:pt x="62337" y="1117094"/>
                </a:lnTo>
                <a:lnTo>
                  <a:pt x="63729" y="1086556"/>
                </a:lnTo>
                <a:lnTo>
                  <a:pt x="67896" y="1041142"/>
                </a:lnTo>
                <a:lnTo>
                  <a:pt x="74360" y="995908"/>
                </a:lnTo>
                <a:lnTo>
                  <a:pt x="75953" y="986328"/>
                </a:lnTo>
                <a:lnTo>
                  <a:pt x="77755" y="976861"/>
                </a:lnTo>
                <a:lnTo>
                  <a:pt x="79306" y="967452"/>
                </a:lnTo>
                <a:lnTo>
                  <a:pt x="80148" y="958047"/>
                </a:lnTo>
                <a:lnTo>
                  <a:pt x="81108" y="941087"/>
                </a:lnTo>
                <a:lnTo>
                  <a:pt x="82486" y="924251"/>
                </a:lnTo>
                <a:lnTo>
                  <a:pt x="87718" y="866943"/>
                </a:lnTo>
                <a:lnTo>
                  <a:pt x="87718" y="1315064"/>
                </a:lnTo>
                <a:lnTo>
                  <a:pt x="88163" y="1331795"/>
                </a:lnTo>
                <a:lnTo>
                  <a:pt x="88379" y="1353187"/>
                </a:lnTo>
                <a:close/>
              </a:path>
              <a:path w="201295" h="1917064">
                <a:moveTo>
                  <a:pt x="98404" y="101315"/>
                </a:moveTo>
                <a:lnTo>
                  <a:pt x="98404" y="718457"/>
                </a:lnTo>
                <a:lnTo>
                  <a:pt x="98056" y="711305"/>
                </a:lnTo>
                <a:lnTo>
                  <a:pt x="96957" y="704165"/>
                </a:lnTo>
                <a:lnTo>
                  <a:pt x="95023" y="697368"/>
                </a:lnTo>
                <a:lnTo>
                  <a:pt x="92171" y="691243"/>
                </a:lnTo>
                <a:lnTo>
                  <a:pt x="84969" y="677247"/>
                </a:lnTo>
                <a:lnTo>
                  <a:pt x="79202" y="662397"/>
                </a:lnTo>
                <a:lnTo>
                  <a:pt x="74325" y="646865"/>
                </a:lnTo>
                <a:lnTo>
                  <a:pt x="69907" y="631111"/>
                </a:lnTo>
                <a:lnTo>
                  <a:pt x="62553" y="616857"/>
                </a:lnTo>
                <a:lnTo>
                  <a:pt x="58831" y="601563"/>
                </a:lnTo>
                <a:lnTo>
                  <a:pt x="58198" y="585342"/>
                </a:lnTo>
                <a:lnTo>
                  <a:pt x="60111" y="568307"/>
                </a:lnTo>
                <a:lnTo>
                  <a:pt x="63750" y="542437"/>
                </a:lnTo>
                <a:lnTo>
                  <a:pt x="66178" y="516321"/>
                </a:lnTo>
                <a:lnTo>
                  <a:pt x="67688" y="490030"/>
                </a:lnTo>
                <a:lnTo>
                  <a:pt x="73914" y="271682"/>
                </a:lnTo>
                <a:lnTo>
                  <a:pt x="75445" y="233433"/>
                </a:lnTo>
                <a:lnTo>
                  <a:pt x="77477" y="195092"/>
                </a:lnTo>
                <a:lnTo>
                  <a:pt x="79981" y="157154"/>
                </a:lnTo>
                <a:lnTo>
                  <a:pt x="80670" y="138118"/>
                </a:lnTo>
                <a:lnTo>
                  <a:pt x="80670" y="110993"/>
                </a:lnTo>
                <a:lnTo>
                  <a:pt x="86827" y="102001"/>
                </a:lnTo>
                <a:lnTo>
                  <a:pt x="95733" y="101903"/>
                </a:lnTo>
                <a:lnTo>
                  <a:pt x="98404" y="101315"/>
                </a:lnTo>
                <a:close/>
              </a:path>
              <a:path w="201295" h="1917064">
                <a:moveTo>
                  <a:pt x="62337" y="1117094"/>
                </a:moveTo>
                <a:lnTo>
                  <a:pt x="62337" y="1238304"/>
                </a:lnTo>
                <a:lnTo>
                  <a:pt x="61447" y="1178172"/>
                </a:lnTo>
                <a:lnTo>
                  <a:pt x="61649" y="1132212"/>
                </a:lnTo>
                <a:lnTo>
                  <a:pt x="62337" y="1117094"/>
                </a:lnTo>
                <a:close/>
              </a:path>
              <a:path w="201295" h="1917064">
                <a:moveTo>
                  <a:pt x="80670" y="110993"/>
                </a:moveTo>
                <a:lnTo>
                  <a:pt x="80670" y="138118"/>
                </a:lnTo>
                <a:lnTo>
                  <a:pt x="80148" y="118882"/>
                </a:lnTo>
                <a:lnTo>
                  <a:pt x="80148" y="111755"/>
                </a:lnTo>
                <a:lnTo>
                  <a:pt x="80670" y="110993"/>
                </a:lnTo>
                <a:close/>
              </a:path>
              <a:path w="201295" h="1917064">
                <a:moveTo>
                  <a:pt x="115325" y="91896"/>
                </a:moveTo>
                <a:lnTo>
                  <a:pt x="115324" y="1131847"/>
                </a:lnTo>
                <a:lnTo>
                  <a:pt x="113543" y="1134965"/>
                </a:lnTo>
                <a:lnTo>
                  <a:pt x="111317" y="1136701"/>
                </a:lnTo>
                <a:lnTo>
                  <a:pt x="111317" y="1138973"/>
                </a:lnTo>
                <a:lnTo>
                  <a:pt x="103747" y="1195942"/>
                </a:lnTo>
                <a:lnTo>
                  <a:pt x="98404" y="1228904"/>
                </a:lnTo>
                <a:lnTo>
                  <a:pt x="97514" y="1234738"/>
                </a:lnTo>
                <a:lnTo>
                  <a:pt x="97068" y="1240039"/>
                </a:lnTo>
                <a:lnTo>
                  <a:pt x="95733" y="1258746"/>
                </a:lnTo>
                <a:lnTo>
                  <a:pt x="95733" y="1267254"/>
                </a:lnTo>
                <a:lnTo>
                  <a:pt x="90668" y="1282957"/>
                </a:lnTo>
                <a:lnTo>
                  <a:pt x="88274" y="1298839"/>
                </a:lnTo>
                <a:lnTo>
                  <a:pt x="87718" y="1315064"/>
                </a:lnTo>
                <a:lnTo>
                  <a:pt x="87718" y="866943"/>
                </a:lnTo>
                <a:lnTo>
                  <a:pt x="97465" y="761890"/>
                </a:lnTo>
                <a:lnTo>
                  <a:pt x="98404" y="718457"/>
                </a:lnTo>
                <a:lnTo>
                  <a:pt x="98404" y="101315"/>
                </a:lnTo>
                <a:lnTo>
                  <a:pt x="107150" y="99391"/>
                </a:lnTo>
                <a:lnTo>
                  <a:pt x="115325" y="91896"/>
                </a:lnTo>
                <a:close/>
              </a:path>
              <a:path w="201295" h="1917064">
                <a:moveTo>
                  <a:pt x="137588" y="1023610"/>
                </a:moveTo>
                <a:lnTo>
                  <a:pt x="136976" y="1091526"/>
                </a:lnTo>
                <a:lnTo>
                  <a:pt x="135362" y="1159507"/>
                </a:lnTo>
                <a:lnTo>
                  <a:pt x="130909" y="1253000"/>
                </a:lnTo>
                <a:lnTo>
                  <a:pt x="125566" y="1300704"/>
                </a:lnTo>
                <a:lnTo>
                  <a:pt x="118441" y="1323866"/>
                </a:lnTo>
                <a:lnTo>
                  <a:pt x="116660" y="1326538"/>
                </a:lnTo>
                <a:lnTo>
                  <a:pt x="115324" y="1324712"/>
                </a:lnTo>
                <a:lnTo>
                  <a:pt x="113543" y="1323420"/>
                </a:lnTo>
                <a:lnTo>
                  <a:pt x="113098" y="1321595"/>
                </a:lnTo>
                <a:lnTo>
                  <a:pt x="112333" y="1310911"/>
                </a:lnTo>
                <a:lnTo>
                  <a:pt x="111985" y="1300237"/>
                </a:lnTo>
                <a:lnTo>
                  <a:pt x="111971" y="1289562"/>
                </a:lnTo>
                <a:lnTo>
                  <a:pt x="112208" y="1278879"/>
                </a:lnTo>
                <a:lnTo>
                  <a:pt x="113543" y="1252065"/>
                </a:lnTo>
                <a:lnTo>
                  <a:pt x="115325" y="1131846"/>
                </a:lnTo>
                <a:lnTo>
                  <a:pt x="115325" y="91896"/>
                </a:lnTo>
                <a:lnTo>
                  <a:pt x="121023" y="80792"/>
                </a:lnTo>
                <a:lnTo>
                  <a:pt x="125121" y="67659"/>
                </a:lnTo>
                <a:lnTo>
                  <a:pt x="126268" y="62878"/>
                </a:lnTo>
                <a:lnTo>
                  <a:pt x="126268" y="965833"/>
                </a:lnTo>
                <a:lnTo>
                  <a:pt x="126957" y="972955"/>
                </a:lnTo>
                <a:lnTo>
                  <a:pt x="128425" y="979985"/>
                </a:lnTo>
                <a:lnTo>
                  <a:pt x="130464" y="986641"/>
                </a:lnTo>
                <a:lnTo>
                  <a:pt x="133455" y="995418"/>
                </a:lnTo>
                <a:lnTo>
                  <a:pt x="135696" y="1004441"/>
                </a:lnTo>
                <a:lnTo>
                  <a:pt x="137101" y="1013806"/>
                </a:lnTo>
                <a:lnTo>
                  <a:pt x="137588" y="1023610"/>
                </a:lnTo>
                <a:close/>
              </a:path>
              <a:path w="201295" h="1917064">
                <a:moveTo>
                  <a:pt x="128397" y="900815"/>
                </a:moveTo>
                <a:lnTo>
                  <a:pt x="128293" y="920012"/>
                </a:lnTo>
                <a:lnTo>
                  <a:pt x="127604" y="939217"/>
                </a:lnTo>
                <a:lnTo>
                  <a:pt x="126456" y="958535"/>
                </a:lnTo>
                <a:lnTo>
                  <a:pt x="126268" y="965833"/>
                </a:lnTo>
                <a:lnTo>
                  <a:pt x="126268" y="62878"/>
                </a:lnTo>
                <a:lnTo>
                  <a:pt x="127347" y="58386"/>
                </a:lnTo>
                <a:lnTo>
                  <a:pt x="127347" y="875242"/>
                </a:lnTo>
                <a:lnTo>
                  <a:pt x="127792" y="881522"/>
                </a:lnTo>
                <a:lnTo>
                  <a:pt x="128397" y="900815"/>
                </a:lnTo>
                <a:close/>
              </a:path>
              <a:path w="201295" h="1917064">
                <a:moveTo>
                  <a:pt x="189038" y="715922"/>
                </a:moveTo>
                <a:lnTo>
                  <a:pt x="184348" y="753987"/>
                </a:lnTo>
                <a:lnTo>
                  <a:pt x="169202" y="797294"/>
                </a:lnTo>
                <a:lnTo>
                  <a:pt x="159406" y="802640"/>
                </a:lnTo>
                <a:lnTo>
                  <a:pt x="154508" y="802002"/>
                </a:lnTo>
                <a:lnTo>
                  <a:pt x="149610" y="803129"/>
                </a:lnTo>
                <a:lnTo>
                  <a:pt x="129573" y="862280"/>
                </a:lnTo>
                <a:lnTo>
                  <a:pt x="127347" y="875242"/>
                </a:lnTo>
                <a:lnTo>
                  <a:pt x="127347" y="58386"/>
                </a:lnTo>
                <a:lnTo>
                  <a:pt x="128425" y="53894"/>
                </a:lnTo>
                <a:lnTo>
                  <a:pt x="131187" y="40054"/>
                </a:lnTo>
                <a:lnTo>
                  <a:pt x="136273" y="12453"/>
                </a:lnTo>
                <a:lnTo>
                  <a:pt x="137143" y="9799"/>
                </a:lnTo>
                <a:lnTo>
                  <a:pt x="138924" y="6681"/>
                </a:lnTo>
                <a:lnTo>
                  <a:pt x="139703" y="6229"/>
                </a:lnTo>
                <a:lnTo>
                  <a:pt x="139703" y="172063"/>
                </a:lnTo>
                <a:lnTo>
                  <a:pt x="140594" y="178686"/>
                </a:lnTo>
                <a:lnTo>
                  <a:pt x="147871" y="220118"/>
                </a:lnTo>
                <a:lnTo>
                  <a:pt x="148275" y="232105"/>
                </a:lnTo>
                <a:lnTo>
                  <a:pt x="148824" y="239268"/>
                </a:lnTo>
                <a:lnTo>
                  <a:pt x="150334" y="246119"/>
                </a:lnTo>
                <a:lnTo>
                  <a:pt x="152595" y="252644"/>
                </a:lnTo>
                <a:lnTo>
                  <a:pt x="154842" y="257602"/>
                </a:lnTo>
                <a:lnTo>
                  <a:pt x="154842" y="299569"/>
                </a:lnTo>
                <a:lnTo>
                  <a:pt x="156624" y="309121"/>
                </a:lnTo>
                <a:lnTo>
                  <a:pt x="156624" y="361610"/>
                </a:lnTo>
                <a:lnTo>
                  <a:pt x="157319" y="372899"/>
                </a:lnTo>
                <a:lnTo>
                  <a:pt x="161188" y="384438"/>
                </a:lnTo>
                <a:lnTo>
                  <a:pt x="161633" y="385612"/>
                </a:lnTo>
                <a:lnTo>
                  <a:pt x="161633" y="449869"/>
                </a:lnTo>
                <a:lnTo>
                  <a:pt x="165640" y="452141"/>
                </a:lnTo>
                <a:lnTo>
                  <a:pt x="176327" y="447241"/>
                </a:lnTo>
                <a:lnTo>
                  <a:pt x="186721" y="443870"/>
                </a:lnTo>
                <a:lnTo>
                  <a:pt x="188147" y="444278"/>
                </a:lnTo>
                <a:lnTo>
                  <a:pt x="188147" y="674721"/>
                </a:lnTo>
                <a:lnTo>
                  <a:pt x="188794" y="696630"/>
                </a:lnTo>
                <a:lnTo>
                  <a:pt x="189038" y="715922"/>
                </a:lnTo>
                <a:close/>
              </a:path>
              <a:path w="201295" h="1917064">
                <a:moveTo>
                  <a:pt x="158551" y="29715"/>
                </a:moveTo>
                <a:lnTo>
                  <a:pt x="158071" y="36524"/>
                </a:lnTo>
                <a:lnTo>
                  <a:pt x="155719" y="52837"/>
                </a:lnTo>
                <a:lnTo>
                  <a:pt x="150181" y="85480"/>
                </a:lnTo>
                <a:lnTo>
                  <a:pt x="147829" y="102044"/>
                </a:lnTo>
                <a:lnTo>
                  <a:pt x="146668" y="116194"/>
                </a:lnTo>
                <a:lnTo>
                  <a:pt x="145881" y="130422"/>
                </a:lnTo>
                <a:lnTo>
                  <a:pt x="144511" y="144493"/>
                </a:lnTo>
                <a:lnTo>
                  <a:pt x="141596" y="158166"/>
                </a:lnTo>
                <a:lnTo>
                  <a:pt x="139982" y="165273"/>
                </a:lnTo>
                <a:lnTo>
                  <a:pt x="139703" y="172063"/>
                </a:lnTo>
                <a:lnTo>
                  <a:pt x="139703" y="6229"/>
                </a:lnTo>
                <a:lnTo>
                  <a:pt x="141150" y="5389"/>
                </a:lnTo>
                <a:lnTo>
                  <a:pt x="145158" y="2672"/>
                </a:lnTo>
                <a:lnTo>
                  <a:pt x="149610" y="1381"/>
                </a:lnTo>
                <a:lnTo>
                  <a:pt x="153618" y="0"/>
                </a:lnTo>
                <a:lnTo>
                  <a:pt x="154550" y="126"/>
                </a:lnTo>
                <a:lnTo>
                  <a:pt x="156289" y="5389"/>
                </a:lnTo>
                <a:lnTo>
                  <a:pt x="156735" y="8418"/>
                </a:lnTo>
                <a:lnTo>
                  <a:pt x="158238" y="22671"/>
                </a:lnTo>
                <a:lnTo>
                  <a:pt x="158551" y="29715"/>
                </a:lnTo>
                <a:close/>
              </a:path>
              <a:path w="201295" h="1917064">
                <a:moveTo>
                  <a:pt x="159406" y="270411"/>
                </a:moveTo>
                <a:lnTo>
                  <a:pt x="157625" y="276647"/>
                </a:lnTo>
                <a:lnTo>
                  <a:pt x="155315" y="288348"/>
                </a:lnTo>
                <a:lnTo>
                  <a:pt x="154842" y="299569"/>
                </a:lnTo>
                <a:lnTo>
                  <a:pt x="154842" y="257602"/>
                </a:lnTo>
                <a:lnTo>
                  <a:pt x="155399" y="258830"/>
                </a:lnTo>
                <a:lnTo>
                  <a:pt x="158071" y="264131"/>
                </a:lnTo>
                <a:lnTo>
                  <a:pt x="159406" y="270411"/>
                </a:lnTo>
                <a:close/>
              </a:path>
              <a:path w="201295" h="1917064">
                <a:moveTo>
                  <a:pt x="165195" y="326043"/>
                </a:moveTo>
                <a:lnTo>
                  <a:pt x="164304" y="333215"/>
                </a:lnTo>
                <a:lnTo>
                  <a:pt x="162078" y="339451"/>
                </a:lnTo>
                <a:lnTo>
                  <a:pt x="158432" y="350489"/>
                </a:lnTo>
                <a:lnTo>
                  <a:pt x="156624" y="361610"/>
                </a:lnTo>
                <a:lnTo>
                  <a:pt x="156624" y="309121"/>
                </a:lnTo>
                <a:lnTo>
                  <a:pt x="156874" y="310464"/>
                </a:lnTo>
                <a:lnTo>
                  <a:pt x="162078" y="321188"/>
                </a:lnTo>
                <a:lnTo>
                  <a:pt x="165195" y="326043"/>
                </a:lnTo>
                <a:close/>
              </a:path>
              <a:path w="201295" h="1917064">
                <a:moveTo>
                  <a:pt x="166447" y="411541"/>
                </a:moveTo>
                <a:lnTo>
                  <a:pt x="165195" y="421407"/>
                </a:lnTo>
                <a:lnTo>
                  <a:pt x="163859" y="427153"/>
                </a:lnTo>
                <a:lnTo>
                  <a:pt x="162969" y="433835"/>
                </a:lnTo>
                <a:lnTo>
                  <a:pt x="162523" y="440115"/>
                </a:lnTo>
                <a:lnTo>
                  <a:pt x="161633" y="449869"/>
                </a:lnTo>
                <a:lnTo>
                  <a:pt x="161633" y="385612"/>
                </a:lnTo>
                <a:lnTo>
                  <a:pt x="164444" y="393026"/>
                </a:lnTo>
                <a:lnTo>
                  <a:pt x="166197" y="402071"/>
                </a:lnTo>
                <a:lnTo>
                  <a:pt x="166447" y="411541"/>
                </a:lnTo>
                <a:close/>
              </a:path>
              <a:path w="201295" h="1917064">
                <a:moveTo>
                  <a:pt x="200705" y="481153"/>
                </a:moveTo>
                <a:lnTo>
                  <a:pt x="200371" y="495502"/>
                </a:lnTo>
                <a:lnTo>
                  <a:pt x="199369" y="509851"/>
                </a:lnTo>
                <a:lnTo>
                  <a:pt x="195285" y="545427"/>
                </a:lnTo>
                <a:lnTo>
                  <a:pt x="193748" y="566836"/>
                </a:lnTo>
                <a:lnTo>
                  <a:pt x="191466" y="609729"/>
                </a:lnTo>
                <a:lnTo>
                  <a:pt x="189859" y="631388"/>
                </a:lnTo>
                <a:lnTo>
                  <a:pt x="188627" y="653013"/>
                </a:lnTo>
                <a:lnTo>
                  <a:pt x="188147" y="674721"/>
                </a:lnTo>
                <a:lnTo>
                  <a:pt x="188147" y="444278"/>
                </a:lnTo>
                <a:lnTo>
                  <a:pt x="194026" y="445961"/>
                </a:lnTo>
                <a:lnTo>
                  <a:pt x="198493" y="453580"/>
                </a:lnTo>
                <a:lnTo>
                  <a:pt x="200371" y="466795"/>
                </a:lnTo>
                <a:lnTo>
                  <a:pt x="200705" y="48115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231102" y="2049889"/>
            <a:ext cx="13970" cy="114935"/>
          </a:xfrm>
          <a:custGeom>
            <a:avLst/>
            <a:gdLst/>
            <a:ahLst/>
            <a:cxnLst/>
            <a:rect l="l" t="t" r="r" b="b"/>
            <a:pathLst>
              <a:path w="13970" h="114935">
                <a:moveTo>
                  <a:pt x="12913" y="60977"/>
                </a:moveTo>
                <a:lnTo>
                  <a:pt x="10241" y="106811"/>
                </a:lnTo>
                <a:lnTo>
                  <a:pt x="10241" y="109528"/>
                </a:lnTo>
                <a:lnTo>
                  <a:pt x="8460" y="112201"/>
                </a:lnTo>
                <a:lnTo>
                  <a:pt x="7124" y="114918"/>
                </a:lnTo>
                <a:lnTo>
                  <a:pt x="6233" y="112647"/>
                </a:lnTo>
                <a:lnTo>
                  <a:pt x="4452" y="110374"/>
                </a:lnTo>
                <a:lnTo>
                  <a:pt x="4007" y="108233"/>
                </a:lnTo>
                <a:lnTo>
                  <a:pt x="0" y="25833"/>
                </a:lnTo>
                <a:lnTo>
                  <a:pt x="0" y="19998"/>
                </a:lnTo>
                <a:lnTo>
                  <a:pt x="1781" y="13762"/>
                </a:lnTo>
                <a:lnTo>
                  <a:pt x="3116" y="8017"/>
                </a:lnTo>
                <a:lnTo>
                  <a:pt x="4007" y="5299"/>
                </a:lnTo>
                <a:lnTo>
                  <a:pt x="5788" y="2627"/>
                </a:lnTo>
                <a:lnTo>
                  <a:pt x="6679" y="0"/>
                </a:lnTo>
                <a:lnTo>
                  <a:pt x="8905" y="4855"/>
                </a:lnTo>
                <a:lnTo>
                  <a:pt x="12022" y="8596"/>
                </a:lnTo>
                <a:lnTo>
                  <a:pt x="12022" y="60977"/>
                </a:lnTo>
                <a:lnTo>
                  <a:pt x="12913" y="60977"/>
                </a:lnTo>
                <a:close/>
              </a:path>
              <a:path w="13970" h="114935">
                <a:moveTo>
                  <a:pt x="13462" y="26564"/>
                </a:moveTo>
                <a:lnTo>
                  <a:pt x="13191" y="38060"/>
                </a:lnTo>
                <a:lnTo>
                  <a:pt x="12669" y="49556"/>
                </a:lnTo>
                <a:lnTo>
                  <a:pt x="12022" y="60977"/>
                </a:lnTo>
                <a:lnTo>
                  <a:pt x="12022" y="8596"/>
                </a:lnTo>
                <a:lnTo>
                  <a:pt x="13358" y="10200"/>
                </a:lnTo>
                <a:lnTo>
                  <a:pt x="13358" y="15144"/>
                </a:lnTo>
                <a:lnTo>
                  <a:pt x="13462" y="2656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314368" y="2016927"/>
            <a:ext cx="45720" cy="300355"/>
          </a:xfrm>
          <a:custGeom>
            <a:avLst/>
            <a:gdLst/>
            <a:ahLst/>
            <a:cxnLst/>
            <a:rect l="l" t="t" r="r" b="b"/>
            <a:pathLst>
              <a:path w="45720" h="300355">
                <a:moveTo>
                  <a:pt x="45417" y="10690"/>
                </a:moveTo>
                <a:lnTo>
                  <a:pt x="44972" y="17327"/>
                </a:lnTo>
                <a:lnTo>
                  <a:pt x="41716" y="42485"/>
                </a:lnTo>
                <a:lnTo>
                  <a:pt x="37625" y="67865"/>
                </a:lnTo>
                <a:lnTo>
                  <a:pt x="34202" y="93487"/>
                </a:lnTo>
                <a:lnTo>
                  <a:pt x="32950" y="119372"/>
                </a:lnTo>
                <a:lnTo>
                  <a:pt x="29993" y="147308"/>
                </a:lnTo>
                <a:lnTo>
                  <a:pt x="29332" y="175528"/>
                </a:lnTo>
                <a:lnTo>
                  <a:pt x="28052" y="232018"/>
                </a:lnTo>
                <a:lnTo>
                  <a:pt x="23599" y="278831"/>
                </a:lnTo>
                <a:lnTo>
                  <a:pt x="23154" y="285112"/>
                </a:lnTo>
                <a:lnTo>
                  <a:pt x="20482" y="290857"/>
                </a:lnTo>
                <a:lnTo>
                  <a:pt x="17810" y="295712"/>
                </a:lnTo>
                <a:lnTo>
                  <a:pt x="16475" y="297538"/>
                </a:lnTo>
                <a:lnTo>
                  <a:pt x="13358" y="297984"/>
                </a:lnTo>
                <a:lnTo>
                  <a:pt x="10686" y="298429"/>
                </a:lnTo>
                <a:lnTo>
                  <a:pt x="0" y="261015"/>
                </a:lnTo>
                <a:lnTo>
                  <a:pt x="563" y="239495"/>
                </a:lnTo>
                <a:lnTo>
                  <a:pt x="2170" y="218444"/>
                </a:lnTo>
                <a:lnTo>
                  <a:pt x="5698" y="197977"/>
                </a:lnTo>
                <a:lnTo>
                  <a:pt x="14812" y="169360"/>
                </a:lnTo>
                <a:lnTo>
                  <a:pt x="16642" y="160212"/>
                </a:lnTo>
                <a:lnTo>
                  <a:pt x="17720" y="150821"/>
                </a:lnTo>
                <a:lnTo>
                  <a:pt x="18256" y="141242"/>
                </a:lnTo>
                <a:lnTo>
                  <a:pt x="19591" y="75321"/>
                </a:lnTo>
                <a:lnTo>
                  <a:pt x="20183" y="65948"/>
                </a:lnTo>
                <a:lnTo>
                  <a:pt x="21317" y="56662"/>
                </a:lnTo>
                <a:lnTo>
                  <a:pt x="23036" y="47553"/>
                </a:lnTo>
                <a:lnTo>
                  <a:pt x="25380" y="38706"/>
                </a:lnTo>
                <a:lnTo>
                  <a:pt x="26716" y="36078"/>
                </a:lnTo>
                <a:lnTo>
                  <a:pt x="27606" y="32961"/>
                </a:lnTo>
                <a:lnTo>
                  <a:pt x="28497" y="30288"/>
                </a:lnTo>
                <a:lnTo>
                  <a:pt x="33840" y="12872"/>
                </a:lnTo>
                <a:lnTo>
                  <a:pt x="35621" y="6191"/>
                </a:lnTo>
                <a:lnTo>
                  <a:pt x="37848" y="1737"/>
                </a:lnTo>
                <a:lnTo>
                  <a:pt x="41410" y="0"/>
                </a:lnTo>
                <a:lnTo>
                  <a:pt x="44527" y="4854"/>
                </a:lnTo>
                <a:lnTo>
                  <a:pt x="45417" y="1069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695520" y="2018709"/>
            <a:ext cx="60325" cy="327660"/>
          </a:xfrm>
          <a:custGeom>
            <a:avLst/>
            <a:gdLst/>
            <a:ahLst/>
            <a:cxnLst/>
            <a:rect l="l" t="t" r="r" b="b"/>
            <a:pathLst>
              <a:path w="60325" h="327660">
                <a:moveTo>
                  <a:pt x="38425" y="253987"/>
                </a:moveTo>
                <a:lnTo>
                  <a:pt x="33109" y="294429"/>
                </a:lnTo>
                <a:lnTo>
                  <a:pt x="14248" y="327336"/>
                </a:lnTo>
                <a:lnTo>
                  <a:pt x="8460" y="325599"/>
                </a:lnTo>
                <a:lnTo>
                  <a:pt x="4007" y="323862"/>
                </a:lnTo>
                <a:lnTo>
                  <a:pt x="0" y="319318"/>
                </a:lnTo>
                <a:lnTo>
                  <a:pt x="445" y="313171"/>
                </a:lnTo>
                <a:lnTo>
                  <a:pt x="2636" y="294842"/>
                </a:lnTo>
                <a:lnTo>
                  <a:pt x="4619" y="276575"/>
                </a:lnTo>
                <a:lnTo>
                  <a:pt x="5517" y="258233"/>
                </a:lnTo>
                <a:lnTo>
                  <a:pt x="5517" y="231902"/>
                </a:lnTo>
                <a:lnTo>
                  <a:pt x="9107" y="205679"/>
                </a:lnTo>
                <a:lnTo>
                  <a:pt x="11966" y="171134"/>
                </a:lnTo>
                <a:lnTo>
                  <a:pt x="16412" y="136997"/>
                </a:lnTo>
                <a:lnTo>
                  <a:pt x="25825" y="104226"/>
                </a:lnTo>
                <a:lnTo>
                  <a:pt x="32115" y="51303"/>
                </a:lnTo>
                <a:lnTo>
                  <a:pt x="32115" y="196472"/>
                </a:lnTo>
                <a:lnTo>
                  <a:pt x="33123" y="214866"/>
                </a:lnTo>
                <a:lnTo>
                  <a:pt x="36066" y="233353"/>
                </a:lnTo>
                <a:lnTo>
                  <a:pt x="38425" y="253987"/>
                </a:lnTo>
                <a:close/>
              </a:path>
              <a:path w="60325" h="327660">
                <a:moveTo>
                  <a:pt x="5517" y="231902"/>
                </a:moveTo>
                <a:lnTo>
                  <a:pt x="5517" y="258233"/>
                </a:lnTo>
                <a:lnTo>
                  <a:pt x="4452" y="239678"/>
                </a:lnTo>
                <a:lnTo>
                  <a:pt x="5517" y="231902"/>
                </a:lnTo>
                <a:close/>
              </a:path>
              <a:path w="60325" h="327660">
                <a:moveTo>
                  <a:pt x="59798" y="31489"/>
                </a:moveTo>
                <a:lnTo>
                  <a:pt x="58424" y="53677"/>
                </a:lnTo>
                <a:lnTo>
                  <a:pt x="54888" y="75873"/>
                </a:lnTo>
                <a:lnTo>
                  <a:pt x="48534" y="97991"/>
                </a:lnTo>
                <a:lnTo>
                  <a:pt x="43942" y="112806"/>
                </a:lnTo>
                <a:lnTo>
                  <a:pt x="40519" y="128323"/>
                </a:lnTo>
                <a:lnTo>
                  <a:pt x="37764" y="144241"/>
                </a:lnTo>
                <a:lnTo>
                  <a:pt x="35176" y="160260"/>
                </a:lnTo>
                <a:lnTo>
                  <a:pt x="32873" y="178333"/>
                </a:lnTo>
                <a:lnTo>
                  <a:pt x="32115" y="196472"/>
                </a:lnTo>
                <a:lnTo>
                  <a:pt x="32115" y="51303"/>
                </a:lnTo>
                <a:lnTo>
                  <a:pt x="44972" y="8017"/>
                </a:lnTo>
                <a:lnTo>
                  <a:pt x="52541" y="0"/>
                </a:lnTo>
                <a:lnTo>
                  <a:pt x="56103" y="1825"/>
                </a:lnTo>
                <a:lnTo>
                  <a:pt x="57885" y="2716"/>
                </a:lnTo>
                <a:lnTo>
                  <a:pt x="59666" y="6680"/>
                </a:lnTo>
                <a:lnTo>
                  <a:pt x="59666" y="9397"/>
                </a:lnTo>
                <a:lnTo>
                  <a:pt x="59798" y="3148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001510" y="2015590"/>
            <a:ext cx="16510" cy="27940"/>
          </a:xfrm>
          <a:custGeom>
            <a:avLst/>
            <a:gdLst/>
            <a:ahLst/>
            <a:cxnLst/>
            <a:rect l="l" t="t" r="r" b="b"/>
            <a:pathLst>
              <a:path w="16510" h="27939">
                <a:moveTo>
                  <a:pt x="16196" y="11793"/>
                </a:moveTo>
                <a:lnTo>
                  <a:pt x="14777" y="18425"/>
                </a:lnTo>
                <a:lnTo>
                  <a:pt x="10519" y="24498"/>
                </a:lnTo>
                <a:lnTo>
                  <a:pt x="8738" y="26325"/>
                </a:lnTo>
                <a:lnTo>
                  <a:pt x="5621" y="27616"/>
                </a:lnTo>
                <a:lnTo>
                  <a:pt x="3840" y="26770"/>
                </a:lnTo>
                <a:lnTo>
                  <a:pt x="1022" y="21675"/>
                </a:lnTo>
                <a:lnTo>
                  <a:pt x="0" y="14075"/>
                </a:lnTo>
                <a:lnTo>
                  <a:pt x="897" y="6475"/>
                </a:lnTo>
                <a:lnTo>
                  <a:pt x="3840" y="1380"/>
                </a:lnTo>
                <a:lnTo>
                  <a:pt x="5621" y="0"/>
                </a:lnTo>
                <a:lnTo>
                  <a:pt x="8738" y="935"/>
                </a:lnTo>
                <a:lnTo>
                  <a:pt x="10519" y="1826"/>
                </a:lnTo>
                <a:lnTo>
                  <a:pt x="14777" y="5845"/>
                </a:lnTo>
                <a:lnTo>
                  <a:pt x="16196" y="1179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9243596" y="4662763"/>
            <a:ext cx="814069" cy="3110230"/>
          </a:xfrm>
          <a:custGeom>
            <a:avLst/>
            <a:gdLst/>
            <a:ahLst/>
            <a:cxnLst/>
            <a:rect l="l" t="t" r="r" b="b"/>
            <a:pathLst>
              <a:path w="814070" h="3110229">
                <a:moveTo>
                  <a:pt x="814069" y="1447580"/>
                </a:moveTo>
                <a:lnTo>
                  <a:pt x="814069" y="1529393"/>
                </a:lnTo>
                <a:lnTo>
                  <a:pt x="807719" y="1548814"/>
                </a:lnTo>
                <a:lnTo>
                  <a:pt x="793749" y="1594339"/>
                </a:lnTo>
                <a:lnTo>
                  <a:pt x="778509" y="1639479"/>
                </a:lnTo>
                <a:lnTo>
                  <a:pt x="772159" y="1662515"/>
                </a:lnTo>
                <a:lnTo>
                  <a:pt x="764539" y="1685096"/>
                </a:lnTo>
                <a:lnTo>
                  <a:pt x="755649" y="1707584"/>
                </a:lnTo>
                <a:lnTo>
                  <a:pt x="749299" y="1730344"/>
                </a:lnTo>
                <a:lnTo>
                  <a:pt x="741679" y="1753423"/>
                </a:lnTo>
                <a:lnTo>
                  <a:pt x="728979" y="1798261"/>
                </a:lnTo>
                <a:lnTo>
                  <a:pt x="721359" y="1820363"/>
                </a:lnTo>
                <a:lnTo>
                  <a:pt x="660399" y="2012851"/>
                </a:lnTo>
                <a:lnTo>
                  <a:pt x="643889" y="2060875"/>
                </a:lnTo>
                <a:lnTo>
                  <a:pt x="613409" y="2156208"/>
                </a:lnTo>
                <a:lnTo>
                  <a:pt x="608329" y="2169180"/>
                </a:lnTo>
                <a:lnTo>
                  <a:pt x="604519" y="2182153"/>
                </a:lnTo>
                <a:lnTo>
                  <a:pt x="599439" y="2208767"/>
                </a:lnTo>
                <a:lnTo>
                  <a:pt x="596899" y="2224428"/>
                </a:lnTo>
                <a:lnTo>
                  <a:pt x="591819" y="2239317"/>
                </a:lnTo>
                <a:lnTo>
                  <a:pt x="584199" y="2253295"/>
                </a:lnTo>
                <a:lnTo>
                  <a:pt x="566419" y="2279177"/>
                </a:lnTo>
                <a:lnTo>
                  <a:pt x="558799" y="2292672"/>
                </a:lnTo>
                <a:lnTo>
                  <a:pt x="552449" y="2306752"/>
                </a:lnTo>
                <a:lnTo>
                  <a:pt x="546099" y="2321457"/>
                </a:lnTo>
                <a:lnTo>
                  <a:pt x="534669" y="2353709"/>
                </a:lnTo>
                <a:lnTo>
                  <a:pt x="527049" y="2386592"/>
                </a:lnTo>
                <a:lnTo>
                  <a:pt x="519429" y="2407807"/>
                </a:lnTo>
                <a:lnTo>
                  <a:pt x="501649" y="2449247"/>
                </a:lnTo>
                <a:lnTo>
                  <a:pt x="494029" y="2469781"/>
                </a:lnTo>
                <a:lnTo>
                  <a:pt x="469899" y="2518621"/>
                </a:lnTo>
                <a:lnTo>
                  <a:pt x="449579" y="2565463"/>
                </a:lnTo>
                <a:lnTo>
                  <a:pt x="433069" y="2610642"/>
                </a:lnTo>
                <a:lnTo>
                  <a:pt x="420369" y="2654492"/>
                </a:lnTo>
                <a:lnTo>
                  <a:pt x="408939" y="2697345"/>
                </a:lnTo>
                <a:lnTo>
                  <a:pt x="403859" y="2720690"/>
                </a:lnTo>
                <a:lnTo>
                  <a:pt x="396239" y="2743668"/>
                </a:lnTo>
                <a:lnTo>
                  <a:pt x="389889" y="2761380"/>
                </a:lnTo>
                <a:lnTo>
                  <a:pt x="374649" y="2814489"/>
                </a:lnTo>
                <a:lnTo>
                  <a:pt x="359409" y="2864849"/>
                </a:lnTo>
                <a:lnTo>
                  <a:pt x="342899" y="2912331"/>
                </a:lnTo>
                <a:lnTo>
                  <a:pt x="326389" y="2956882"/>
                </a:lnTo>
                <a:lnTo>
                  <a:pt x="308609" y="2998447"/>
                </a:lnTo>
                <a:lnTo>
                  <a:pt x="295909" y="3024919"/>
                </a:lnTo>
                <a:lnTo>
                  <a:pt x="284479" y="3050410"/>
                </a:lnTo>
                <a:lnTo>
                  <a:pt x="260349" y="3095993"/>
                </a:lnTo>
                <a:lnTo>
                  <a:pt x="253999" y="3106683"/>
                </a:lnTo>
                <a:lnTo>
                  <a:pt x="252729" y="3109636"/>
                </a:lnTo>
                <a:lnTo>
                  <a:pt x="116839" y="3109636"/>
                </a:lnTo>
                <a:lnTo>
                  <a:pt x="13969" y="3009850"/>
                </a:lnTo>
                <a:lnTo>
                  <a:pt x="13969" y="2999560"/>
                </a:lnTo>
                <a:lnTo>
                  <a:pt x="12699" y="2995997"/>
                </a:lnTo>
                <a:lnTo>
                  <a:pt x="12699" y="2980931"/>
                </a:lnTo>
                <a:lnTo>
                  <a:pt x="11429" y="2974170"/>
                </a:lnTo>
                <a:lnTo>
                  <a:pt x="11429" y="2962591"/>
                </a:lnTo>
                <a:lnTo>
                  <a:pt x="10159" y="2951901"/>
                </a:lnTo>
                <a:lnTo>
                  <a:pt x="10159" y="2938093"/>
                </a:lnTo>
                <a:lnTo>
                  <a:pt x="8889" y="2925176"/>
                </a:lnTo>
                <a:lnTo>
                  <a:pt x="8889" y="2920276"/>
                </a:lnTo>
                <a:lnTo>
                  <a:pt x="7619" y="2918940"/>
                </a:lnTo>
                <a:lnTo>
                  <a:pt x="1269" y="2923394"/>
                </a:lnTo>
                <a:lnTo>
                  <a:pt x="0" y="2925176"/>
                </a:lnTo>
                <a:lnTo>
                  <a:pt x="0" y="2922993"/>
                </a:lnTo>
                <a:lnTo>
                  <a:pt x="2539" y="2920276"/>
                </a:lnTo>
                <a:lnTo>
                  <a:pt x="3809" y="2917648"/>
                </a:lnTo>
                <a:lnTo>
                  <a:pt x="5079" y="2915867"/>
                </a:lnTo>
                <a:lnTo>
                  <a:pt x="8889" y="2912303"/>
                </a:lnTo>
                <a:lnTo>
                  <a:pt x="13969" y="2911858"/>
                </a:lnTo>
                <a:lnTo>
                  <a:pt x="19049" y="2910923"/>
                </a:lnTo>
                <a:lnTo>
                  <a:pt x="24129" y="2909141"/>
                </a:lnTo>
                <a:lnTo>
                  <a:pt x="26669" y="2906067"/>
                </a:lnTo>
                <a:lnTo>
                  <a:pt x="31749" y="2903350"/>
                </a:lnTo>
                <a:lnTo>
                  <a:pt x="33019" y="2898005"/>
                </a:lnTo>
                <a:lnTo>
                  <a:pt x="34289" y="2890433"/>
                </a:lnTo>
                <a:lnTo>
                  <a:pt x="39369" y="2862783"/>
                </a:lnTo>
                <a:lnTo>
                  <a:pt x="41909" y="2856086"/>
                </a:lnTo>
                <a:lnTo>
                  <a:pt x="45719" y="2849982"/>
                </a:lnTo>
                <a:lnTo>
                  <a:pt x="50799" y="2844600"/>
                </a:lnTo>
                <a:lnTo>
                  <a:pt x="54609" y="2841883"/>
                </a:lnTo>
                <a:lnTo>
                  <a:pt x="57149" y="2839700"/>
                </a:lnTo>
                <a:lnTo>
                  <a:pt x="59689" y="2836137"/>
                </a:lnTo>
                <a:lnTo>
                  <a:pt x="62229" y="2830040"/>
                </a:lnTo>
                <a:lnTo>
                  <a:pt x="63499" y="2823777"/>
                </a:lnTo>
                <a:lnTo>
                  <a:pt x="63499" y="2776896"/>
                </a:lnTo>
                <a:lnTo>
                  <a:pt x="67309" y="2778233"/>
                </a:lnTo>
                <a:lnTo>
                  <a:pt x="71119" y="2784023"/>
                </a:lnTo>
                <a:lnTo>
                  <a:pt x="72389" y="2785805"/>
                </a:lnTo>
                <a:lnTo>
                  <a:pt x="74929" y="2786696"/>
                </a:lnTo>
                <a:lnTo>
                  <a:pt x="77469" y="2787141"/>
                </a:lnTo>
                <a:lnTo>
                  <a:pt x="85089" y="2789368"/>
                </a:lnTo>
                <a:lnTo>
                  <a:pt x="115569" y="2752605"/>
                </a:lnTo>
                <a:lnTo>
                  <a:pt x="124459" y="2736566"/>
                </a:lnTo>
                <a:lnTo>
                  <a:pt x="135889" y="2722110"/>
                </a:lnTo>
                <a:lnTo>
                  <a:pt x="137159" y="2720329"/>
                </a:lnTo>
                <a:lnTo>
                  <a:pt x="138429" y="2717612"/>
                </a:lnTo>
                <a:lnTo>
                  <a:pt x="139699" y="2714984"/>
                </a:lnTo>
                <a:lnTo>
                  <a:pt x="148589" y="2680642"/>
                </a:lnTo>
                <a:lnTo>
                  <a:pt x="149859" y="2673515"/>
                </a:lnTo>
                <a:lnTo>
                  <a:pt x="160019" y="2666834"/>
                </a:lnTo>
                <a:lnTo>
                  <a:pt x="167639" y="2665498"/>
                </a:lnTo>
                <a:lnTo>
                  <a:pt x="175259" y="2664607"/>
                </a:lnTo>
                <a:lnTo>
                  <a:pt x="181609" y="2666834"/>
                </a:lnTo>
                <a:lnTo>
                  <a:pt x="189229" y="2669061"/>
                </a:lnTo>
                <a:lnTo>
                  <a:pt x="201929" y="2672625"/>
                </a:lnTo>
                <a:lnTo>
                  <a:pt x="203199" y="2671734"/>
                </a:lnTo>
                <a:lnTo>
                  <a:pt x="204469" y="2659262"/>
                </a:lnTo>
                <a:lnTo>
                  <a:pt x="209549" y="2633337"/>
                </a:lnTo>
                <a:lnTo>
                  <a:pt x="218439" y="2607538"/>
                </a:lnTo>
                <a:lnTo>
                  <a:pt x="229869" y="2581655"/>
                </a:lnTo>
                <a:lnTo>
                  <a:pt x="243839" y="2555480"/>
                </a:lnTo>
                <a:lnTo>
                  <a:pt x="265429" y="2516040"/>
                </a:lnTo>
                <a:lnTo>
                  <a:pt x="285749" y="2472131"/>
                </a:lnTo>
                <a:lnTo>
                  <a:pt x="304799" y="2424131"/>
                </a:lnTo>
                <a:lnTo>
                  <a:pt x="316229" y="2393100"/>
                </a:lnTo>
                <a:lnTo>
                  <a:pt x="316229" y="2469737"/>
                </a:lnTo>
                <a:lnTo>
                  <a:pt x="317499" y="2471474"/>
                </a:lnTo>
                <a:lnTo>
                  <a:pt x="318769" y="2472810"/>
                </a:lnTo>
                <a:lnTo>
                  <a:pt x="323849" y="2471029"/>
                </a:lnTo>
                <a:lnTo>
                  <a:pt x="331469" y="2458216"/>
                </a:lnTo>
                <a:lnTo>
                  <a:pt x="337819" y="2446586"/>
                </a:lnTo>
                <a:lnTo>
                  <a:pt x="345439" y="2435040"/>
                </a:lnTo>
                <a:lnTo>
                  <a:pt x="351789" y="2424705"/>
                </a:lnTo>
                <a:lnTo>
                  <a:pt x="353059" y="2423367"/>
                </a:lnTo>
                <a:lnTo>
                  <a:pt x="353059" y="2444348"/>
                </a:lnTo>
                <a:lnTo>
                  <a:pt x="358139" y="2436498"/>
                </a:lnTo>
                <a:lnTo>
                  <a:pt x="361949" y="2428313"/>
                </a:lnTo>
                <a:lnTo>
                  <a:pt x="367029" y="2419794"/>
                </a:lnTo>
                <a:lnTo>
                  <a:pt x="370839" y="2410942"/>
                </a:lnTo>
                <a:lnTo>
                  <a:pt x="383539" y="2380411"/>
                </a:lnTo>
                <a:lnTo>
                  <a:pt x="397509" y="2350126"/>
                </a:lnTo>
                <a:lnTo>
                  <a:pt x="410209" y="2319849"/>
                </a:lnTo>
                <a:lnTo>
                  <a:pt x="424179" y="2289343"/>
                </a:lnTo>
                <a:lnTo>
                  <a:pt x="430529" y="2273174"/>
                </a:lnTo>
                <a:lnTo>
                  <a:pt x="439419" y="2257735"/>
                </a:lnTo>
                <a:lnTo>
                  <a:pt x="448309" y="2243624"/>
                </a:lnTo>
                <a:lnTo>
                  <a:pt x="461009" y="2231439"/>
                </a:lnTo>
                <a:lnTo>
                  <a:pt x="464819" y="2227875"/>
                </a:lnTo>
                <a:lnTo>
                  <a:pt x="468629" y="2222085"/>
                </a:lnTo>
                <a:lnTo>
                  <a:pt x="471169" y="2217185"/>
                </a:lnTo>
                <a:lnTo>
                  <a:pt x="477519" y="2203224"/>
                </a:lnTo>
                <a:lnTo>
                  <a:pt x="485139" y="2189308"/>
                </a:lnTo>
                <a:lnTo>
                  <a:pt x="514349" y="2123969"/>
                </a:lnTo>
                <a:lnTo>
                  <a:pt x="556259" y="2007884"/>
                </a:lnTo>
                <a:lnTo>
                  <a:pt x="566419" y="1981785"/>
                </a:lnTo>
                <a:lnTo>
                  <a:pt x="570229" y="1970633"/>
                </a:lnTo>
                <a:lnTo>
                  <a:pt x="570229" y="2130864"/>
                </a:lnTo>
                <a:lnTo>
                  <a:pt x="574039" y="2131754"/>
                </a:lnTo>
                <a:lnTo>
                  <a:pt x="580389" y="2129928"/>
                </a:lnTo>
                <a:lnTo>
                  <a:pt x="582929" y="2124628"/>
                </a:lnTo>
                <a:lnTo>
                  <a:pt x="603249" y="2083315"/>
                </a:lnTo>
                <a:lnTo>
                  <a:pt x="610869" y="2061991"/>
                </a:lnTo>
                <a:lnTo>
                  <a:pt x="618489" y="2039999"/>
                </a:lnTo>
                <a:lnTo>
                  <a:pt x="627379" y="2015744"/>
                </a:lnTo>
                <a:lnTo>
                  <a:pt x="650239" y="1942898"/>
                </a:lnTo>
                <a:lnTo>
                  <a:pt x="652779" y="1931639"/>
                </a:lnTo>
                <a:lnTo>
                  <a:pt x="657859" y="1920777"/>
                </a:lnTo>
                <a:lnTo>
                  <a:pt x="662939" y="1910508"/>
                </a:lnTo>
                <a:lnTo>
                  <a:pt x="669289" y="1901028"/>
                </a:lnTo>
                <a:lnTo>
                  <a:pt x="673099" y="1896129"/>
                </a:lnTo>
                <a:lnTo>
                  <a:pt x="674369" y="1891229"/>
                </a:lnTo>
                <a:lnTo>
                  <a:pt x="675639" y="1884548"/>
                </a:lnTo>
                <a:lnTo>
                  <a:pt x="679449" y="1857113"/>
                </a:lnTo>
                <a:lnTo>
                  <a:pt x="681989" y="1848469"/>
                </a:lnTo>
                <a:lnTo>
                  <a:pt x="716279" y="1751324"/>
                </a:lnTo>
                <a:lnTo>
                  <a:pt x="723899" y="1726628"/>
                </a:lnTo>
                <a:lnTo>
                  <a:pt x="763269" y="1616641"/>
                </a:lnTo>
                <a:lnTo>
                  <a:pt x="773429" y="1579838"/>
                </a:lnTo>
                <a:lnTo>
                  <a:pt x="778509" y="1554088"/>
                </a:lnTo>
                <a:lnTo>
                  <a:pt x="793749" y="1503922"/>
                </a:lnTo>
                <a:lnTo>
                  <a:pt x="814069" y="1447580"/>
                </a:lnTo>
                <a:close/>
              </a:path>
              <a:path w="814070" h="3110229">
                <a:moveTo>
                  <a:pt x="63499" y="2776896"/>
                </a:moveTo>
                <a:lnTo>
                  <a:pt x="63499" y="2817346"/>
                </a:lnTo>
                <a:lnTo>
                  <a:pt x="60959" y="2810748"/>
                </a:lnTo>
                <a:lnTo>
                  <a:pt x="53339" y="2798722"/>
                </a:lnTo>
                <a:lnTo>
                  <a:pt x="50799" y="2793822"/>
                </a:lnTo>
                <a:lnTo>
                  <a:pt x="53339" y="2785805"/>
                </a:lnTo>
                <a:lnTo>
                  <a:pt x="59689" y="2780460"/>
                </a:lnTo>
                <a:lnTo>
                  <a:pt x="63499" y="2776896"/>
                </a:lnTo>
                <a:close/>
              </a:path>
              <a:path w="814070" h="3110229">
                <a:moveTo>
                  <a:pt x="717549" y="2152021"/>
                </a:moveTo>
                <a:lnTo>
                  <a:pt x="708659" y="2185007"/>
                </a:lnTo>
                <a:lnTo>
                  <a:pt x="692149" y="2235898"/>
                </a:lnTo>
                <a:lnTo>
                  <a:pt x="685799" y="2257585"/>
                </a:lnTo>
                <a:lnTo>
                  <a:pt x="676909" y="2283864"/>
                </a:lnTo>
                <a:lnTo>
                  <a:pt x="662939" y="2327515"/>
                </a:lnTo>
                <a:lnTo>
                  <a:pt x="647699" y="2370832"/>
                </a:lnTo>
                <a:lnTo>
                  <a:pt x="638809" y="2391906"/>
                </a:lnTo>
                <a:lnTo>
                  <a:pt x="627379" y="2412144"/>
                </a:lnTo>
                <a:lnTo>
                  <a:pt x="622299" y="2419939"/>
                </a:lnTo>
                <a:lnTo>
                  <a:pt x="619759" y="2428402"/>
                </a:lnTo>
                <a:lnTo>
                  <a:pt x="615949" y="2437199"/>
                </a:lnTo>
                <a:lnTo>
                  <a:pt x="613409" y="2445996"/>
                </a:lnTo>
                <a:lnTo>
                  <a:pt x="600709" y="2480237"/>
                </a:lnTo>
                <a:lnTo>
                  <a:pt x="593089" y="2497295"/>
                </a:lnTo>
                <a:lnTo>
                  <a:pt x="584199" y="2519445"/>
                </a:lnTo>
                <a:lnTo>
                  <a:pt x="580389" y="2530135"/>
                </a:lnTo>
                <a:lnTo>
                  <a:pt x="580389" y="2531071"/>
                </a:lnTo>
                <a:lnTo>
                  <a:pt x="575309" y="2543730"/>
                </a:lnTo>
                <a:lnTo>
                  <a:pt x="568959" y="2556181"/>
                </a:lnTo>
                <a:lnTo>
                  <a:pt x="563879" y="2568214"/>
                </a:lnTo>
                <a:lnTo>
                  <a:pt x="541019" y="2614531"/>
                </a:lnTo>
                <a:lnTo>
                  <a:pt x="527049" y="2649106"/>
                </a:lnTo>
                <a:lnTo>
                  <a:pt x="514349" y="2683348"/>
                </a:lnTo>
                <a:lnTo>
                  <a:pt x="504189" y="2717255"/>
                </a:lnTo>
                <a:lnTo>
                  <a:pt x="501649" y="2726706"/>
                </a:lnTo>
                <a:lnTo>
                  <a:pt x="497839" y="2735740"/>
                </a:lnTo>
                <a:lnTo>
                  <a:pt x="494029" y="2744439"/>
                </a:lnTo>
                <a:lnTo>
                  <a:pt x="488949" y="2752888"/>
                </a:lnTo>
                <a:lnTo>
                  <a:pt x="478789" y="2774509"/>
                </a:lnTo>
                <a:lnTo>
                  <a:pt x="469899" y="2796405"/>
                </a:lnTo>
                <a:lnTo>
                  <a:pt x="454659" y="2840190"/>
                </a:lnTo>
                <a:lnTo>
                  <a:pt x="452119" y="2848506"/>
                </a:lnTo>
                <a:lnTo>
                  <a:pt x="450849" y="2857244"/>
                </a:lnTo>
                <a:lnTo>
                  <a:pt x="450849" y="2866140"/>
                </a:lnTo>
                <a:lnTo>
                  <a:pt x="449579" y="2874932"/>
                </a:lnTo>
                <a:lnTo>
                  <a:pt x="447039" y="2886513"/>
                </a:lnTo>
                <a:lnTo>
                  <a:pt x="438149" y="2905471"/>
                </a:lnTo>
                <a:lnTo>
                  <a:pt x="430529" y="2918917"/>
                </a:lnTo>
                <a:lnTo>
                  <a:pt x="424179" y="2932196"/>
                </a:lnTo>
                <a:lnTo>
                  <a:pt x="416559" y="2945308"/>
                </a:lnTo>
                <a:lnTo>
                  <a:pt x="326389" y="3109636"/>
                </a:lnTo>
                <a:lnTo>
                  <a:pt x="294639" y="3109636"/>
                </a:lnTo>
                <a:lnTo>
                  <a:pt x="308609" y="3091794"/>
                </a:lnTo>
                <a:lnTo>
                  <a:pt x="323849" y="3075014"/>
                </a:lnTo>
                <a:lnTo>
                  <a:pt x="328929" y="3070114"/>
                </a:lnTo>
                <a:lnTo>
                  <a:pt x="332739" y="3064324"/>
                </a:lnTo>
                <a:lnTo>
                  <a:pt x="335279" y="3057197"/>
                </a:lnTo>
                <a:lnTo>
                  <a:pt x="346709" y="3030124"/>
                </a:lnTo>
                <a:lnTo>
                  <a:pt x="359409" y="3002634"/>
                </a:lnTo>
                <a:lnTo>
                  <a:pt x="372109" y="2974141"/>
                </a:lnTo>
                <a:lnTo>
                  <a:pt x="384809" y="2944061"/>
                </a:lnTo>
                <a:lnTo>
                  <a:pt x="405129" y="2893172"/>
                </a:lnTo>
                <a:lnTo>
                  <a:pt x="417829" y="2867895"/>
                </a:lnTo>
                <a:lnTo>
                  <a:pt x="433069" y="2842952"/>
                </a:lnTo>
                <a:lnTo>
                  <a:pt x="435609" y="2837300"/>
                </a:lnTo>
                <a:lnTo>
                  <a:pt x="439419" y="2831142"/>
                </a:lnTo>
                <a:lnTo>
                  <a:pt x="441959" y="2824643"/>
                </a:lnTo>
                <a:lnTo>
                  <a:pt x="449579" y="2795478"/>
                </a:lnTo>
                <a:lnTo>
                  <a:pt x="457199" y="2773372"/>
                </a:lnTo>
                <a:lnTo>
                  <a:pt x="477519" y="2729816"/>
                </a:lnTo>
                <a:lnTo>
                  <a:pt x="499109" y="2681585"/>
                </a:lnTo>
                <a:lnTo>
                  <a:pt x="520699" y="2630927"/>
                </a:lnTo>
                <a:lnTo>
                  <a:pt x="542289" y="2577589"/>
                </a:lnTo>
                <a:lnTo>
                  <a:pt x="567689" y="2521316"/>
                </a:lnTo>
                <a:lnTo>
                  <a:pt x="577849" y="2497263"/>
                </a:lnTo>
                <a:lnTo>
                  <a:pt x="577849" y="2487812"/>
                </a:lnTo>
                <a:lnTo>
                  <a:pt x="581659" y="2474842"/>
                </a:lnTo>
                <a:lnTo>
                  <a:pt x="591819" y="2449158"/>
                </a:lnTo>
                <a:lnTo>
                  <a:pt x="614679" y="2389473"/>
                </a:lnTo>
                <a:lnTo>
                  <a:pt x="621029" y="2376778"/>
                </a:lnTo>
                <a:lnTo>
                  <a:pt x="636269" y="2338695"/>
                </a:lnTo>
                <a:lnTo>
                  <a:pt x="666749" y="2277123"/>
                </a:lnTo>
                <a:lnTo>
                  <a:pt x="675639" y="2256293"/>
                </a:lnTo>
                <a:lnTo>
                  <a:pt x="685799" y="2234908"/>
                </a:lnTo>
                <a:lnTo>
                  <a:pt x="704849" y="2184655"/>
                </a:lnTo>
                <a:lnTo>
                  <a:pt x="717549" y="2152021"/>
                </a:lnTo>
                <a:close/>
              </a:path>
              <a:path w="814070" h="3110229">
                <a:moveTo>
                  <a:pt x="323849" y="2346902"/>
                </a:moveTo>
                <a:lnTo>
                  <a:pt x="323849" y="2372413"/>
                </a:lnTo>
                <a:lnTo>
                  <a:pt x="317499" y="2385692"/>
                </a:lnTo>
                <a:lnTo>
                  <a:pt x="312419" y="2398804"/>
                </a:lnTo>
                <a:lnTo>
                  <a:pt x="306069" y="2411749"/>
                </a:lnTo>
                <a:lnTo>
                  <a:pt x="300989" y="2424527"/>
                </a:lnTo>
                <a:lnTo>
                  <a:pt x="300989" y="2422745"/>
                </a:lnTo>
                <a:lnTo>
                  <a:pt x="303529" y="2405365"/>
                </a:lnTo>
                <a:lnTo>
                  <a:pt x="313689" y="2371891"/>
                </a:lnTo>
                <a:lnTo>
                  <a:pt x="320039" y="2355488"/>
                </a:lnTo>
                <a:lnTo>
                  <a:pt x="323849" y="2346902"/>
                </a:lnTo>
                <a:close/>
              </a:path>
              <a:path w="814070" h="3110229">
                <a:moveTo>
                  <a:pt x="351789" y="2386889"/>
                </a:moveTo>
                <a:lnTo>
                  <a:pt x="345439" y="2406467"/>
                </a:lnTo>
                <a:lnTo>
                  <a:pt x="337819" y="2425585"/>
                </a:lnTo>
                <a:lnTo>
                  <a:pt x="328929" y="2443951"/>
                </a:lnTo>
                <a:lnTo>
                  <a:pt x="317499" y="2461274"/>
                </a:lnTo>
                <a:lnTo>
                  <a:pt x="316229" y="2463501"/>
                </a:lnTo>
                <a:lnTo>
                  <a:pt x="316229" y="2393100"/>
                </a:lnTo>
                <a:lnTo>
                  <a:pt x="323849" y="2372413"/>
                </a:lnTo>
                <a:lnTo>
                  <a:pt x="323849" y="2346902"/>
                </a:lnTo>
                <a:lnTo>
                  <a:pt x="330199" y="2332592"/>
                </a:lnTo>
                <a:lnTo>
                  <a:pt x="330199" y="2435885"/>
                </a:lnTo>
                <a:lnTo>
                  <a:pt x="335279" y="2423807"/>
                </a:lnTo>
                <a:lnTo>
                  <a:pt x="341629" y="2411588"/>
                </a:lnTo>
                <a:lnTo>
                  <a:pt x="351789" y="2386889"/>
                </a:lnTo>
                <a:close/>
              </a:path>
              <a:path w="814070" h="3110229">
                <a:moveTo>
                  <a:pt x="814069" y="903361"/>
                </a:moveTo>
                <a:lnTo>
                  <a:pt x="814069" y="1206293"/>
                </a:lnTo>
                <a:lnTo>
                  <a:pt x="797559" y="1244294"/>
                </a:lnTo>
                <a:lnTo>
                  <a:pt x="783589" y="1278501"/>
                </a:lnTo>
                <a:lnTo>
                  <a:pt x="772159" y="1313835"/>
                </a:lnTo>
                <a:lnTo>
                  <a:pt x="758189" y="1361043"/>
                </a:lnTo>
                <a:lnTo>
                  <a:pt x="727709" y="1451617"/>
                </a:lnTo>
                <a:lnTo>
                  <a:pt x="713739" y="1497347"/>
                </a:lnTo>
                <a:lnTo>
                  <a:pt x="712469" y="1503137"/>
                </a:lnTo>
                <a:lnTo>
                  <a:pt x="709929" y="1509373"/>
                </a:lnTo>
                <a:lnTo>
                  <a:pt x="706119" y="1514273"/>
                </a:lnTo>
                <a:lnTo>
                  <a:pt x="697229" y="1533371"/>
                </a:lnTo>
                <a:lnTo>
                  <a:pt x="684529" y="1574573"/>
                </a:lnTo>
                <a:lnTo>
                  <a:pt x="674369" y="1600760"/>
                </a:lnTo>
                <a:lnTo>
                  <a:pt x="671829" y="1607532"/>
                </a:lnTo>
                <a:lnTo>
                  <a:pt x="669289" y="1614554"/>
                </a:lnTo>
                <a:lnTo>
                  <a:pt x="668019" y="1621618"/>
                </a:lnTo>
                <a:lnTo>
                  <a:pt x="637539" y="1731908"/>
                </a:lnTo>
                <a:lnTo>
                  <a:pt x="633729" y="1740717"/>
                </a:lnTo>
                <a:lnTo>
                  <a:pt x="629919" y="1749117"/>
                </a:lnTo>
                <a:lnTo>
                  <a:pt x="626109" y="1757070"/>
                </a:lnTo>
                <a:lnTo>
                  <a:pt x="613409" y="1776719"/>
                </a:lnTo>
                <a:lnTo>
                  <a:pt x="604519" y="1797475"/>
                </a:lnTo>
                <a:lnTo>
                  <a:pt x="589279" y="1841254"/>
                </a:lnTo>
                <a:lnTo>
                  <a:pt x="575309" y="1884993"/>
                </a:lnTo>
                <a:lnTo>
                  <a:pt x="558799" y="1927787"/>
                </a:lnTo>
                <a:lnTo>
                  <a:pt x="523239" y="2012362"/>
                </a:lnTo>
                <a:lnTo>
                  <a:pt x="506729" y="2055054"/>
                </a:lnTo>
                <a:lnTo>
                  <a:pt x="492759" y="2081459"/>
                </a:lnTo>
                <a:lnTo>
                  <a:pt x="450849" y="2179554"/>
                </a:lnTo>
                <a:lnTo>
                  <a:pt x="447039" y="2185561"/>
                </a:lnTo>
                <a:lnTo>
                  <a:pt x="441959" y="2195556"/>
                </a:lnTo>
                <a:lnTo>
                  <a:pt x="435609" y="2203717"/>
                </a:lnTo>
                <a:lnTo>
                  <a:pt x="427989" y="2210384"/>
                </a:lnTo>
                <a:lnTo>
                  <a:pt x="419099" y="2215894"/>
                </a:lnTo>
                <a:lnTo>
                  <a:pt x="411479" y="2220348"/>
                </a:lnTo>
                <a:lnTo>
                  <a:pt x="406399" y="2227029"/>
                </a:lnTo>
                <a:lnTo>
                  <a:pt x="402589" y="2235047"/>
                </a:lnTo>
                <a:lnTo>
                  <a:pt x="387349" y="2271794"/>
                </a:lnTo>
                <a:lnTo>
                  <a:pt x="369569" y="2307204"/>
                </a:lnTo>
                <a:lnTo>
                  <a:pt x="365759" y="2312781"/>
                </a:lnTo>
                <a:lnTo>
                  <a:pt x="364489" y="2318546"/>
                </a:lnTo>
                <a:lnTo>
                  <a:pt x="364489" y="2326991"/>
                </a:lnTo>
                <a:lnTo>
                  <a:pt x="363219" y="2340611"/>
                </a:lnTo>
                <a:lnTo>
                  <a:pt x="360679" y="2358149"/>
                </a:lnTo>
                <a:lnTo>
                  <a:pt x="358139" y="2366229"/>
                </a:lnTo>
                <a:lnTo>
                  <a:pt x="354329" y="2374017"/>
                </a:lnTo>
                <a:lnTo>
                  <a:pt x="351789" y="2379362"/>
                </a:lnTo>
                <a:lnTo>
                  <a:pt x="347979" y="2384217"/>
                </a:lnTo>
                <a:lnTo>
                  <a:pt x="344169" y="2388270"/>
                </a:lnTo>
                <a:lnTo>
                  <a:pt x="337819" y="2397227"/>
                </a:lnTo>
                <a:lnTo>
                  <a:pt x="334009" y="2406805"/>
                </a:lnTo>
                <a:lnTo>
                  <a:pt x="331469" y="2417127"/>
                </a:lnTo>
                <a:lnTo>
                  <a:pt x="330199" y="2428313"/>
                </a:lnTo>
                <a:lnTo>
                  <a:pt x="330199" y="2332592"/>
                </a:lnTo>
                <a:lnTo>
                  <a:pt x="337819" y="2315421"/>
                </a:lnTo>
                <a:lnTo>
                  <a:pt x="370839" y="2234285"/>
                </a:lnTo>
                <a:lnTo>
                  <a:pt x="383539" y="2192465"/>
                </a:lnTo>
                <a:lnTo>
                  <a:pt x="387349" y="2184079"/>
                </a:lnTo>
                <a:lnTo>
                  <a:pt x="391159" y="2176486"/>
                </a:lnTo>
                <a:lnTo>
                  <a:pt x="397509" y="2169978"/>
                </a:lnTo>
                <a:lnTo>
                  <a:pt x="403859" y="2164849"/>
                </a:lnTo>
                <a:lnTo>
                  <a:pt x="414019" y="2156748"/>
                </a:lnTo>
                <a:lnTo>
                  <a:pt x="421639" y="2147110"/>
                </a:lnTo>
                <a:lnTo>
                  <a:pt x="427989" y="2135886"/>
                </a:lnTo>
                <a:lnTo>
                  <a:pt x="431799" y="2123025"/>
                </a:lnTo>
                <a:lnTo>
                  <a:pt x="434339" y="2112508"/>
                </a:lnTo>
                <a:lnTo>
                  <a:pt x="439419" y="2102363"/>
                </a:lnTo>
                <a:lnTo>
                  <a:pt x="444499" y="2092627"/>
                </a:lnTo>
                <a:lnTo>
                  <a:pt x="449579" y="2083338"/>
                </a:lnTo>
                <a:lnTo>
                  <a:pt x="453389" y="2077172"/>
                </a:lnTo>
                <a:lnTo>
                  <a:pt x="454659" y="2070760"/>
                </a:lnTo>
                <a:lnTo>
                  <a:pt x="457199" y="2064190"/>
                </a:lnTo>
                <a:lnTo>
                  <a:pt x="457199" y="2043929"/>
                </a:lnTo>
                <a:lnTo>
                  <a:pt x="462279" y="2017191"/>
                </a:lnTo>
                <a:lnTo>
                  <a:pt x="467359" y="2004098"/>
                </a:lnTo>
                <a:lnTo>
                  <a:pt x="482599" y="1958730"/>
                </a:lnTo>
                <a:lnTo>
                  <a:pt x="488949" y="1943923"/>
                </a:lnTo>
                <a:lnTo>
                  <a:pt x="497839" y="1925125"/>
                </a:lnTo>
                <a:lnTo>
                  <a:pt x="505459" y="1906118"/>
                </a:lnTo>
                <a:lnTo>
                  <a:pt x="511809" y="1886860"/>
                </a:lnTo>
                <a:lnTo>
                  <a:pt x="519429" y="1867311"/>
                </a:lnTo>
                <a:lnTo>
                  <a:pt x="529589" y="1834654"/>
                </a:lnTo>
                <a:lnTo>
                  <a:pt x="541019" y="1802018"/>
                </a:lnTo>
                <a:lnTo>
                  <a:pt x="561339" y="1736358"/>
                </a:lnTo>
                <a:lnTo>
                  <a:pt x="637539" y="1481579"/>
                </a:lnTo>
                <a:lnTo>
                  <a:pt x="643889" y="1458890"/>
                </a:lnTo>
                <a:lnTo>
                  <a:pt x="659129" y="1414013"/>
                </a:lnTo>
                <a:lnTo>
                  <a:pt x="668019" y="1392051"/>
                </a:lnTo>
                <a:lnTo>
                  <a:pt x="683259" y="1356751"/>
                </a:lnTo>
                <a:lnTo>
                  <a:pt x="688339" y="1338559"/>
                </a:lnTo>
                <a:lnTo>
                  <a:pt x="702309" y="1285716"/>
                </a:lnTo>
                <a:lnTo>
                  <a:pt x="722629" y="1219473"/>
                </a:lnTo>
                <a:lnTo>
                  <a:pt x="731519" y="1186268"/>
                </a:lnTo>
                <a:lnTo>
                  <a:pt x="746759" y="1144176"/>
                </a:lnTo>
                <a:lnTo>
                  <a:pt x="750569" y="1130145"/>
                </a:lnTo>
                <a:lnTo>
                  <a:pt x="753109" y="1120395"/>
                </a:lnTo>
                <a:lnTo>
                  <a:pt x="755649" y="1100894"/>
                </a:lnTo>
                <a:lnTo>
                  <a:pt x="755649" y="1072520"/>
                </a:lnTo>
                <a:lnTo>
                  <a:pt x="758189" y="1063771"/>
                </a:lnTo>
                <a:lnTo>
                  <a:pt x="763269" y="1055315"/>
                </a:lnTo>
                <a:lnTo>
                  <a:pt x="769619" y="1045025"/>
                </a:lnTo>
                <a:lnTo>
                  <a:pt x="775969" y="1034292"/>
                </a:lnTo>
                <a:lnTo>
                  <a:pt x="779779" y="1023158"/>
                </a:lnTo>
                <a:lnTo>
                  <a:pt x="784859" y="1011664"/>
                </a:lnTo>
                <a:lnTo>
                  <a:pt x="803909" y="955542"/>
                </a:lnTo>
                <a:lnTo>
                  <a:pt x="806449" y="949752"/>
                </a:lnTo>
                <a:lnTo>
                  <a:pt x="806449" y="946188"/>
                </a:lnTo>
                <a:lnTo>
                  <a:pt x="807719" y="945253"/>
                </a:lnTo>
                <a:lnTo>
                  <a:pt x="807719" y="943026"/>
                </a:lnTo>
                <a:lnTo>
                  <a:pt x="810259" y="935361"/>
                </a:lnTo>
                <a:lnTo>
                  <a:pt x="812799" y="919982"/>
                </a:lnTo>
                <a:lnTo>
                  <a:pt x="812799" y="912292"/>
                </a:lnTo>
                <a:lnTo>
                  <a:pt x="814069" y="903361"/>
                </a:lnTo>
                <a:close/>
              </a:path>
              <a:path w="814070" h="3110229">
                <a:moveTo>
                  <a:pt x="373379" y="2397089"/>
                </a:moveTo>
                <a:lnTo>
                  <a:pt x="353059" y="2444348"/>
                </a:lnTo>
                <a:lnTo>
                  <a:pt x="353059" y="2423367"/>
                </a:lnTo>
                <a:lnTo>
                  <a:pt x="358139" y="2418016"/>
                </a:lnTo>
                <a:lnTo>
                  <a:pt x="363219" y="2411248"/>
                </a:lnTo>
                <a:lnTo>
                  <a:pt x="368299" y="2404304"/>
                </a:lnTo>
                <a:lnTo>
                  <a:pt x="373379" y="2397089"/>
                </a:lnTo>
                <a:close/>
              </a:path>
              <a:path w="814070" h="3110229">
                <a:moveTo>
                  <a:pt x="707389" y="915054"/>
                </a:moveTo>
                <a:lnTo>
                  <a:pt x="707389" y="929753"/>
                </a:lnTo>
                <a:lnTo>
                  <a:pt x="706119" y="935989"/>
                </a:lnTo>
                <a:lnTo>
                  <a:pt x="706119" y="948906"/>
                </a:lnTo>
                <a:lnTo>
                  <a:pt x="704849" y="955587"/>
                </a:lnTo>
                <a:lnTo>
                  <a:pt x="702309" y="968059"/>
                </a:lnTo>
                <a:lnTo>
                  <a:pt x="699769" y="971177"/>
                </a:lnTo>
                <a:lnTo>
                  <a:pt x="694689" y="973893"/>
                </a:lnTo>
                <a:lnTo>
                  <a:pt x="692149" y="977902"/>
                </a:lnTo>
                <a:lnTo>
                  <a:pt x="684529" y="995580"/>
                </a:lnTo>
                <a:lnTo>
                  <a:pt x="669289" y="1032271"/>
                </a:lnTo>
                <a:lnTo>
                  <a:pt x="650239" y="1089034"/>
                </a:lnTo>
                <a:lnTo>
                  <a:pt x="645159" y="1108075"/>
                </a:lnTo>
                <a:lnTo>
                  <a:pt x="638809" y="1127117"/>
                </a:lnTo>
                <a:lnTo>
                  <a:pt x="634999" y="1141322"/>
                </a:lnTo>
                <a:lnTo>
                  <a:pt x="624839" y="1168896"/>
                </a:lnTo>
                <a:lnTo>
                  <a:pt x="614679" y="1191327"/>
                </a:lnTo>
                <a:lnTo>
                  <a:pt x="610869" y="1200722"/>
                </a:lnTo>
                <a:lnTo>
                  <a:pt x="598169" y="1248576"/>
                </a:lnTo>
                <a:lnTo>
                  <a:pt x="594359" y="1258069"/>
                </a:lnTo>
                <a:lnTo>
                  <a:pt x="579119" y="1299925"/>
                </a:lnTo>
                <a:lnTo>
                  <a:pt x="553719" y="1381965"/>
                </a:lnTo>
                <a:lnTo>
                  <a:pt x="543559" y="1423319"/>
                </a:lnTo>
                <a:lnTo>
                  <a:pt x="539749" y="1432508"/>
                </a:lnTo>
                <a:lnTo>
                  <a:pt x="534669" y="1450434"/>
                </a:lnTo>
                <a:lnTo>
                  <a:pt x="530859" y="1459398"/>
                </a:lnTo>
                <a:lnTo>
                  <a:pt x="513079" y="1513293"/>
                </a:lnTo>
                <a:lnTo>
                  <a:pt x="513079" y="1515075"/>
                </a:lnTo>
                <a:lnTo>
                  <a:pt x="509269" y="1516857"/>
                </a:lnTo>
                <a:lnTo>
                  <a:pt x="509269" y="1516411"/>
                </a:lnTo>
                <a:lnTo>
                  <a:pt x="506729" y="1515075"/>
                </a:lnTo>
                <a:lnTo>
                  <a:pt x="505459" y="1512848"/>
                </a:lnTo>
                <a:lnTo>
                  <a:pt x="505459" y="1510175"/>
                </a:lnTo>
                <a:lnTo>
                  <a:pt x="504189" y="1498785"/>
                </a:lnTo>
                <a:lnTo>
                  <a:pt x="504189" y="1487370"/>
                </a:lnTo>
                <a:lnTo>
                  <a:pt x="505459" y="1475888"/>
                </a:lnTo>
                <a:lnTo>
                  <a:pt x="509269" y="1464297"/>
                </a:lnTo>
                <a:lnTo>
                  <a:pt x="513079" y="1457943"/>
                </a:lnTo>
                <a:lnTo>
                  <a:pt x="520699" y="1438463"/>
                </a:lnTo>
                <a:lnTo>
                  <a:pt x="525779" y="1427425"/>
                </a:lnTo>
                <a:lnTo>
                  <a:pt x="533399" y="1405015"/>
                </a:lnTo>
                <a:lnTo>
                  <a:pt x="535939" y="1393476"/>
                </a:lnTo>
                <a:lnTo>
                  <a:pt x="546099" y="1352241"/>
                </a:lnTo>
                <a:lnTo>
                  <a:pt x="561339" y="1312410"/>
                </a:lnTo>
                <a:lnTo>
                  <a:pt x="565149" y="1300767"/>
                </a:lnTo>
                <a:lnTo>
                  <a:pt x="567689" y="1288747"/>
                </a:lnTo>
                <a:lnTo>
                  <a:pt x="568959" y="1276644"/>
                </a:lnTo>
                <a:lnTo>
                  <a:pt x="568959" y="1254754"/>
                </a:lnTo>
                <a:lnTo>
                  <a:pt x="570229" y="1245781"/>
                </a:lnTo>
                <a:lnTo>
                  <a:pt x="574039" y="1237384"/>
                </a:lnTo>
                <a:lnTo>
                  <a:pt x="584199" y="1220932"/>
                </a:lnTo>
                <a:lnTo>
                  <a:pt x="588009" y="1212414"/>
                </a:lnTo>
                <a:lnTo>
                  <a:pt x="593089" y="1203561"/>
                </a:lnTo>
                <a:lnTo>
                  <a:pt x="596899" y="1194374"/>
                </a:lnTo>
                <a:lnTo>
                  <a:pt x="609599" y="1156870"/>
                </a:lnTo>
                <a:lnTo>
                  <a:pt x="614679" y="1137914"/>
                </a:lnTo>
                <a:lnTo>
                  <a:pt x="621029" y="1118698"/>
                </a:lnTo>
                <a:lnTo>
                  <a:pt x="633729" y="1070760"/>
                </a:lnTo>
                <a:lnTo>
                  <a:pt x="645159" y="1022488"/>
                </a:lnTo>
                <a:lnTo>
                  <a:pt x="648969" y="1012968"/>
                </a:lnTo>
                <a:lnTo>
                  <a:pt x="651509" y="1003819"/>
                </a:lnTo>
                <a:lnTo>
                  <a:pt x="656589" y="995097"/>
                </a:lnTo>
                <a:lnTo>
                  <a:pt x="666749" y="976228"/>
                </a:lnTo>
                <a:lnTo>
                  <a:pt x="673099" y="965118"/>
                </a:lnTo>
                <a:lnTo>
                  <a:pt x="676909" y="953507"/>
                </a:lnTo>
                <a:lnTo>
                  <a:pt x="679449" y="941377"/>
                </a:lnTo>
                <a:lnTo>
                  <a:pt x="681989" y="934097"/>
                </a:lnTo>
                <a:lnTo>
                  <a:pt x="685799" y="912425"/>
                </a:lnTo>
                <a:lnTo>
                  <a:pt x="687069" y="909352"/>
                </a:lnTo>
                <a:lnTo>
                  <a:pt x="687069" y="905343"/>
                </a:lnTo>
                <a:lnTo>
                  <a:pt x="688339" y="901779"/>
                </a:lnTo>
                <a:lnTo>
                  <a:pt x="692149" y="894653"/>
                </a:lnTo>
                <a:lnTo>
                  <a:pt x="699769" y="871992"/>
                </a:lnTo>
                <a:lnTo>
                  <a:pt x="701039" y="866129"/>
                </a:lnTo>
                <a:lnTo>
                  <a:pt x="701039" y="937325"/>
                </a:lnTo>
                <a:lnTo>
                  <a:pt x="707389" y="915054"/>
                </a:lnTo>
                <a:close/>
              </a:path>
              <a:path w="814070" h="3110229">
                <a:moveTo>
                  <a:pt x="577849" y="2487812"/>
                </a:moveTo>
                <a:lnTo>
                  <a:pt x="577849" y="2497263"/>
                </a:lnTo>
                <a:lnTo>
                  <a:pt x="565149" y="2525369"/>
                </a:lnTo>
                <a:lnTo>
                  <a:pt x="572769" y="2500827"/>
                </a:lnTo>
                <a:lnTo>
                  <a:pt x="577849" y="2487812"/>
                </a:lnTo>
                <a:close/>
              </a:path>
              <a:path w="814070" h="3110229">
                <a:moveTo>
                  <a:pt x="704849" y="1699655"/>
                </a:moveTo>
                <a:lnTo>
                  <a:pt x="702309" y="1707673"/>
                </a:lnTo>
                <a:lnTo>
                  <a:pt x="697229" y="1730987"/>
                </a:lnTo>
                <a:lnTo>
                  <a:pt x="690879" y="1753551"/>
                </a:lnTo>
                <a:lnTo>
                  <a:pt x="681989" y="1775446"/>
                </a:lnTo>
                <a:lnTo>
                  <a:pt x="673099" y="1796756"/>
                </a:lnTo>
                <a:lnTo>
                  <a:pt x="657859" y="1845139"/>
                </a:lnTo>
                <a:lnTo>
                  <a:pt x="651509" y="1869603"/>
                </a:lnTo>
                <a:lnTo>
                  <a:pt x="642619" y="1893857"/>
                </a:lnTo>
                <a:lnTo>
                  <a:pt x="632459" y="1929490"/>
                </a:lnTo>
                <a:lnTo>
                  <a:pt x="624839" y="1965363"/>
                </a:lnTo>
                <a:lnTo>
                  <a:pt x="618489" y="1982738"/>
                </a:lnTo>
                <a:lnTo>
                  <a:pt x="610869" y="1999866"/>
                </a:lnTo>
                <a:lnTo>
                  <a:pt x="588009" y="2060371"/>
                </a:lnTo>
                <a:lnTo>
                  <a:pt x="570229" y="2122846"/>
                </a:lnTo>
                <a:lnTo>
                  <a:pt x="570229" y="1970633"/>
                </a:lnTo>
                <a:lnTo>
                  <a:pt x="575309" y="1955765"/>
                </a:lnTo>
                <a:lnTo>
                  <a:pt x="585469" y="1930070"/>
                </a:lnTo>
                <a:lnTo>
                  <a:pt x="598169" y="1904948"/>
                </a:lnTo>
                <a:lnTo>
                  <a:pt x="601979" y="1894697"/>
                </a:lnTo>
                <a:lnTo>
                  <a:pt x="607059" y="1884069"/>
                </a:lnTo>
                <a:lnTo>
                  <a:pt x="614679" y="1862188"/>
                </a:lnTo>
                <a:lnTo>
                  <a:pt x="634999" y="1806016"/>
                </a:lnTo>
                <a:lnTo>
                  <a:pt x="647699" y="1778963"/>
                </a:lnTo>
                <a:lnTo>
                  <a:pt x="662939" y="1753551"/>
                </a:lnTo>
                <a:lnTo>
                  <a:pt x="666749" y="1747815"/>
                </a:lnTo>
                <a:lnTo>
                  <a:pt x="668019" y="1741074"/>
                </a:lnTo>
                <a:lnTo>
                  <a:pt x="670559" y="1733989"/>
                </a:lnTo>
                <a:lnTo>
                  <a:pt x="678179" y="1714014"/>
                </a:lnTo>
                <a:lnTo>
                  <a:pt x="681989" y="1707602"/>
                </a:lnTo>
                <a:lnTo>
                  <a:pt x="684529" y="1701437"/>
                </a:lnTo>
                <a:lnTo>
                  <a:pt x="688339" y="1695602"/>
                </a:lnTo>
                <a:lnTo>
                  <a:pt x="693419" y="1693375"/>
                </a:lnTo>
                <a:lnTo>
                  <a:pt x="698499" y="1694310"/>
                </a:lnTo>
                <a:lnTo>
                  <a:pt x="702309" y="1694756"/>
                </a:lnTo>
                <a:lnTo>
                  <a:pt x="704849" y="1699655"/>
                </a:lnTo>
                <a:close/>
              </a:path>
              <a:path w="814070" h="3110229">
                <a:moveTo>
                  <a:pt x="687069" y="905343"/>
                </a:moveTo>
                <a:lnTo>
                  <a:pt x="687069" y="907570"/>
                </a:lnTo>
                <a:lnTo>
                  <a:pt x="679449" y="933849"/>
                </a:lnTo>
                <a:lnTo>
                  <a:pt x="680719" y="928059"/>
                </a:lnTo>
                <a:lnTo>
                  <a:pt x="680719" y="924050"/>
                </a:lnTo>
                <a:lnTo>
                  <a:pt x="681989" y="920042"/>
                </a:lnTo>
                <a:lnTo>
                  <a:pt x="683259" y="916478"/>
                </a:lnTo>
                <a:lnTo>
                  <a:pt x="685799" y="908906"/>
                </a:lnTo>
                <a:lnTo>
                  <a:pt x="687069" y="905343"/>
                </a:lnTo>
                <a:close/>
              </a:path>
              <a:path w="814070" h="3110229">
                <a:moveTo>
                  <a:pt x="814069" y="431294"/>
                </a:moveTo>
                <a:lnTo>
                  <a:pt x="814069" y="580889"/>
                </a:lnTo>
                <a:lnTo>
                  <a:pt x="810259" y="581792"/>
                </a:lnTo>
                <a:lnTo>
                  <a:pt x="805179" y="584910"/>
                </a:lnTo>
                <a:lnTo>
                  <a:pt x="800099" y="587627"/>
                </a:lnTo>
                <a:lnTo>
                  <a:pt x="797559" y="593863"/>
                </a:lnTo>
                <a:lnTo>
                  <a:pt x="793749" y="599654"/>
                </a:lnTo>
                <a:lnTo>
                  <a:pt x="791209" y="604999"/>
                </a:lnTo>
                <a:lnTo>
                  <a:pt x="708659" y="902248"/>
                </a:lnTo>
                <a:lnTo>
                  <a:pt x="701039" y="937325"/>
                </a:lnTo>
                <a:lnTo>
                  <a:pt x="701039" y="866129"/>
                </a:lnTo>
                <a:lnTo>
                  <a:pt x="704849" y="848329"/>
                </a:lnTo>
                <a:lnTo>
                  <a:pt x="708659" y="824778"/>
                </a:lnTo>
                <a:lnTo>
                  <a:pt x="713739" y="801561"/>
                </a:lnTo>
                <a:lnTo>
                  <a:pt x="720089" y="778677"/>
                </a:lnTo>
                <a:lnTo>
                  <a:pt x="736599" y="729013"/>
                </a:lnTo>
                <a:lnTo>
                  <a:pt x="745489" y="701191"/>
                </a:lnTo>
                <a:lnTo>
                  <a:pt x="753109" y="672777"/>
                </a:lnTo>
                <a:lnTo>
                  <a:pt x="759459" y="643883"/>
                </a:lnTo>
                <a:lnTo>
                  <a:pt x="760729" y="634208"/>
                </a:lnTo>
                <a:lnTo>
                  <a:pt x="760729" y="592516"/>
                </a:lnTo>
                <a:lnTo>
                  <a:pt x="764539" y="588206"/>
                </a:lnTo>
                <a:lnTo>
                  <a:pt x="787399" y="543984"/>
                </a:lnTo>
                <a:lnTo>
                  <a:pt x="796289" y="498232"/>
                </a:lnTo>
                <a:lnTo>
                  <a:pt x="800099" y="469279"/>
                </a:lnTo>
                <a:lnTo>
                  <a:pt x="801369" y="462140"/>
                </a:lnTo>
                <a:lnTo>
                  <a:pt x="802639" y="455393"/>
                </a:lnTo>
                <a:lnTo>
                  <a:pt x="805179" y="448897"/>
                </a:lnTo>
                <a:lnTo>
                  <a:pt x="808989" y="442510"/>
                </a:lnTo>
                <a:lnTo>
                  <a:pt x="811529" y="436245"/>
                </a:lnTo>
                <a:lnTo>
                  <a:pt x="814069" y="431294"/>
                </a:lnTo>
                <a:close/>
              </a:path>
              <a:path w="814070" h="3110229">
                <a:moveTo>
                  <a:pt x="777239" y="398569"/>
                </a:moveTo>
                <a:lnTo>
                  <a:pt x="777239" y="411821"/>
                </a:lnTo>
                <a:lnTo>
                  <a:pt x="769619" y="439414"/>
                </a:lnTo>
                <a:lnTo>
                  <a:pt x="767079" y="453123"/>
                </a:lnTo>
                <a:lnTo>
                  <a:pt x="748029" y="490258"/>
                </a:lnTo>
                <a:lnTo>
                  <a:pt x="732789" y="493680"/>
                </a:lnTo>
                <a:lnTo>
                  <a:pt x="726439" y="490214"/>
                </a:lnTo>
                <a:lnTo>
                  <a:pt x="716279" y="478143"/>
                </a:lnTo>
                <a:lnTo>
                  <a:pt x="712469" y="471250"/>
                </a:lnTo>
                <a:lnTo>
                  <a:pt x="708659" y="463255"/>
                </a:lnTo>
                <a:lnTo>
                  <a:pt x="708659" y="454241"/>
                </a:lnTo>
                <a:lnTo>
                  <a:pt x="709929" y="444291"/>
                </a:lnTo>
                <a:lnTo>
                  <a:pt x="716279" y="419041"/>
                </a:lnTo>
                <a:lnTo>
                  <a:pt x="726439" y="368206"/>
                </a:lnTo>
                <a:lnTo>
                  <a:pt x="732789" y="343181"/>
                </a:lnTo>
                <a:lnTo>
                  <a:pt x="746759" y="300194"/>
                </a:lnTo>
                <a:lnTo>
                  <a:pt x="759459" y="256642"/>
                </a:lnTo>
                <a:lnTo>
                  <a:pt x="764539" y="237364"/>
                </a:lnTo>
                <a:lnTo>
                  <a:pt x="764539" y="370279"/>
                </a:lnTo>
                <a:lnTo>
                  <a:pt x="765809" y="376616"/>
                </a:lnTo>
                <a:lnTo>
                  <a:pt x="768349" y="382293"/>
                </a:lnTo>
                <a:lnTo>
                  <a:pt x="772159" y="387323"/>
                </a:lnTo>
                <a:lnTo>
                  <a:pt x="774699" y="392528"/>
                </a:lnTo>
                <a:lnTo>
                  <a:pt x="777239" y="398569"/>
                </a:lnTo>
                <a:close/>
              </a:path>
              <a:path w="814070" h="3110229">
                <a:moveTo>
                  <a:pt x="755649" y="1072520"/>
                </a:moveTo>
                <a:lnTo>
                  <a:pt x="755649" y="1100894"/>
                </a:lnTo>
                <a:lnTo>
                  <a:pt x="754379" y="1091394"/>
                </a:lnTo>
                <a:lnTo>
                  <a:pt x="754379" y="1081685"/>
                </a:lnTo>
                <a:lnTo>
                  <a:pt x="755649" y="1072520"/>
                </a:lnTo>
                <a:close/>
              </a:path>
              <a:path w="814070" h="3110229">
                <a:moveTo>
                  <a:pt x="814069" y="664770"/>
                </a:moveTo>
                <a:lnTo>
                  <a:pt x="814069" y="734497"/>
                </a:lnTo>
                <a:lnTo>
                  <a:pt x="808989" y="744637"/>
                </a:lnTo>
                <a:lnTo>
                  <a:pt x="800099" y="766421"/>
                </a:lnTo>
                <a:lnTo>
                  <a:pt x="791209" y="788956"/>
                </a:lnTo>
                <a:lnTo>
                  <a:pt x="781049" y="803766"/>
                </a:lnTo>
                <a:lnTo>
                  <a:pt x="775969" y="811004"/>
                </a:lnTo>
                <a:lnTo>
                  <a:pt x="769619" y="817908"/>
                </a:lnTo>
                <a:lnTo>
                  <a:pt x="767079" y="820982"/>
                </a:lnTo>
                <a:lnTo>
                  <a:pt x="761999" y="821917"/>
                </a:lnTo>
                <a:lnTo>
                  <a:pt x="758189" y="823698"/>
                </a:lnTo>
                <a:lnTo>
                  <a:pt x="765809" y="791559"/>
                </a:lnTo>
                <a:lnTo>
                  <a:pt x="786129" y="729618"/>
                </a:lnTo>
                <a:lnTo>
                  <a:pt x="806449" y="681521"/>
                </a:lnTo>
                <a:lnTo>
                  <a:pt x="811529" y="672712"/>
                </a:lnTo>
                <a:lnTo>
                  <a:pt x="814069" y="664770"/>
                </a:lnTo>
                <a:close/>
              </a:path>
              <a:path w="814070" h="3110229">
                <a:moveTo>
                  <a:pt x="760729" y="592516"/>
                </a:moveTo>
                <a:lnTo>
                  <a:pt x="760729" y="615177"/>
                </a:lnTo>
                <a:lnTo>
                  <a:pt x="759459" y="605978"/>
                </a:lnTo>
                <a:lnTo>
                  <a:pt x="758189" y="598896"/>
                </a:lnTo>
                <a:lnTo>
                  <a:pt x="759459" y="593952"/>
                </a:lnTo>
                <a:lnTo>
                  <a:pt x="760729" y="592516"/>
                </a:lnTo>
                <a:close/>
              </a:path>
              <a:path w="814070" h="3110229">
                <a:moveTo>
                  <a:pt x="812799" y="208716"/>
                </a:moveTo>
                <a:lnTo>
                  <a:pt x="812799" y="214901"/>
                </a:lnTo>
                <a:lnTo>
                  <a:pt x="810259" y="220713"/>
                </a:lnTo>
                <a:lnTo>
                  <a:pt x="806449" y="226315"/>
                </a:lnTo>
                <a:lnTo>
                  <a:pt x="801369" y="232001"/>
                </a:lnTo>
                <a:lnTo>
                  <a:pt x="798829" y="238063"/>
                </a:lnTo>
                <a:lnTo>
                  <a:pt x="793749" y="248948"/>
                </a:lnTo>
                <a:lnTo>
                  <a:pt x="789939" y="260000"/>
                </a:lnTo>
                <a:lnTo>
                  <a:pt x="784859" y="270885"/>
                </a:lnTo>
                <a:lnTo>
                  <a:pt x="779779" y="281269"/>
                </a:lnTo>
                <a:lnTo>
                  <a:pt x="774699" y="291993"/>
                </a:lnTo>
                <a:lnTo>
                  <a:pt x="770889" y="302888"/>
                </a:lnTo>
                <a:lnTo>
                  <a:pt x="768349" y="325810"/>
                </a:lnTo>
                <a:lnTo>
                  <a:pt x="765809" y="344540"/>
                </a:lnTo>
                <a:lnTo>
                  <a:pt x="765809" y="353909"/>
                </a:lnTo>
                <a:lnTo>
                  <a:pt x="764539" y="363270"/>
                </a:lnTo>
                <a:lnTo>
                  <a:pt x="764539" y="237364"/>
                </a:lnTo>
                <a:lnTo>
                  <a:pt x="782319" y="170805"/>
                </a:lnTo>
                <a:lnTo>
                  <a:pt x="786129" y="154986"/>
                </a:lnTo>
                <a:lnTo>
                  <a:pt x="788669" y="139459"/>
                </a:lnTo>
                <a:lnTo>
                  <a:pt x="788669" y="75546"/>
                </a:lnTo>
                <a:lnTo>
                  <a:pt x="792479" y="57021"/>
                </a:lnTo>
                <a:lnTo>
                  <a:pt x="798829" y="32776"/>
                </a:lnTo>
                <a:lnTo>
                  <a:pt x="807719" y="9608"/>
                </a:lnTo>
                <a:lnTo>
                  <a:pt x="810259" y="5765"/>
                </a:lnTo>
                <a:lnTo>
                  <a:pt x="810259" y="195728"/>
                </a:lnTo>
                <a:lnTo>
                  <a:pt x="812799" y="208716"/>
                </a:lnTo>
                <a:close/>
              </a:path>
              <a:path w="814070" h="3110229">
                <a:moveTo>
                  <a:pt x="788669" y="75546"/>
                </a:moveTo>
                <a:lnTo>
                  <a:pt x="788669" y="124015"/>
                </a:lnTo>
                <a:lnTo>
                  <a:pt x="786129" y="108447"/>
                </a:lnTo>
                <a:lnTo>
                  <a:pt x="784859" y="102078"/>
                </a:lnTo>
                <a:lnTo>
                  <a:pt x="784859" y="95251"/>
                </a:lnTo>
                <a:lnTo>
                  <a:pt x="787399" y="81722"/>
                </a:lnTo>
                <a:lnTo>
                  <a:pt x="788669" y="75546"/>
                </a:lnTo>
                <a:close/>
              </a:path>
              <a:path w="814070" h="3110229">
                <a:moveTo>
                  <a:pt x="814069" y="0"/>
                </a:moveTo>
                <a:lnTo>
                  <a:pt x="814069" y="178849"/>
                </a:lnTo>
                <a:lnTo>
                  <a:pt x="810259" y="182787"/>
                </a:lnTo>
                <a:lnTo>
                  <a:pt x="810259" y="5765"/>
                </a:lnTo>
                <a:lnTo>
                  <a:pt x="814069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999840" y="1894467"/>
            <a:ext cx="25400" cy="73025"/>
          </a:xfrm>
          <a:custGeom>
            <a:avLst/>
            <a:gdLst/>
            <a:ahLst/>
            <a:cxnLst/>
            <a:rect l="l" t="t" r="r" b="b"/>
            <a:pathLst>
              <a:path w="25400" h="73025">
                <a:moveTo>
                  <a:pt x="25102" y="11106"/>
                </a:moveTo>
                <a:lnTo>
                  <a:pt x="25102" y="17832"/>
                </a:lnTo>
                <a:lnTo>
                  <a:pt x="22541" y="35794"/>
                </a:lnTo>
                <a:lnTo>
                  <a:pt x="21094" y="44666"/>
                </a:lnTo>
                <a:lnTo>
                  <a:pt x="19313" y="53420"/>
                </a:lnTo>
                <a:lnTo>
                  <a:pt x="18378" y="58765"/>
                </a:lnTo>
                <a:lnTo>
                  <a:pt x="15306" y="64110"/>
                </a:lnTo>
                <a:lnTo>
                  <a:pt x="12634" y="68966"/>
                </a:lnTo>
                <a:lnTo>
                  <a:pt x="11743" y="70792"/>
                </a:lnTo>
                <a:lnTo>
                  <a:pt x="8627" y="72529"/>
                </a:lnTo>
                <a:lnTo>
                  <a:pt x="5064" y="72529"/>
                </a:lnTo>
                <a:lnTo>
                  <a:pt x="3729" y="68965"/>
                </a:lnTo>
                <a:lnTo>
                  <a:pt x="2838" y="66783"/>
                </a:lnTo>
                <a:lnTo>
                  <a:pt x="563" y="58209"/>
                </a:lnTo>
                <a:lnTo>
                  <a:pt x="0" y="49334"/>
                </a:lnTo>
                <a:lnTo>
                  <a:pt x="521" y="40376"/>
                </a:lnTo>
                <a:lnTo>
                  <a:pt x="11966" y="2649"/>
                </a:lnTo>
                <a:lnTo>
                  <a:pt x="16586" y="0"/>
                </a:lnTo>
                <a:lnTo>
                  <a:pt x="20204" y="862"/>
                </a:lnTo>
                <a:lnTo>
                  <a:pt x="24211" y="5316"/>
                </a:lnTo>
                <a:lnTo>
                  <a:pt x="25102" y="1110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017372" y="1785801"/>
            <a:ext cx="12700" cy="58419"/>
          </a:xfrm>
          <a:custGeom>
            <a:avLst/>
            <a:gdLst/>
            <a:ahLst/>
            <a:cxnLst/>
            <a:rect l="l" t="t" r="r" b="b"/>
            <a:pathLst>
              <a:path w="12700" h="58419">
                <a:moveTo>
                  <a:pt x="12467" y="27125"/>
                </a:moveTo>
                <a:lnTo>
                  <a:pt x="11977" y="33406"/>
                </a:lnTo>
                <a:lnTo>
                  <a:pt x="10241" y="50688"/>
                </a:lnTo>
                <a:lnTo>
                  <a:pt x="9795" y="53405"/>
                </a:lnTo>
                <a:lnTo>
                  <a:pt x="8014" y="56077"/>
                </a:lnTo>
                <a:lnTo>
                  <a:pt x="6679" y="58260"/>
                </a:lnTo>
                <a:lnTo>
                  <a:pt x="2671" y="54696"/>
                </a:lnTo>
                <a:lnTo>
                  <a:pt x="445" y="49842"/>
                </a:lnTo>
                <a:lnTo>
                  <a:pt x="445" y="40442"/>
                </a:lnTo>
                <a:lnTo>
                  <a:pt x="0" y="37369"/>
                </a:lnTo>
                <a:lnTo>
                  <a:pt x="445" y="34697"/>
                </a:lnTo>
                <a:lnTo>
                  <a:pt x="1335" y="22670"/>
                </a:lnTo>
                <a:lnTo>
                  <a:pt x="2671" y="16880"/>
                </a:lnTo>
                <a:lnTo>
                  <a:pt x="3562" y="11135"/>
                </a:lnTo>
                <a:lnTo>
                  <a:pt x="5343" y="5745"/>
                </a:lnTo>
                <a:lnTo>
                  <a:pt x="7124" y="0"/>
                </a:lnTo>
                <a:lnTo>
                  <a:pt x="9900" y="5453"/>
                </a:lnTo>
                <a:lnTo>
                  <a:pt x="11298" y="11858"/>
                </a:lnTo>
                <a:lnTo>
                  <a:pt x="11945" y="19116"/>
                </a:lnTo>
                <a:lnTo>
                  <a:pt x="12467" y="2712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026278" y="1701572"/>
            <a:ext cx="6350" cy="12700"/>
          </a:xfrm>
          <a:custGeom>
            <a:avLst/>
            <a:gdLst/>
            <a:ahLst/>
            <a:cxnLst/>
            <a:rect l="l" t="t" r="r" b="b"/>
            <a:pathLst>
              <a:path w="6350" h="12700">
                <a:moveTo>
                  <a:pt x="5788" y="1738"/>
                </a:moveTo>
                <a:lnTo>
                  <a:pt x="5788" y="2717"/>
                </a:lnTo>
                <a:lnTo>
                  <a:pt x="5343" y="10734"/>
                </a:lnTo>
                <a:lnTo>
                  <a:pt x="3116" y="12471"/>
                </a:lnTo>
                <a:lnTo>
                  <a:pt x="890" y="7572"/>
                </a:lnTo>
                <a:lnTo>
                  <a:pt x="0" y="5745"/>
                </a:lnTo>
                <a:lnTo>
                  <a:pt x="1781" y="2717"/>
                </a:lnTo>
                <a:lnTo>
                  <a:pt x="2226" y="0"/>
                </a:lnTo>
                <a:lnTo>
                  <a:pt x="3562" y="890"/>
                </a:lnTo>
                <a:lnTo>
                  <a:pt x="5788" y="173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039302" y="1252146"/>
            <a:ext cx="55880" cy="398145"/>
          </a:xfrm>
          <a:custGeom>
            <a:avLst/>
            <a:gdLst/>
            <a:ahLst/>
            <a:cxnLst/>
            <a:rect l="l" t="t" r="r" b="b"/>
            <a:pathLst>
              <a:path w="55879" h="398144">
                <a:moveTo>
                  <a:pt x="55547" y="4009"/>
                </a:moveTo>
                <a:lnTo>
                  <a:pt x="54656" y="12026"/>
                </a:lnTo>
                <a:lnTo>
                  <a:pt x="39072" y="130953"/>
                </a:lnTo>
                <a:lnTo>
                  <a:pt x="38766" y="136197"/>
                </a:lnTo>
                <a:lnTo>
                  <a:pt x="35510" y="176385"/>
                </a:lnTo>
                <a:lnTo>
                  <a:pt x="34445" y="187889"/>
                </a:lnTo>
                <a:lnTo>
                  <a:pt x="32817" y="211249"/>
                </a:lnTo>
                <a:lnTo>
                  <a:pt x="31502" y="222753"/>
                </a:lnTo>
                <a:lnTo>
                  <a:pt x="8794" y="389784"/>
                </a:lnTo>
                <a:lnTo>
                  <a:pt x="8348" y="392413"/>
                </a:lnTo>
                <a:lnTo>
                  <a:pt x="6567" y="395085"/>
                </a:lnTo>
                <a:lnTo>
                  <a:pt x="5231" y="397801"/>
                </a:lnTo>
                <a:lnTo>
                  <a:pt x="3896" y="395084"/>
                </a:lnTo>
                <a:lnTo>
                  <a:pt x="2115" y="392412"/>
                </a:lnTo>
                <a:lnTo>
                  <a:pt x="1669" y="389784"/>
                </a:lnTo>
                <a:lnTo>
                  <a:pt x="542" y="364055"/>
                </a:lnTo>
                <a:lnTo>
                  <a:pt x="0" y="338316"/>
                </a:lnTo>
                <a:lnTo>
                  <a:pt x="292" y="312578"/>
                </a:lnTo>
                <a:lnTo>
                  <a:pt x="8794" y="192910"/>
                </a:lnTo>
                <a:lnTo>
                  <a:pt x="19480" y="100708"/>
                </a:lnTo>
                <a:lnTo>
                  <a:pt x="26326" y="59546"/>
                </a:lnTo>
                <a:lnTo>
                  <a:pt x="34174" y="18752"/>
                </a:lnTo>
                <a:lnTo>
                  <a:pt x="36400" y="13362"/>
                </a:lnTo>
                <a:lnTo>
                  <a:pt x="37291" y="10735"/>
                </a:lnTo>
                <a:lnTo>
                  <a:pt x="39517" y="3608"/>
                </a:lnTo>
                <a:lnTo>
                  <a:pt x="43079" y="490"/>
                </a:lnTo>
                <a:lnTo>
                  <a:pt x="47699" y="105"/>
                </a:lnTo>
                <a:lnTo>
                  <a:pt x="52430" y="0"/>
                </a:lnTo>
                <a:lnTo>
                  <a:pt x="55547" y="400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9959728" y="1216914"/>
            <a:ext cx="29209" cy="44450"/>
          </a:xfrm>
          <a:custGeom>
            <a:avLst/>
            <a:gdLst/>
            <a:ahLst/>
            <a:cxnLst/>
            <a:rect l="l" t="t" r="r" b="b"/>
            <a:pathLst>
              <a:path w="29209" h="44450">
                <a:moveTo>
                  <a:pt x="28677" y="30288"/>
                </a:moveTo>
                <a:lnTo>
                  <a:pt x="27342" y="36123"/>
                </a:lnTo>
                <a:lnTo>
                  <a:pt x="23779" y="40087"/>
                </a:lnTo>
                <a:lnTo>
                  <a:pt x="20707" y="44095"/>
                </a:lnTo>
                <a:lnTo>
                  <a:pt x="0" y="11444"/>
                </a:lnTo>
                <a:lnTo>
                  <a:pt x="1071" y="444"/>
                </a:lnTo>
                <a:lnTo>
                  <a:pt x="3342" y="444"/>
                </a:lnTo>
                <a:lnTo>
                  <a:pt x="5078" y="0"/>
                </a:lnTo>
                <a:lnTo>
                  <a:pt x="26897" y="24097"/>
                </a:lnTo>
                <a:lnTo>
                  <a:pt x="28677" y="3028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9959509" y="1213350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36" y="2717"/>
                </a:moveTo>
                <a:lnTo>
                  <a:pt x="1291" y="3162"/>
                </a:lnTo>
                <a:lnTo>
                  <a:pt x="1291" y="4009"/>
                </a:lnTo>
                <a:lnTo>
                  <a:pt x="0" y="4543"/>
                </a:lnTo>
                <a:lnTo>
                  <a:pt x="0" y="0"/>
                </a:lnTo>
                <a:lnTo>
                  <a:pt x="445" y="979"/>
                </a:lnTo>
                <a:lnTo>
                  <a:pt x="890" y="1827"/>
                </a:lnTo>
                <a:lnTo>
                  <a:pt x="1736" y="271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10015613" y="1197360"/>
            <a:ext cx="4445" cy="5715"/>
          </a:xfrm>
          <a:custGeom>
            <a:avLst/>
            <a:gdLst/>
            <a:ahLst/>
            <a:cxnLst/>
            <a:rect l="l" t="t" r="r" b="b"/>
            <a:pathLst>
              <a:path w="4445" h="5715">
                <a:moveTo>
                  <a:pt x="4408" y="0"/>
                </a:moveTo>
                <a:lnTo>
                  <a:pt x="4408" y="3117"/>
                </a:lnTo>
                <a:lnTo>
                  <a:pt x="0" y="5300"/>
                </a:lnTo>
                <a:lnTo>
                  <a:pt x="2627" y="845"/>
                </a:lnTo>
                <a:lnTo>
                  <a:pt x="4408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4398969" y="1113086"/>
            <a:ext cx="20320" cy="23495"/>
          </a:xfrm>
          <a:custGeom>
            <a:avLst/>
            <a:gdLst/>
            <a:ahLst/>
            <a:cxnLst/>
            <a:rect l="l" t="t" r="r" b="b"/>
            <a:pathLst>
              <a:path w="20320" h="23494">
                <a:moveTo>
                  <a:pt x="19992" y="16124"/>
                </a:moveTo>
                <a:lnTo>
                  <a:pt x="17365" y="20579"/>
                </a:lnTo>
                <a:lnTo>
                  <a:pt x="11576" y="21870"/>
                </a:lnTo>
                <a:lnTo>
                  <a:pt x="6678" y="23251"/>
                </a:lnTo>
                <a:lnTo>
                  <a:pt x="2226" y="21425"/>
                </a:lnTo>
                <a:lnTo>
                  <a:pt x="445" y="15679"/>
                </a:lnTo>
                <a:lnTo>
                  <a:pt x="0" y="13852"/>
                </a:lnTo>
                <a:lnTo>
                  <a:pt x="1335" y="9844"/>
                </a:lnTo>
                <a:lnTo>
                  <a:pt x="2671" y="7572"/>
                </a:lnTo>
                <a:lnTo>
                  <a:pt x="6233" y="2717"/>
                </a:lnTo>
                <a:lnTo>
                  <a:pt x="10686" y="0"/>
                </a:lnTo>
                <a:lnTo>
                  <a:pt x="15584" y="1826"/>
                </a:lnTo>
                <a:lnTo>
                  <a:pt x="16920" y="2271"/>
                </a:lnTo>
                <a:lnTo>
                  <a:pt x="17810" y="6280"/>
                </a:lnTo>
                <a:lnTo>
                  <a:pt x="19146" y="8507"/>
                </a:lnTo>
                <a:lnTo>
                  <a:pt x="19992" y="1612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10019634" y="1079726"/>
            <a:ext cx="28575" cy="118110"/>
          </a:xfrm>
          <a:custGeom>
            <a:avLst/>
            <a:gdLst/>
            <a:ahLst/>
            <a:cxnLst/>
            <a:rect l="l" t="t" r="r" b="b"/>
            <a:pathLst>
              <a:path w="28575" h="118109">
                <a:moveTo>
                  <a:pt x="28566" y="47090"/>
                </a:moveTo>
                <a:lnTo>
                  <a:pt x="27747" y="64551"/>
                </a:lnTo>
                <a:lnTo>
                  <a:pt x="26657" y="81911"/>
                </a:lnTo>
                <a:lnTo>
                  <a:pt x="26212" y="90864"/>
                </a:lnTo>
                <a:lnTo>
                  <a:pt x="22204" y="98436"/>
                </a:lnTo>
                <a:lnTo>
                  <a:pt x="11562" y="110017"/>
                </a:lnTo>
                <a:lnTo>
                  <a:pt x="6664" y="114916"/>
                </a:lnTo>
                <a:lnTo>
                  <a:pt x="431" y="117589"/>
                </a:lnTo>
                <a:lnTo>
                  <a:pt x="0" y="105112"/>
                </a:lnTo>
                <a:lnTo>
                  <a:pt x="1321" y="93074"/>
                </a:lnTo>
                <a:lnTo>
                  <a:pt x="4313" y="81378"/>
                </a:lnTo>
                <a:lnTo>
                  <a:pt x="8891" y="69929"/>
                </a:lnTo>
                <a:lnTo>
                  <a:pt x="11117" y="64628"/>
                </a:lnTo>
                <a:lnTo>
                  <a:pt x="11117" y="6680"/>
                </a:lnTo>
                <a:lnTo>
                  <a:pt x="20468" y="0"/>
                </a:lnTo>
                <a:lnTo>
                  <a:pt x="25811" y="1826"/>
                </a:lnTo>
                <a:lnTo>
                  <a:pt x="27102" y="11535"/>
                </a:lnTo>
                <a:lnTo>
                  <a:pt x="28542" y="29446"/>
                </a:lnTo>
                <a:lnTo>
                  <a:pt x="28566" y="47090"/>
                </a:lnTo>
                <a:close/>
              </a:path>
              <a:path w="28575" h="118109">
                <a:moveTo>
                  <a:pt x="11117" y="6680"/>
                </a:moveTo>
                <a:lnTo>
                  <a:pt x="11117" y="64628"/>
                </a:lnTo>
                <a:lnTo>
                  <a:pt x="10672" y="58793"/>
                </a:lnTo>
                <a:lnTo>
                  <a:pt x="8401" y="53493"/>
                </a:lnTo>
                <a:lnTo>
                  <a:pt x="3520" y="41739"/>
                </a:lnTo>
                <a:lnTo>
                  <a:pt x="1770" y="35623"/>
                </a:lnTo>
                <a:lnTo>
                  <a:pt x="1277" y="28950"/>
                </a:lnTo>
                <a:lnTo>
                  <a:pt x="2212" y="20087"/>
                </a:lnTo>
                <a:lnTo>
                  <a:pt x="3994" y="11580"/>
                </a:lnTo>
                <a:lnTo>
                  <a:pt x="11117" y="66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4373143" y="1056608"/>
            <a:ext cx="24130" cy="46990"/>
          </a:xfrm>
          <a:custGeom>
            <a:avLst/>
            <a:gdLst/>
            <a:ahLst/>
            <a:cxnLst/>
            <a:rect l="l" t="t" r="r" b="b"/>
            <a:pathLst>
              <a:path w="24129" h="46990">
                <a:moveTo>
                  <a:pt x="23599" y="4409"/>
                </a:moveTo>
                <a:lnTo>
                  <a:pt x="23154" y="12427"/>
                </a:lnTo>
                <a:lnTo>
                  <a:pt x="21818" y="18663"/>
                </a:lnTo>
                <a:lnTo>
                  <a:pt x="20037" y="24498"/>
                </a:lnTo>
                <a:lnTo>
                  <a:pt x="19146" y="31090"/>
                </a:lnTo>
                <a:lnTo>
                  <a:pt x="16920" y="36479"/>
                </a:lnTo>
                <a:lnTo>
                  <a:pt x="14248" y="42760"/>
                </a:lnTo>
                <a:lnTo>
                  <a:pt x="8905" y="46724"/>
                </a:lnTo>
                <a:lnTo>
                  <a:pt x="4897" y="44497"/>
                </a:lnTo>
                <a:lnTo>
                  <a:pt x="445" y="42225"/>
                </a:lnTo>
                <a:lnTo>
                  <a:pt x="0" y="35187"/>
                </a:lnTo>
                <a:lnTo>
                  <a:pt x="2226" y="28506"/>
                </a:lnTo>
                <a:lnTo>
                  <a:pt x="4452" y="22672"/>
                </a:lnTo>
                <a:lnTo>
                  <a:pt x="6233" y="16926"/>
                </a:lnTo>
                <a:lnTo>
                  <a:pt x="8460" y="11536"/>
                </a:lnTo>
                <a:lnTo>
                  <a:pt x="11131" y="5389"/>
                </a:lnTo>
                <a:lnTo>
                  <a:pt x="16475" y="0"/>
                </a:lnTo>
                <a:lnTo>
                  <a:pt x="19591" y="2227"/>
                </a:lnTo>
                <a:lnTo>
                  <a:pt x="23599" y="440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6193855" y="976924"/>
            <a:ext cx="237490" cy="33655"/>
          </a:xfrm>
          <a:custGeom>
            <a:avLst/>
            <a:gdLst/>
            <a:ahLst/>
            <a:cxnLst/>
            <a:rect l="l" t="t" r="r" b="b"/>
            <a:pathLst>
              <a:path w="237489" h="33655">
                <a:moveTo>
                  <a:pt x="236883" y="8863"/>
                </a:moveTo>
                <a:lnTo>
                  <a:pt x="233321" y="13718"/>
                </a:lnTo>
                <a:lnTo>
                  <a:pt x="228423" y="17728"/>
                </a:lnTo>
                <a:lnTo>
                  <a:pt x="221744" y="19108"/>
                </a:lnTo>
                <a:lnTo>
                  <a:pt x="201916" y="21758"/>
                </a:lnTo>
                <a:lnTo>
                  <a:pt x="183340" y="24280"/>
                </a:lnTo>
                <a:lnTo>
                  <a:pt x="167268" y="26543"/>
                </a:lnTo>
                <a:lnTo>
                  <a:pt x="154953" y="28417"/>
                </a:lnTo>
                <a:lnTo>
                  <a:pt x="135793" y="29689"/>
                </a:lnTo>
                <a:lnTo>
                  <a:pt x="106990" y="31680"/>
                </a:lnTo>
                <a:lnTo>
                  <a:pt x="94842" y="32425"/>
                </a:lnTo>
                <a:lnTo>
                  <a:pt x="73010" y="33585"/>
                </a:lnTo>
                <a:lnTo>
                  <a:pt x="57105" y="33183"/>
                </a:lnTo>
                <a:lnTo>
                  <a:pt x="39364" y="30509"/>
                </a:lnTo>
                <a:lnTo>
                  <a:pt x="12022" y="24854"/>
                </a:lnTo>
                <a:lnTo>
                  <a:pt x="4897" y="23116"/>
                </a:lnTo>
                <a:lnTo>
                  <a:pt x="0" y="20845"/>
                </a:lnTo>
                <a:lnTo>
                  <a:pt x="1780" y="17727"/>
                </a:lnTo>
                <a:lnTo>
                  <a:pt x="2671" y="15990"/>
                </a:lnTo>
                <a:lnTo>
                  <a:pt x="42801" y="9898"/>
                </a:lnTo>
                <a:lnTo>
                  <a:pt x="76140" y="9309"/>
                </a:lnTo>
                <a:lnTo>
                  <a:pt x="104610" y="8939"/>
                </a:lnTo>
                <a:lnTo>
                  <a:pt x="132912" y="7655"/>
                </a:lnTo>
                <a:lnTo>
                  <a:pt x="161549" y="5193"/>
                </a:lnTo>
                <a:lnTo>
                  <a:pt x="197699" y="400"/>
                </a:lnTo>
                <a:lnTo>
                  <a:pt x="204824" y="400"/>
                </a:lnTo>
                <a:lnTo>
                  <a:pt x="211948" y="0"/>
                </a:lnTo>
                <a:lnTo>
                  <a:pt x="215510" y="0"/>
                </a:lnTo>
                <a:lnTo>
                  <a:pt x="219073" y="444"/>
                </a:lnTo>
                <a:lnTo>
                  <a:pt x="221744" y="1291"/>
                </a:lnTo>
                <a:lnTo>
                  <a:pt x="227532" y="3563"/>
                </a:lnTo>
                <a:lnTo>
                  <a:pt x="231985" y="6146"/>
                </a:lnTo>
                <a:lnTo>
                  <a:pt x="236883" y="886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6541166" y="967525"/>
            <a:ext cx="17145" cy="7620"/>
          </a:xfrm>
          <a:custGeom>
            <a:avLst/>
            <a:gdLst/>
            <a:ahLst/>
            <a:cxnLst/>
            <a:rect l="l" t="t" r="r" b="b"/>
            <a:pathLst>
              <a:path w="17145" h="7619">
                <a:moveTo>
                  <a:pt x="16876" y="1292"/>
                </a:moveTo>
                <a:lnTo>
                  <a:pt x="14694" y="4855"/>
                </a:lnTo>
                <a:lnTo>
                  <a:pt x="13803" y="6236"/>
                </a:lnTo>
                <a:lnTo>
                  <a:pt x="9796" y="6681"/>
                </a:lnTo>
                <a:lnTo>
                  <a:pt x="7569" y="7572"/>
                </a:lnTo>
                <a:lnTo>
                  <a:pt x="0" y="5835"/>
                </a:lnTo>
                <a:lnTo>
                  <a:pt x="1781" y="4454"/>
                </a:lnTo>
                <a:lnTo>
                  <a:pt x="3562" y="1827"/>
                </a:lnTo>
                <a:lnTo>
                  <a:pt x="5788" y="1292"/>
                </a:lnTo>
                <a:lnTo>
                  <a:pt x="13358" y="0"/>
                </a:lnTo>
                <a:lnTo>
                  <a:pt x="16876" y="129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872191" y="897505"/>
            <a:ext cx="12700" cy="40005"/>
          </a:xfrm>
          <a:custGeom>
            <a:avLst/>
            <a:gdLst/>
            <a:ahLst/>
            <a:cxnLst/>
            <a:rect l="l" t="t" r="r" b="b"/>
            <a:pathLst>
              <a:path w="12700" h="40005">
                <a:moveTo>
                  <a:pt x="12467" y="12515"/>
                </a:moveTo>
                <a:lnTo>
                  <a:pt x="12467" y="27304"/>
                </a:lnTo>
                <a:lnTo>
                  <a:pt x="11621" y="33005"/>
                </a:lnTo>
                <a:lnTo>
                  <a:pt x="11131" y="35722"/>
                </a:lnTo>
                <a:lnTo>
                  <a:pt x="9395" y="39286"/>
                </a:lnTo>
                <a:lnTo>
                  <a:pt x="7569" y="39686"/>
                </a:lnTo>
                <a:lnTo>
                  <a:pt x="4883" y="38122"/>
                </a:lnTo>
                <a:lnTo>
                  <a:pt x="2448" y="32615"/>
                </a:lnTo>
                <a:lnTo>
                  <a:pt x="681" y="24854"/>
                </a:lnTo>
                <a:lnTo>
                  <a:pt x="0" y="16524"/>
                </a:lnTo>
                <a:lnTo>
                  <a:pt x="489" y="13406"/>
                </a:lnTo>
                <a:lnTo>
                  <a:pt x="934" y="10244"/>
                </a:lnTo>
                <a:lnTo>
                  <a:pt x="2716" y="4943"/>
                </a:lnTo>
                <a:lnTo>
                  <a:pt x="4497" y="2717"/>
                </a:lnTo>
                <a:lnTo>
                  <a:pt x="5387" y="0"/>
                </a:lnTo>
                <a:lnTo>
                  <a:pt x="7124" y="2271"/>
                </a:lnTo>
                <a:lnTo>
                  <a:pt x="8950" y="4454"/>
                </a:lnTo>
                <a:lnTo>
                  <a:pt x="10241" y="6680"/>
                </a:lnTo>
                <a:lnTo>
                  <a:pt x="11131" y="9398"/>
                </a:lnTo>
                <a:lnTo>
                  <a:pt x="12467" y="1251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6658272" y="878441"/>
            <a:ext cx="16510" cy="7620"/>
          </a:xfrm>
          <a:custGeom>
            <a:avLst/>
            <a:gdLst/>
            <a:ahLst/>
            <a:cxnLst/>
            <a:rect l="l" t="t" r="r" b="b"/>
            <a:pathLst>
              <a:path w="16509" h="7619">
                <a:moveTo>
                  <a:pt x="16030" y="1292"/>
                </a:moveTo>
                <a:lnTo>
                  <a:pt x="14693" y="4410"/>
                </a:lnTo>
                <a:lnTo>
                  <a:pt x="14248" y="5345"/>
                </a:lnTo>
                <a:lnTo>
                  <a:pt x="10241" y="6681"/>
                </a:lnTo>
                <a:lnTo>
                  <a:pt x="7569" y="6681"/>
                </a:lnTo>
                <a:lnTo>
                  <a:pt x="5343" y="7127"/>
                </a:lnTo>
                <a:lnTo>
                  <a:pt x="2671" y="6236"/>
                </a:lnTo>
                <a:lnTo>
                  <a:pt x="0" y="5790"/>
                </a:lnTo>
                <a:lnTo>
                  <a:pt x="1335" y="3964"/>
                </a:lnTo>
                <a:lnTo>
                  <a:pt x="2671" y="1782"/>
                </a:lnTo>
                <a:lnTo>
                  <a:pt x="4007" y="1247"/>
                </a:lnTo>
                <a:lnTo>
                  <a:pt x="11577" y="0"/>
                </a:lnTo>
                <a:lnTo>
                  <a:pt x="16030" y="129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6831483" y="859734"/>
            <a:ext cx="10160" cy="4445"/>
          </a:xfrm>
          <a:custGeom>
            <a:avLst/>
            <a:gdLst/>
            <a:ahLst/>
            <a:cxnLst/>
            <a:rect l="l" t="t" r="r" b="b"/>
            <a:pathLst>
              <a:path w="10159" h="4444">
                <a:moveTo>
                  <a:pt x="9795" y="0"/>
                </a:moveTo>
                <a:lnTo>
                  <a:pt x="1781" y="3964"/>
                </a:lnTo>
                <a:lnTo>
                  <a:pt x="0" y="400"/>
                </a:lnTo>
                <a:lnTo>
                  <a:pt x="9795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5663983" y="850380"/>
            <a:ext cx="967105" cy="128270"/>
          </a:xfrm>
          <a:custGeom>
            <a:avLst/>
            <a:gdLst/>
            <a:ahLst/>
            <a:cxnLst/>
            <a:rect l="l" t="t" r="r" b="b"/>
            <a:pathLst>
              <a:path w="967104" h="128269">
                <a:moveTo>
                  <a:pt x="966682" y="6190"/>
                </a:moveTo>
                <a:lnTo>
                  <a:pt x="963120" y="12026"/>
                </a:lnTo>
                <a:lnTo>
                  <a:pt x="959113" y="18707"/>
                </a:lnTo>
                <a:lnTo>
                  <a:pt x="952434" y="24898"/>
                </a:lnTo>
                <a:lnTo>
                  <a:pt x="948426" y="31580"/>
                </a:lnTo>
                <a:lnTo>
                  <a:pt x="942589" y="38789"/>
                </a:lnTo>
                <a:lnTo>
                  <a:pt x="935124" y="43155"/>
                </a:lnTo>
                <a:lnTo>
                  <a:pt x="926072" y="44840"/>
                </a:lnTo>
                <a:lnTo>
                  <a:pt x="915476" y="44007"/>
                </a:lnTo>
                <a:lnTo>
                  <a:pt x="907907" y="42715"/>
                </a:lnTo>
                <a:lnTo>
                  <a:pt x="903009" y="45833"/>
                </a:lnTo>
                <a:lnTo>
                  <a:pt x="896329" y="48951"/>
                </a:lnTo>
                <a:lnTo>
                  <a:pt x="881997" y="54478"/>
                </a:lnTo>
                <a:lnTo>
                  <a:pt x="867164" y="57559"/>
                </a:lnTo>
                <a:lnTo>
                  <a:pt x="851997" y="57883"/>
                </a:lnTo>
                <a:lnTo>
                  <a:pt x="836663" y="55142"/>
                </a:lnTo>
                <a:lnTo>
                  <a:pt x="833547" y="54251"/>
                </a:lnTo>
                <a:lnTo>
                  <a:pt x="830875" y="52960"/>
                </a:lnTo>
                <a:lnTo>
                  <a:pt x="827313" y="52114"/>
                </a:lnTo>
                <a:lnTo>
                  <a:pt x="820035" y="51196"/>
                </a:lnTo>
                <a:lnTo>
                  <a:pt x="812841" y="50956"/>
                </a:lnTo>
                <a:lnTo>
                  <a:pt x="805647" y="52051"/>
                </a:lnTo>
                <a:lnTo>
                  <a:pt x="798370" y="55142"/>
                </a:lnTo>
                <a:lnTo>
                  <a:pt x="780017" y="63311"/>
                </a:lnTo>
                <a:lnTo>
                  <a:pt x="760411" y="69546"/>
                </a:lnTo>
                <a:lnTo>
                  <a:pt x="740638" y="75606"/>
                </a:lnTo>
                <a:lnTo>
                  <a:pt x="721783" y="83248"/>
                </a:lnTo>
                <a:lnTo>
                  <a:pt x="708752" y="84675"/>
                </a:lnTo>
                <a:lnTo>
                  <a:pt x="696681" y="84306"/>
                </a:lnTo>
                <a:lnTo>
                  <a:pt x="685028" y="83185"/>
                </a:lnTo>
                <a:lnTo>
                  <a:pt x="667015" y="81912"/>
                </a:lnTo>
                <a:lnTo>
                  <a:pt x="660782" y="81912"/>
                </a:lnTo>
                <a:lnTo>
                  <a:pt x="654548" y="82802"/>
                </a:lnTo>
                <a:lnTo>
                  <a:pt x="602709" y="89824"/>
                </a:lnTo>
                <a:lnTo>
                  <a:pt x="550744" y="94583"/>
                </a:lnTo>
                <a:lnTo>
                  <a:pt x="498696" y="98674"/>
                </a:lnTo>
                <a:lnTo>
                  <a:pt x="446607" y="103692"/>
                </a:lnTo>
                <a:lnTo>
                  <a:pt x="434918" y="104643"/>
                </a:lnTo>
                <a:lnTo>
                  <a:pt x="423230" y="104783"/>
                </a:lnTo>
                <a:lnTo>
                  <a:pt x="411542" y="104155"/>
                </a:lnTo>
                <a:lnTo>
                  <a:pt x="399853" y="102801"/>
                </a:lnTo>
                <a:lnTo>
                  <a:pt x="357698" y="98883"/>
                </a:lnTo>
                <a:lnTo>
                  <a:pt x="315419" y="97851"/>
                </a:lnTo>
                <a:lnTo>
                  <a:pt x="273055" y="99751"/>
                </a:lnTo>
                <a:lnTo>
                  <a:pt x="230650" y="104627"/>
                </a:lnTo>
                <a:lnTo>
                  <a:pt x="216367" y="106437"/>
                </a:lnTo>
                <a:lnTo>
                  <a:pt x="202208" y="107411"/>
                </a:lnTo>
                <a:lnTo>
                  <a:pt x="188134" y="107884"/>
                </a:lnTo>
                <a:lnTo>
                  <a:pt x="174101" y="108190"/>
                </a:lnTo>
                <a:lnTo>
                  <a:pt x="150404" y="109282"/>
                </a:lnTo>
                <a:lnTo>
                  <a:pt x="126791" y="111404"/>
                </a:lnTo>
                <a:lnTo>
                  <a:pt x="103344" y="114938"/>
                </a:lnTo>
                <a:lnTo>
                  <a:pt x="80148" y="120263"/>
                </a:lnTo>
                <a:lnTo>
                  <a:pt x="66394" y="123619"/>
                </a:lnTo>
                <a:lnTo>
                  <a:pt x="52597" y="125869"/>
                </a:lnTo>
                <a:lnTo>
                  <a:pt x="38884" y="127209"/>
                </a:lnTo>
                <a:lnTo>
                  <a:pt x="25380" y="127835"/>
                </a:lnTo>
                <a:lnTo>
                  <a:pt x="19591" y="127835"/>
                </a:lnTo>
                <a:lnTo>
                  <a:pt x="13803" y="126542"/>
                </a:lnTo>
                <a:lnTo>
                  <a:pt x="8460" y="125117"/>
                </a:lnTo>
                <a:lnTo>
                  <a:pt x="3116" y="123825"/>
                </a:lnTo>
                <a:lnTo>
                  <a:pt x="0" y="119372"/>
                </a:lnTo>
                <a:lnTo>
                  <a:pt x="445" y="113982"/>
                </a:lnTo>
                <a:lnTo>
                  <a:pt x="445" y="113091"/>
                </a:lnTo>
                <a:lnTo>
                  <a:pt x="5788" y="112245"/>
                </a:lnTo>
                <a:lnTo>
                  <a:pt x="8460" y="111800"/>
                </a:lnTo>
                <a:lnTo>
                  <a:pt x="11131" y="110864"/>
                </a:lnTo>
                <a:lnTo>
                  <a:pt x="63033" y="103512"/>
                </a:lnTo>
                <a:lnTo>
                  <a:pt x="111540" y="97201"/>
                </a:lnTo>
                <a:lnTo>
                  <a:pt x="163386" y="90706"/>
                </a:lnTo>
                <a:lnTo>
                  <a:pt x="219073" y="83694"/>
                </a:lnTo>
                <a:lnTo>
                  <a:pt x="257345" y="78906"/>
                </a:lnTo>
                <a:lnTo>
                  <a:pt x="300167" y="75120"/>
                </a:lnTo>
                <a:lnTo>
                  <a:pt x="345745" y="70164"/>
                </a:lnTo>
                <a:lnTo>
                  <a:pt x="392283" y="61868"/>
                </a:lnTo>
                <a:lnTo>
                  <a:pt x="395400" y="60977"/>
                </a:lnTo>
                <a:lnTo>
                  <a:pt x="401633" y="60977"/>
                </a:lnTo>
                <a:lnTo>
                  <a:pt x="448985" y="58706"/>
                </a:lnTo>
                <a:lnTo>
                  <a:pt x="496253" y="54702"/>
                </a:lnTo>
                <a:lnTo>
                  <a:pt x="543522" y="50272"/>
                </a:lnTo>
                <a:lnTo>
                  <a:pt x="590873" y="46723"/>
                </a:lnTo>
                <a:lnTo>
                  <a:pt x="605651" y="45663"/>
                </a:lnTo>
                <a:lnTo>
                  <a:pt x="617924" y="48761"/>
                </a:lnTo>
                <a:lnTo>
                  <a:pt x="628694" y="54516"/>
                </a:lnTo>
                <a:lnTo>
                  <a:pt x="638963" y="61423"/>
                </a:lnTo>
                <a:lnTo>
                  <a:pt x="646873" y="64749"/>
                </a:lnTo>
                <a:lnTo>
                  <a:pt x="677256" y="51578"/>
                </a:lnTo>
                <a:lnTo>
                  <a:pt x="682474" y="44937"/>
                </a:lnTo>
                <a:lnTo>
                  <a:pt x="688944" y="39708"/>
                </a:lnTo>
                <a:lnTo>
                  <a:pt x="696918" y="35982"/>
                </a:lnTo>
                <a:lnTo>
                  <a:pt x="706644" y="33851"/>
                </a:lnTo>
                <a:lnTo>
                  <a:pt x="754634" y="27679"/>
                </a:lnTo>
                <a:lnTo>
                  <a:pt x="802452" y="21374"/>
                </a:lnTo>
                <a:lnTo>
                  <a:pt x="850142" y="14814"/>
                </a:lnTo>
                <a:lnTo>
                  <a:pt x="897747" y="7878"/>
                </a:lnTo>
                <a:lnTo>
                  <a:pt x="945309" y="444"/>
                </a:lnTo>
                <a:lnTo>
                  <a:pt x="948426" y="0"/>
                </a:lnTo>
                <a:lnTo>
                  <a:pt x="951988" y="890"/>
                </a:lnTo>
                <a:lnTo>
                  <a:pt x="955105" y="1336"/>
                </a:lnTo>
                <a:lnTo>
                  <a:pt x="963120" y="2227"/>
                </a:lnTo>
                <a:lnTo>
                  <a:pt x="966682" y="619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6012184" y="846861"/>
            <a:ext cx="31750" cy="12065"/>
          </a:xfrm>
          <a:custGeom>
            <a:avLst/>
            <a:gdLst/>
            <a:ahLst/>
            <a:cxnLst/>
            <a:rect l="l" t="t" r="r" b="b"/>
            <a:pathLst>
              <a:path w="31750" h="12065">
                <a:moveTo>
                  <a:pt x="31203" y="4991"/>
                </a:moveTo>
                <a:lnTo>
                  <a:pt x="27662" y="7566"/>
                </a:lnTo>
                <a:lnTo>
                  <a:pt x="21199" y="9900"/>
                </a:lnTo>
                <a:lnTo>
                  <a:pt x="13358" y="11135"/>
                </a:lnTo>
                <a:lnTo>
                  <a:pt x="6679" y="11580"/>
                </a:lnTo>
                <a:lnTo>
                  <a:pt x="0" y="9754"/>
                </a:lnTo>
                <a:lnTo>
                  <a:pt x="890" y="6592"/>
                </a:lnTo>
                <a:lnTo>
                  <a:pt x="2226" y="2137"/>
                </a:lnTo>
                <a:lnTo>
                  <a:pt x="8460" y="0"/>
                </a:lnTo>
                <a:lnTo>
                  <a:pt x="14694" y="400"/>
                </a:lnTo>
                <a:lnTo>
                  <a:pt x="21199" y="935"/>
                </a:lnTo>
                <a:lnTo>
                  <a:pt x="25825" y="1291"/>
                </a:lnTo>
                <a:lnTo>
                  <a:pt x="30278" y="3028"/>
                </a:lnTo>
                <a:lnTo>
                  <a:pt x="31203" y="499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6685879" y="840537"/>
            <a:ext cx="47625" cy="12065"/>
          </a:xfrm>
          <a:custGeom>
            <a:avLst/>
            <a:gdLst/>
            <a:ahLst/>
            <a:cxnLst/>
            <a:rect l="l" t="t" r="r" b="b"/>
            <a:pathLst>
              <a:path w="47625" h="12065">
                <a:moveTo>
                  <a:pt x="47198" y="4453"/>
                </a:moveTo>
                <a:lnTo>
                  <a:pt x="42745" y="8462"/>
                </a:lnTo>
                <a:lnTo>
                  <a:pt x="36957" y="10288"/>
                </a:lnTo>
                <a:lnTo>
                  <a:pt x="29833" y="10734"/>
                </a:lnTo>
                <a:lnTo>
                  <a:pt x="23599" y="11179"/>
                </a:lnTo>
                <a:lnTo>
                  <a:pt x="16920" y="12026"/>
                </a:lnTo>
                <a:lnTo>
                  <a:pt x="7569" y="12025"/>
                </a:lnTo>
                <a:lnTo>
                  <a:pt x="3116" y="11624"/>
                </a:lnTo>
                <a:lnTo>
                  <a:pt x="2226" y="10288"/>
                </a:lnTo>
                <a:lnTo>
                  <a:pt x="0" y="7170"/>
                </a:lnTo>
                <a:lnTo>
                  <a:pt x="4452" y="4453"/>
                </a:lnTo>
                <a:lnTo>
                  <a:pt x="12912" y="2716"/>
                </a:lnTo>
                <a:lnTo>
                  <a:pt x="18701" y="1781"/>
                </a:lnTo>
                <a:lnTo>
                  <a:pt x="25380" y="1335"/>
                </a:lnTo>
                <a:lnTo>
                  <a:pt x="31614" y="445"/>
                </a:lnTo>
                <a:lnTo>
                  <a:pt x="38738" y="0"/>
                </a:lnTo>
                <a:lnTo>
                  <a:pt x="44081" y="1336"/>
                </a:lnTo>
                <a:lnTo>
                  <a:pt x="47198" y="445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219759" y="800850"/>
            <a:ext cx="132715" cy="38100"/>
          </a:xfrm>
          <a:custGeom>
            <a:avLst/>
            <a:gdLst/>
            <a:ahLst/>
            <a:cxnLst/>
            <a:rect l="l" t="t" r="r" b="b"/>
            <a:pathLst>
              <a:path w="132715" h="38100">
                <a:moveTo>
                  <a:pt x="132691" y="12560"/>
                </a:moveTo>
                <a:lnTo>
                  <a:pt x="99010" y="28457"/>
                </a:lnTo>
                <a:lnTo>
                  <a:pt x="89499" y="27704"/>
                </a:lnTo>
                <a:lnTo>
                  <a:pt x="77672" y="26489"/>
                </a:lnTo>
                <a:lnTo>
                  <a:pt x="70018" y="26502"/>
                </a:lnTo>
                <a:lnTo>
                  <a:pt x="63200" y="28118"/>
                </a:lnTo>
                <a:lnTo>
                  <a:pt x="53877" y="31713"/>
                </a:lnTo>
                <a:lnTo>
                  <a:pt x="44972" y="34831"/>
                </a:lnTo>
                <a:lnTo>
                  <a:pt x="35524" y="37458"/>
                </a:lnTo>
                <a:lnTo>
                  <a:pt x="26493" y="37671"/>
                </a:lnTo>
                <a:lnTo>
                  <a:pt x="17796" y="35896"/>
                </a:lnTo>
                <a:lnTo>
                  <a:pt x="9350" y="32560"/>
                </a:lnTo>
                <a:lnTo>
                  <a:pt x="7124" y="31268"/>
                </a:lnTo>
                <a:lnTo>
                  <a:pt x="5343" y="29442"/>
                </a:lnTo>
                <a:lnTo>
                  <a:pt x="3562" y="27705"/>
                </a:lnTo>
                <a:lnTo>
                  <a:pt x="0" y="22315"/>
                </a:lnTo>
                <a:lnTo>
                  <a:pt x="3116" y="19598"/>
                </a:lnTo>
                <a:lnTo>
                  <a:pt x="12022" y="17862"/>
                </a:lnTo>
                <a:lnTo>
                  <a:pt x="35524" y="13161"/>
                </a:lnTo>
                <a:lnTo>
                  <a:pt x="82375" y="4460"/>
                </a:lnTo>
                <a:lnTo>
                  <a:pt x="106419" y="891"/>
                </a:lnTo>
                <a:lnTo>
                  <a:pt x="112208" y="0"/>
                </a:lnTo>
                <a:lnTo>
                  <a:pt x="118442" y="1826"/>
                </a:lnTo>
                <a:lnTo>
                  <a:pt x="124230" y="3162"/>
                </a:lnTo>
                <a:lnTo>
                  <a:pt x="126457" y="3607"/>
                </a:lnTo>
                <a:lnTo>
                  <a:pt x="128238" y="6280"/>
                </a:lnTo>
                <a:lnTo>
                  <a:pt x="129574" y="8017"/>
                </a:lnTo>
                <a:lnTo>
                  <a:pt x="132691" y="1256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340873" y="800879"/>
            <a:ext cx="102870" cy="50165"/>
          </a:xfrm>
          <a:custGeom>
            <a:avLst/>
            <a:gdLst/>
            <a:ahLst/>
            <a:cxnLst/>
            <a:rect l="l" t="t" r="r" b="b"/>
            <a:pathLst>
              <a:path w="102870" h="50165">
                <a:moveTo>
                  <a:pt x="102857" y="25849"/>
                </a:moveTo>
                <a:lnTo>
                  <a:pt x="96177" y="34801"/>
                </a:lnTo>
                <a:lnTo>
                  <a:pt x="87718" y="36138"/>
                </a:lnTo>
                <a:lnTo>
                  <a:pt x="50315" y="42419"/>
                </a:lnTo>
                <a:lnTo>
                  <a:pt x="12912" y="48610"/>
                </a:lnTo>
                <a:lnTo>
                  <a:pt x="2671" y="49991"/>
                </a:lnTo>
                <a:lnTo>
                  <a:pt x="0" y="48165"/>
                </a:lnTo>
                <a:lnTo>
                  <a:pt x="5343" y="44156"/>
                </a:lnTo>
                <a:lnTo>
                  <a:pt x="7524" y="42374"/>
                </a:lnTo>
                <a:lnTo>
                  <a:pt x="10686" y="40993"/>
                </a:lnTo>
                <a:lnTo>
                  <a:pt x="13357" y="40548"/>
                </a:lnTo>
                <a:lnTo>
                  <a:pt x="59220" y="29857"/>
                </a:lnTo>
                <a:lnTo>
                  <a:pt x="65134" y="27315"/>
                </a:lnTo>
                <a:lnTo>
                  <a:pt x="67457" y="23382"/>
                </a:lnTo>
                <a:lnTo>
                  <a:pt x="67457" y="1210"/>
                </a:lnTo>
                <a:lnTo>
                  <a:pt x="68571" y="906"/>
                </a:lnTo>
                <a:lnTo>
                  <a:pt x="76404" y="0"/>
                </a:lnTo>
                <a:lnTo>
                  <a:pt x="83487" y="538"/>
                </a:lnTo>
                <a:lnTo>
                  <a:pt x="89234" y="2497"/>
                </a:lnTo>
                <a:lnTo>
                  <a:pt x="93061" y="5849"/>
                </a:lnTo>
                <a:lnTo>
                  <a:pt x="95777" y="10304"/>
                </a:lnTo>
                <a:lnTo>
                  <a:pt x="97959" y="14714"/>
                </a:lnTo>
                <a:lnTo>
                  <a:pt x="102857" y="25849"/>
                </a:lnTo>
                <a:close/>
              </a:path>
              <a:path w="102870" h="50165">
                <a:moveTo>
                  <a:pt x="67457" y="1210"/>
                </a:moveTo>
                <a:lnTo>
                  <a:pt x="67457" y="23382"/>
                </a:lnTo>
                <a:lnTo>
                  <a:pt x="66108" y="18690"/>
                </a:lnTo>
                <a:lnTo>
                  <a:pt x="61001" y="13867"/>
                </a:lnTo>
                <a:lnTo>
                  <a:pt x="58775" y="12041"/>
                </a:lnTo>
                <a:lnTo>
                  <a:pt x="54767" y="10304"/>
                </a:lnTo>
                <a:lnTo>
                  <a:pt x="54767" y="9013"/>
                </a:lnTo>
                <a:lnTo>
                  <a:pt x="56103" y="5004"/>
                </a:lnTo>
                <a:lnTo>
                  <a:pt x="61892" y="2732"/>
                </a:lnTo>
                <a:lnTo>
                  <a:pt x="67457" y="121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497563" y="787577"/>
            <a:ext cx="34290" cy="19050"/>
          </a:xfrm>
          <a:custGeom>
            <a:avLst/>
            <a:gdLst/>
            <a:ahLst/>
            <a:cxnLst/>
            <a:rect l="l" t="t" r="r" b="b"/>
            <a:pathLst>
              <a:path w="34290" h="19050">
                <a:moveTo>
                  <a:pt x="33885" y="13317"/>
                </a:moveTo>
                <a:lnTo>
                  <a:pt x="31213" y="15589"/>
                </a:lnTo>
                <a:lnTo>
                  <a:pt x="29387" y="17326"/>
                </a:lnTo>
                <a:lnTo>
                  <a:pt x="26716" y="17771"/>
                </a:lnTo>
                <a:lnTo>
                  <a:pt x="23153" y="18707"/>
                </a:lnTo>
                <a:lnTo>
                  <a:pt x="20526" y="18261"/>
                </a:lnTo>
                <a:lnTo>
                  <a:pt x="15183" y="16880"/>
                </a:lnTo>
                <a:lnTo>
                  <a:pt x="9840" y="15143"/>
                </a:lnTo>
                <a:lnTo>
                  <a:pt x="4898" y="13317"/>
                </a:lnTo>
                <a:lnTo>
                  <a:pt x="2671" y="12025"/>
                </a:lnTo>
                <a:lnTo>
                  <a:pt x="0" y="9308"/>
                </a:lnTo>
                <a:lnTo>
                  <a:pt x="445" y="8017"/>
                </a:lnTo>
                <a:lnTo>
                  <a:pt x="2671" y="2627"/>
                </a:lnTo>
                <a:lnTo>
                  <a:pt x="8014" y="0"/>
                </a:lnTo>
                <a:lnTo>
                  <a:pt x="14649" y="444"/>
                </a:lnTo>
                <a:lnTo>
                  <a:pt x="24044" y="1335"/>
                </a:lnTo>
                <a:lnTo>
                  <a:pt x="33840" y="12025"/>
                </a:lnTo>
                <a:lnTo>
                  <a:pt x="33885" y="1331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4716892" y="771052"/>
            <a:ext cx="12700" cy="7620"/>
          </a:xfrm>
          <a:custGeom>
            <a:avLst/>
            <a:gdLst/>
            <a:ahLst/>
            <a:cxnLst/>
            <a:rect l="l" t="t" r="r" b="b"/>
            <a:pathLst>
              <a:path w="12700" h="7620">
                <a:moveTo>
                  <a:pt x="12467" y="7171"/>
                </a:moveTo>
                <a:lnTo>
                  <a:pt x="10241" y="7572"/>
                </a:lnTo>
                <a:lnTo>
                  <a:pt x="5788" y="5389"/>
                </a:lnTo>
                <a:lnTo>
                  <a:pt x="4007" y="4454"/>
                </a:lnTo>
                <a:lnTo>
                  <a:pt x="1335" y="3118"/>
                </a:lnTo>
                <a:lnTo>
                  <a:pt x="890" y="2271"/>
                </a:lnTo>
                <a:lnTo>
                  <a:pt x="0" y="0"/>
                </a:lnTo>
                <a:lnTo>
                  <a:pt x="2226" y="0"/>
                </a:lnTo>
                <a:lnTo>
                  <a:pt x="6679" y="1826"/>
                </a:lnTo>
                <a:lnTo>
                  <a:pt x="8015" y="2271"/>
                </a:lnTo>
                <a:lnTo>
                  <a:pt x="10241" y="4008"/>
                </a:lnTo>
                <a:lnTo>
                  <a:pt x="10686" y="4454"/>
                </a:lnTo>
                <a:lnTo>
                  <a:pt x="12467" y="717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685066" y="765350"/>
            <a:ext cx="61594" cy="13970"/>
          </a:xfrm>
          <a:custGeom>
            <a:avLst/>
            <a:gdLst/>
            <a:ahLst/>
            <a:cxnLst/>
            <a:rect l="l" t="t" r="r" b="b"/>
            <a:pathLst>
              <a:path w="61595" h="13970">
                <a:moveTo>
                  <a:pt x="61447" y="1737"/>
                </a:moveTo>
                <a:lnTo>
                  <a:pt x="60066" y="3073"/>
                </a:lnTo>
                <a:lnTo>
                  <a:pt x="59176" y="4008"/>
                </a:lnTo>
                <a:lnTo>
                  <a:pt x="57350" y="4899"/>
                </a:lnTo>
                <a:lnTo>
                  <a:pt x="56059" y="5345"/>
                </a:lnTo>
                <a:lnTo>
                  <a:pt x="54723" y="6235"/>
                </a:lnTo>
                <a:lnTo>
                  <a:pt x="53788" y="6235"/>
                </a:lnTo>
                <a:lnTo>
                  <a:pt x="45372" y="7617"/>
                </a:lnTo>
                <a:lnTo>
                  <a:pt x="45372" y="8062"/>
                </a:lnTo>
                <a:lnTo>
                  <a:pt x="43146" y="8507"/>
                </a:lnTo>
                <a:lnTo>
                  <a:pt x="37358" y="9799"/>
                </a:lnTo>
                <a:lnTo>
                  <a:pt x="31524" y="11224"/>
                </a:lnTo>
                <a:lnTo>
                  <a:pt x="27116" y="12515"/>
                </a:lnTo>
                <a:lnTo>
                  <a:pt x="23109" y="12961"/>
                </a:lnTo>
                <a:lnTo>
                  <a:pt x="19992" y="13807"/>
                </a:lnTo>
                <a:lnTo>
                  <a:pt x="11576" y="13807"/>
                </a:lnTo>
                <a:lnTo>
                  <a:pt x="5788" y="13362"/>
                </a:lnTo>
                <a:lnTo>
                  <a:pt x="0" y="13362"/>
                </a:lnTo>
                <a:lnTo>
                  <a:pt x="3116" y="9799"/>
                </a:lnTo>
                <a:lnTo>
                  <a:pt x="7569" y="7617"/>
                </a:lnTo>
                <a:lnTo>
                  <a:pt x="14248" y="6681"/>
                </a:lnTo>
                <a:lnTo>
                  <a:pt x="43146" y="1789"/>
                </a:lnTo>
                <a:lnTo>
                  <a:pt x="44527" y="1737"/>
                </a:lnTo>
                <a:lnTo>
                  <a:pt x="52942" y="445"/>
                </a:lnTo>
                <a:lnTo>
                  <a:pt x="54278" y="0"/>
                </a:lnTo>
                <a:lnTo>
                  <a:pt x="56059" y="0"/>
                </a:lnTo>
                <a:lnTo>
                  <a:pt x="57350" y="445"/>
                </a:lnTo>
                <a:lnTo>
                  <a:pt x="59176" y="548"/>
                </a:lnTo>
                <a:lnTo>
                  <a:pt x="60512" y="890"/>
                </a:lnTo>
                <a:lnTo>
                  <a:pt x="61447" y="173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4888767" y="762633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12467" y="2182"/>
                </a:moveTo>
                <a:lnTo>
                  <a:pt x="12022" y="6279"/>
                </a:lnTo>
                <a:lnTo>
                  <a:pt x="10686" y="8462"/>
                </a:lnTo>
                <a:lnTo>
                  <a:pt x="8460" y="9309"/>
                </a:lnTo>
                <a:lnTo>
                  <a:pt x="5788" y="10244"/>
                </a:lnTo>
                <a:lnTo>
                  <a:pt x="2226" y="9843"/>
                </a:lnTo>
                <a:lnTo>
                  <a:pt x="890" y="6681"/>
                </a:lnTo>
                <a:lnTo>
                  <a:pt x="0" y="3117"/>
                </a:lnTo>
                <a:lnTo>
                  <a:pt x="2226" y="0"/>
                </a:lnTo>
                <a:lnTo>
                  <a:pt x="7569" y="0"/>
                </a:lnTo>
                <a:lnTo>
                  <a:pt x="10241" y="1292"/>
                </a:lnTo>
                <a:lnTo>
                  <a:pt x="12467" y="218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4724907" y="746643"/>
            <a:ext cx="24130" cy="17780"/>
          </a:xfrm>
          <a:custGeom>
            <a:avLst/>
            <a:gdLst/>
            <a:ahLst/>
            <a:cxnLst/>
            <a:rect l="l" t="t" r="r" b="b"/>
            <a:pathLst>
              <a:path w="24129" h="17779">
                <a:moveTo>
                  <a:pt x="23599" y="16435"/>
                </a:moveTo>
                <a:lnTo>
                  <a:pt x="22263" y="16880"/>
                </a:lnTo>
                <a:lnTo>
                  <a:pt x="21818" y="17727"/>
                </a:lnTo>
                <a:lnTo>
                  <a:pt x="18256" y="17727"/>
                </a:lnTo>
                <a:lnTo>
                  <a:pt x="3562" y="6591"/>
                </a:lnTo>
                <a:lnTo>
                  <a:pt x="0" y="1737"/>
                </a:lnTo>
                <a:lnTo>
                  <a:pt x="1335" y="0"/>
                </a:lnTo>
                <a:lnTo>
                  <a:pt x="6233" y="2583"/>
                </a:lnTo>
                <a:lnTo>
                  <a:pt x="10241" y="4409"/>
                </a:lnTo>
                <a:lnTo>
                  <a:pt x="13358" y="6591"/>
                </a:lnTo>
                <a:lnTo>
                  <a:pt x="16920" y="9264"/>
                </a:lnTo>
                <a:lnTo>
                  <a:pt x="20482" y="12426"/>
                </a:lnTo>
                <a:lnTo>
                  <a:pt x="22263" y="14163"/>
                </a:lnTo>
                <a:lnTo>
                  <a:pt x="23599" y="1643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9708777" y="717646"/>
            <a:ext cx="13335" cy="28575"/>
          </a:xfrm>
          <a:custGeom>
            <a:avLst/>
            <a:gdLst/>
            <a:ahLst/>
            <a:cxnLst/>
            <a:rect l="l" t="t" r="r" b="b"/>
            <a:pathLst>
              <a:path w="13334" h="28575">
                <a:moveTo>
                  <a:pt x="12957" y="7572"/>
                </a:moveTo>
                <a:lnTo>
                  <a:pt x="12957" y="20044"/>
                </a:lnTo>
                <a:lnTo>
                  <a:pt x="10686" y="28017"/>
                </a:lnTo>
                <a:lnTo>
                  <a:pt x="6278" y="28062"/>
                </a:lnTo>
                <a:lnTo>
                  <a:pt x="2715" y="28462"/>
                </a:lnTo>
                <a:lnTo>
                  <a:pt x="445" y="20890"/>
                </a:lnTo>
                <a:lnTo>
                  <a:pt x="0" y="14698"/>
                </a:lnTo>
                <a:lnTo>
                  <a:pt x="0" y="8017"/>
                </a:lnTo>
                <a:lnTo>
                  <a:pt x="1825" y="445"/>
                </a:lnTo>
                <a:lnTo>
                  <a:pt x="6278" y="0"/>
                </a:lnTo>
                <a:lnTo>
                  <a:pt x="10285" y="0"/>
                </a:lnTo>
                <a:lnTo>
                  <a:pt x="12957" y="757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9653607" y="686824"/>
            <a:ext cx="18415" cy="47625"/>
          </a:xfrm>
          <a:custGeom>
            <a:avLst/>
            <a:gdLst/>
            <a:ahLst/>
            <a:cxnLst/>
            <a:rect l="l" t="t" r="r" b="b"/>
            <a:pathLst>
              <a:path w="18415" h="47625">
                <a:moveTo>
                  <a:pt x="17861" y="19809"/>
                </a:moveTo>
                <a:lnTo>
                  <a:pt x="17855" y="27215"/>
                </a:lnTo>
                <a:lnTo>
                  <a:pt x="17410" y="30778"/>
                </a:lnTo>
                <a:lnTo>
                  <a:pt x="16536" y="33948"/>
                </a:lnTo>
                <a:lnTo>
                  <a:pt x="15183" y="36524"/>
                </a:lnTo>
                <a:lnTo>
                  <a:pt x="12913" y="42848"/>
                </a:lnTo>
                <a:lnTo>
                  <a:pt x="9350" y="46856"/>
                </a:lnTo>
                <a:lnTo>
                  <a:pt x="4452" y="47257"/>
                </a:lnTo>
                <a:lnTo>
                  <a:pt x="3518" y="47257"/>
                </a:lnTo>
                <a:lnTo>
                  <a:pt x="1781" y="42402"/>
                </a:lnTo>
                <a:lnTo>
                  <a:pt x="1380" y="39240"/>
                </a:lnTo>
                <a:lnTo>
                  <a:pt x="445" y="32559"/>
                </a:lnTo>
                <a:lnTo>
                  <a:pt x="445" y="25833"/>
                </a:lnTo>
                <a:lnTo>
                  <a:pt x="0" y="19686"/>
                </a:lnTo>
                <a:lnTo>
                  <a:pt x="1825" y="6725"/>
                </a:lnTo>
                <a:lnTo>
                  <a:pt x="3562" y="534"/>
                </a:lnTo>
                <a:lnTo>
                  <a:pt x="3562" y="0"/>
                </a:lnTo>
                <a:lnTo>
                  <a:pt x="8059" y="534"/>
                </a:lnTo>
                <a:lnTo>
                  <a:pt x="9840" y="1826"/>
                </a:lnTo>
                <a:lnTo>
                  <a:pt x="13867" y="7002"/>
                </a:lnTo>
                <a:lnTo>
                  <a:pt x="16536" y="13034"/>
                </a:lnTo>
                <a:lnTo>
                  <a:pt x="17861" y="1980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4676373" y="646825"/>
            <a:ext cx="3175" cy="3175"/>
          </a:xfrm>
          <a:custGeom>
            <a:avLst/>
            <a:gdLst/>
            <a:ahLst/>
            <a:cxnLst/>
            <a:rect l="l" t="t" r="r" b="b"/>
            <a:pathLst>
              <a:path w="3175" h="3175">
                <a:moveTo>
                  <a:pt x="2671" y="1737"/>
                </a:moveTo>
                <a:lnTo>
                  <a:pt x="1781" y="2627"/>
                </a:lnTo>
                <a:lnTo>
                  <a:pt x="0" y="0"/>
                </a:lnTo>
                <a:lnTo>
                  <a:pt x="2671" y="173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880941" y="64499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233" y="0"/>
                </a:moveTo>
                <a:lnTo>
                  <a:pt x="5387" y="5389"/>
                </a:lnTo>
                <a:lnTo>
                  <a:pt x="3161" y="6279"/>
                </a:lnTo>
                <a:lnTo>
                  <a:pt x="0" y="2271"/>
                </a:lnTo>
                <a:lnTo>
                  <a:pt x="6233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887175" y="640990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4942" y="0"/>
                </a:moveTo>
                <a:lnTo>
                  <a:pt x="4497" y="890"/>
                </a:lnTo>
                <a:lnTo>
                  <a:pt x="4497" y="1336"/>
                </a:lnTo>
                <a:lnTo>
                  <a:pt x="4052" y="2717"/>
                </a:lnTo>
                <a:lnTo>
                  <a:pt x="0" y="4009"/>
                </a:lnTo>
                <a:lnTo>
                  <a:pt x="489" y="3118"/>
                </a:lnTo>
                <a:lnTo>
                  <a:pt x="489" y="2272"/>
                </a:lnTo>
                <a:lnTo>
                  <a:pt x="935" y="1292"/>
                </a:lnTo>
                <a:lnTo>
                  <a:pt x="1870" y="846"/>
                </a:lnTo>
                <a:lnTo>
                  <a:pt x="3606" y="400"/>
                </a:lnTo>
                <a:lnTo>
                  <a:pt x="4942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5273481" y="632571"/>
            <a:ext cx="8255" cy="3175"/>
          </a:xfrm>
          <a:custGeom>
            <a:avLst/>
            <a:gdLst/>
            <a:ahLst/>
            <a:cxnLst/>
            <a:rect l="l" t="t" r="r" b="b"/>
            <a:pathLst>
              <a:path w="8254" h="3175">
                <a:moveTo>
                  <a:pt x="8014" y="2716"/>
                </a:moveTo>
                <a:lnTo>
                  <a:pt x="0" y="3117"/>
                </a:lnTo>
                <a:lnTo>
                  <a:pt x="7124" y="0"/>
                </a:lnTo>
                <a:lnTo>
                  <a:pt x="8014" y="271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5766796" y="624153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161" y="0"/>
                </a:moveTo>
                <a:lnTo>
                  <a:pt x="2271" y="2138"/>
                </a:lnTo>
                <a:lnTo>
                  <a:pt x="0" y="1292"/>
                </a:lnTo>
                <a:lnTo>
                  <a:pt x="489" y="401"/>
                </a:lnTo>
                <a:lnTo>
                  <a:pt x="3161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605130" y="618719"/>
            <a:ext cx="24130" cy="17145"/>
          </a:xfrm>
          <a:custGeom>
            <a:avLst/>
            <a:gdLst/>
            <a:ahLst/>
            <a:cxnLst/>
            <a:rect l="l" t="t" r="r" b="b"/>
            <a:pathLst>
              <a:path w="24129" h="17145">
                <a:moveTo>
                  <a:pt x="23599" y="2716"/>
                </a:moveTo>
                <a:lnTo>
                  <a:pt x="20482" y="7171"/>
                </a:lnTo>
                <a:lnTo>
                  <a:pt x="20037" y="14297"/>
                </a:lnTo>
                <a:lnTo>
                  <a:pt x="13803" y="16035"/>
                </a:lnTo>
                <a:lnTo>
                  <a:pt x="12912" y="16569"/>
                </a:lnTo>
                <a:lnTo>
                  <a:pt x="10686" y="16569"/>
                </a:lnTo>
                <a:lnTo>
                  <a:pt x="9350" y="15590"/>
                </a:lnTo>
                <a:lnTo>
                  <a:pt x="4897" y="13407"/>
                </a:lnTo>
                <a:lnTo>
                  <a:pt x="1335" y="9844"/>
                </a:lnTo>
                <a:lnTo>
                  <a:pt x="445" y="6280"/>
                </a:lnTo>
                <a:lnTo>
                  <a:pt x="0" y="4899"/>
                </a:lnTo>
                <a:lnTo>
                  <a:pt x="445" y="3162"/>
                </a:lnTo>
                <a:lnTo>
                  <a:pt x="1335" y="3162"/>
                </a:lnTo>
                <a:lnTo>
                  <a:pt x="7569" y="2717"/>
                </a:lnTo>
                <a:lnTo>
                  <a:pt x="13803" y="2717"/>
                </a:lnTo>
                <a:lnTo>
                  <a:pt x="19146" y="0"/>
                </a:lnTo>
                <a:lnTo>
                  <a:pt x="21818" y="1826"/>
                </a:lnTo>
                <a:lnTo>
                  <a:pt x="23599" y="271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4944426" y="614955"/>
            <a:ext cx="708025" cy="133350"/>
          </a:xfrm>
          <a:custGeom>
            <a:avLst/>
            <a:gdLst/>
            <a:ahLst/>
            <a:cxnLst/>
            <a:rect l="l" t="t" r="r" b="b"/>
            <a:pathLst>
              <a:path w="708025" h="133350">
                <a:moveTo>
                  <a:pt x="707980" y="16190"/>
                </a:moveTo>
                <a:lnTo>
                  <a:pt x="644306" y="26880"/>
                </a:lnTo>
                <a:lnTo>
                  <a:pt x="632952" y="28835"/>
                </a:lnTo>
                <a:lnTo>
                  <a:pt x="622265" y="32030"/>
                </a:lnTo>
                <a:lnTo>
                  <a:pt x="612247" y="36570"/>
                </a:lnTo>
                <a:lnTo>
                  <a:pt x="602896" y="42559"/>
                </a:lnTo>
                <a:lnTo>
                  <a:pt x="595229" y="47045"/>
                </a:lnTo>
                <a:lnTo>
                  <a:pt x="586978" y="50019"/>
                </a:lnTo>
                <a:lnTo>
                  <a:pt x="578225" y="51591"/>
                </a:lnTo>
                <a:lnTo>
                  <a:pt x="569055" y="51868"/>
                </a:lnTo>
                <a:lnTo>
                  <a:pt x="544573" y="52353"/>
                </a:lnTo>
                <a:lnTo>
                  <a:pt x="525141" y="53310"/>
                </a:lnTo>
                <a:lnTo>
                  <a:pt x="505625" y="51085"/>
                </a:lnTo>
                <a:lnTo>
                  <a:pt x="480892" y="42024"/>
                </a:lnTo>
                <a:lnTo>
                  <a:pt x="478666" y="40733"/>
                </a:lnTo>
                <a:lnTo>
                  <a:pt x="475103" y="41133"/>
                </a:lnTo>
                <a:lnTo>
                  <a:pt x="471986" y="40733"/>
                </a:lnTo>
                <a:lnTo>
                  <a:pt x="463658" y="40554"/>
                </a:lnTo>
                <a:lnTo>
                  <a:pt x="455456" y="43115"/>
                </a:lnTo>
                <a:lnTo>
                  <a:pt x="448505" y="47948"/>
                </a:lnTo>
                <a:lnTo>
                  <a:pt x="443934" y="54585"/>
                </a:lnTo>
                <a:lnTo>
                  <a:pt x="440275" y="61879"/>
                </a:lnTo>
                <a:lnTo>
                  <a:pt x="434695" y="67207"/>
                </a:lnTo>
                <a:lnTo>
                  <a:pt x="427278" y="70789"/>
                </a:lnTo>
                <a:lnTo>
                  <a:pt x="418109" y="72847"/>
                </a:lnTo>
                <a:lnTo>
                  <a:pt x="406643" y="73712"/>
                </a:lnTo>
                <a:lnTo>
                  <a:pt x="395511" y="73220"/>
                </a:lnTo>
                <a:lnTo>
                  <a:pt x="384546" y="71651"/>
                </a:lnTo>
                <a:lnTo>
                  <a:pt x="373582" y="69284"/>
                </a:lnTo>
                <a:lnTo>
                  <a:pt x="362331" y="67510"/>
                </a:lnTo>
                <a:lnTo>
                  <a:pt x="324602" y="82156"/>
                </a:lnTo>
                <a:lnTo>
                  <a:pt x="320594" y="87546"/>
                </a:lnTo>
                <a:lnTo>
                  <a:pt x="316142" y="88437"/>
                </a:lnTo>
                <a:lnTo>
                  <a:pt x="309463" y="86611"/>
                </a:lnTo>
                <a:lnTo>
                  <a:pt x="303298" y="84542"/>
                </a:lnTo>
                <a:lnTo>
                  <a:pt x="296884" y="82585"/>
                </a:lnTo>
                <a:lnTo>
                  <a:pt x="290302" y="81205"/>
                </a:lnTo>
                <a:lnTo>
                  <a:pt x="283637" y="80865"/>
                </a:lnTo>
                <a:lnTo>
                  <a:pt x="267864" y="81165"/>
                </a:lnTo>
                <a:lnTo>
                  <a:pt x="251967" y="81962"/>
                </a:lnTo>
                <a:lnTo>
                  <a:pt x="235986" y="83101"/>
                </a:lnTo>
                <a:lnTo>
                  <a:pt x="219963" y="84428"/>
                </a:lnTo>
                <a:lnTo>
                  <a:pt x="214175" y="84874"/>
                </a:lnTo>
                <a:lnTo>
                  <a:pt x="207941" y="87146"/>
                </a:lnTo>
                <a:lnTo>
                  <a:pt x="203043" y="90174"/>
                </a:lnTo>
                <a:lnTo>
                  <a:pt x="189344" y="97183"/>
                </a:lnTo>
                <a:lnTo>
                  <a:pt x="174935" y="102785"/>
                </a:lnTo>
                <a:lnTo>
                  <a:pt x="159775" y="106892"/>
                </a:lnTo>
                <a:lnTo>
                  <a:pt x="143453" y="109488"/>
                </a:lnTo>
                <a:lnTo>
                  <a:pt x="137553" y="110621"/>
                </a:lnTo>
                <a:lnTo>
                  <a:pt x="131410" y="113069"/>
                </a:lnTo>
                <a:lnTo>
                  <a:pt x="125121" y="116122"/>
                </a:lnTo>
                <a:lnTo>
                  <a:pt x="119332" y="118726"/>
                </a:lnTo>
                <a:lnTo>
                  <a:pt x="110413" y="121381"/>
                </a:lnTo>
                <a:lnTo>
                  <a:pt x="102078" y="121760"/>
                </a:lnTo>
                <a:lnTo>
                  <a:pt x="94912" y="119409"/>
                </a:lnTo>
                <a:lnTo>
                  <a:pt x="89499" y="113871"/>
                </a:lnTo>
                <a:lnTo>
                  <a:pt x="85492" y="108882"/>
                </a:lnTo>
                <a:lnTo>
                  <a:pt x="78367" y="107991"/>
                </a:lnTo>
                <a:lnTo>
                  <a:pt x="73469" y="110708"/>
                </a:lnTo>
                <a:lnTo>
                  <a:pt x="61593" y="117482"/>
                </a:lnTo>
                <a:lnTo>
                  <a:pt x="49592" y="123943"/>
                </a:lnTo>
                <a:lnTo>
                  <a:pt x="36839" y="129242"/>
                </a:lnTo>
                <a:lnTo>
                  <a:pt x="22708" y="132534"/>
                </a:lnTo>
                <a:lnTo>
                  <a:pt x="17365" y="132979"/>
                </a:lnTo>
                <a:lnTo>
                  <a:pt x="9795" y="131643"/>
                </a:lnTo>
                <a:lnTo>
                  <a:pt x="5788" y="128970"/>
                </a:lnTo>
                <a:lnTo>
                  <a:pt x="0" y="125407"/>
                </a:lnTo>
                <a:lnTo>
                  <a:pt x="1335" y="120552"/>
                </a:lnTo>
                <a:lnTo>
                  <a:pt x="6679" y="116454"/>
                </a:lnTo>
                <a:lnTo>
                  <a:pt x="13219" y="110716"/>
                </a:lnTo>
                <a:lnTo>
                  <a:pt x="18590" y="104322"/>
                </a:lnTo>
                <a:lnTo>
                  <a:pt x="23460" y="97669"/>
                </a:lnTo>
                <a:lnTo>
                  <a:pt x="28497" y="91155"/>
                </a:lnTo>
                <a:lnTo>
                  <a:pt x="33131" y="86666"/>
                </a:lnTo>
                <a:lnTo>
                  <a:pt x="38849" y="83304"/>
                </a:lnTo>
                <a:lnTo>
                  <a:pt x="45403" y="81195"/>
                </a:lnTo>
                <a:lnTo>
                  <a:pt x="52542" y="80464"/>
                </a:lnTo>
                <a:lnTo>
                  <a:pt x="71271" y="81022"/>
                </a:lnTo>
                <a:lnTo>
                  <a:pt x="89499" y="81973"/>
                </a:lnTo>
                <a:lnTo>
                  <a:pt x="106892" y="83139"/>
                </a:lnTo>
                <a:lnTo>
                  <a:pt x="125350" y="84485"/>
                </a:lnTo>
                <a:lnTo>
                  <a:pt x="143453" y="85450"/>
                </a:lnTo>
                <a:lnTo>
                  <a:pt x="161577" y="85408"/>
                </a:lnTo>
                <a:lnTo>
                  <a:pt x="179284" y="82794"/>
                </a:lnTo>
                <a:lnTo>
                  <a:pt x="196364" y="76055"/>
                </a:lnTo>
                <a:lnTo>
                  <a:pt x="205381" y="74359"/>
                </a:lnTo>
                <a:lnTo>
                  <a:pt x="214397" y="72714"/>
                </a:lnTo>
                <a:lnTo>
                  <a:pt x="223414" y="71169"/>
                </a:lnTo>
                <a:lnTo>
                  <a:pt x="232431" y="69774"/>
                </a:lnTo>
                <a:lnTo>
                  <a:pt x="271093" y="64729"/>
                </a:lnTo>
                <a:lnTo>
                  <a:pt x="309630" y="58950"/>
                </a:lnTo>
                <a:lnTo>
                  <a:pt x="348083" y="52336"/>
                </a:lnTo>
                <a:lnTo>
                  <a:pt x="386495" y="44786"/>
                </a:lnTo>
                <a:lnTo>
                  <a:pt x="420780" y="14498"/>
                </a:lnTo>
                <a:lnTo>
                  <a:pt x="420780" y="9197"/>
                </a:lnTo>
                <a:lnTo>
                  <a:pt x="424343" y="5634"/>
                </a:lnTo>
                <a:lnTo>
                  <a:pt x="431022" y="3363"/>
                </a:lnTo>
                <a:lnTo>
                  <a:pt x="442459" y="625"/>
                </a:lnTo>
                <a:lnTo>
                  <a:pt x="453396" y="0"/>
                </a:lnTo>
                <a:lnTo>
                  <a:pt x="463832" y="1947"/>
                </a:lnTo>
                <a:lnTo>
                  <a:pt x="473768" y="6926"/>
                </a:lnTo>
                <a:lnTo>
                  <a:pt x="478220" y="10044"/>
                </a:lnTo>
                <a:lnTo>
                  <a:pt x="481782" y="13607"/>
                </a:lnTo>
                <a:lnTo>
                  <a:pt x="487126" y="15790"/>
                </a:lnTo>
                <a:lnTo>
                  <a:pt x="492024" y="18507"/>
                </a:lnTo>
                <a:lnTo>
                  <a:pt x="497367" y="21180"/>
                </a:lnTo>
                <a:lnTo>
                  <a:pt x="505625" y="21162"/>
                </a:lnTo>
                <a:lnTo>
                  <a:pt x="562265" y="19170"/>
                </a:lnTo>
                <a:lnTo>
                  <a:pt x="619371" y="3763"/>
                </a:lnTo>
                <a:lnTo>
                  <a:pt x="624269" y="1581"/>
                </a:lnTo>
                <a:lnTo>
                  <a:pt x="631393" y="2026"/>
                </a:lnTo>
                <a:lnTo>
                  <a:pt x="642971" y="2917"/>
                </a:lnTo>
                <a:lnTo>
                  <a:pt x="649204" y="4208"/>
                </a:lnTo>
                <a:lnTo>
                  <a:pt x="653657" y="6480"/>
                </a:lnTo>
                <a:lnTo>
                  <a:pt x="666375" y="10136"/>
                </a:lnTo>
                <a:lnTo>
                  <a:pt x="679928" y="10472"/>
                </a:lnTo>
                <a:lnTo>
                  <a:pt x="693481" y="10482"/>
                </a:lnTo>
                <a:lnTo>
                  <a:pt x="706199" y="13161"/>
                </a:lnTo>
                <a:lnTo>
                  <a:pt x="707089" y="13606"/>
                </a:lnTo>
                <a:lnTo>
                  <a:pt x="707980" y="1619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699605" y="613864"/>
            <a:ext cx="67310" cy="23495"/>
          </a:xfrm>
          <a:custGeom>
            <a:avLst/>
            <a:gdLst/>
            <a:ahLst/>
            <a:cxnLst/>
            <a:rect l="l" t="t" r="r" b="b"/>
            <a:pathLst>
              <a:path w="67310" h="23495">
                <a:moveTo>
                  <a:pt x="67235" y="11580"/>
                </a:moveTo>
                <a:lnTo>
                  <a:pt x="65009" y="16035"/>
                </a:lnTo>
                <a:lnTo>
                  <a:pt x="61447" y="19597"/>
                </a:lnTo>
                <a:lnTo>
                  <a:pt x="55658" y="20444"/>
                </a:lnTo>
                <a:lnTo>
                  <a:pt x="49167" y="21451"/>
                </a:lnTo>
                <a:lnTo>
                  <a:pt x="42467" y="22320"/>
                </a:lnTo>
                <a:lnTo>
                  <a:pt x="35684" y="22931"/>
                </a:lnTo>
                <a:lnTo>
                  <a:pt x="32170" y="23051"/>
                </a:lnTo>
                <a:lnTo>
                  <a:pt x="23599" y="23161"/>
                </a:lnTo>
                <a:lnTo>
                  <a:pt x="17810" y="20890"/>
                </a:lnTo>
                <a:lnTo>
                  <a:pt x="12467" y="19598"/>
                </a:lnTo>
                <a:lnTo>
                  <a:pt x="6233" y="18306"/>
                </a:lnTo>
                <a:lnTo>
                  <a:pt x="2226" y="15143"/>
                </a:lnTo>
                <a:lnTo>
                  <a:pt x="0" y="10734"/>
                </a:lnTo>
                <a:lnTo>
                  <a:pt x="1301" y="7471"/>
                </a:lnTo>
                <a:lnTo>
                  <a:pt x="6439" y="3846"/>
                </a:lnTo>
                <a:lnTo>
                  <a:pt x="13256" y="981"/>
                </a:lnTo>
                <a:lnTo>
                  <a:pt x="19591" y="0"/>
                </a:lnTo>
                <a:lnTo>
                  <a:pt x="32170" y="1352"/>
                </a:lnTo>
                <a:lnTo>
                  <a:pt x="44415" y="3602"/>
                </a:lnTo>
                <a:lnTo>
                  <a:pt x="56159" y="6946"/>
                </a:lnTo>
                <a:lnTo>
                  <a:pt x="67235" y="115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714666" y="609455"/>
            <a:ext cx="10795" cy="11430"/>
          </a:xfrm>
          <a:custGeom>
            <a:avLst/>
            <a:gdLst/>
            <a:ahLst/>
            <a:cxnLst/>
            <a:rect l="l" t="t" r="r" b="b"/>
            <a:pathLst>
              <a:path w="10795" h="11429">
                <a:moveTo>
                  <a:pt x="10241" y="8863"/>
                </a:moveTo>
                <a:lnTo>
                  <a:pt x="8459" y="9709"/>
                </a:lnTo>
                <a:lnTo>
                  <a:pt x="8014" y="10600"/>
                </a:lnTo>
                <a:lnTo>
                  <a:pt x="4452" y="11134"/>
                </a:lnTo>
                <a:lnTo>
                  <a:pt x="1780" y="8417"/>
                </a:lnTo>
                <a:lnTo>
                  <a:pt x="445" y="3028"/>
                </a:lnTo>
                <a:lnTo>
                  <a:pt x="0" y="1736"/>
                </a:lnTo>
                <a:lnTo>
                  <a:pt x="1335" y="0"/>
                </a:lnTo>
                <a:lnTo>
                  <a:pt x="2226" y="0"/>
                </a:lnTo>
                <a:lnTo>
                  <a:pt x="5788" y="444"/>
                </a:lnTo>
                <a:lnTo>
                  <a:pt x="8460" y="3028"/>
                </a:lnTo>
                <a:lnTo>
                  <a:pt x="9795" y="7126"/>
                </a:lnTo>
                <a:lnTo>
                  <a:pt x="10241" y="886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484016" y="605446"/>
            <a:ext cx="5715" cy="5715"/>
          </a:xfrm>
          <a:custGeom>
            <a:avLst/>
            <a:gdLst/>
            <a:ahLst/>
            <a:cxnLst/>
            <a:rect l="l" t="t" r="r" b="b"/>
            <a:pathLst>
              <a:path w="5714" h="5715">
                <a:moveTo>
                  <a:pt x="5343" y="2582"/>
                </a:moveTo>
                <a:lnTo>
                  <a:pt x="2226" y="5701"/>
                </a:lnTo>
                <a:lnTo>
                  <a:pt x="445" y="3964"/>
                </a:lnTo>
                <a:lnTo>
                  <a:pt x="0" y="3474"/>
                </a:lnTo>
                <a:lnTo>
                  <a:pt x="445" y="3028"/>
                </a:lnTo>
                <a:lnTo>
                  <a:pt x="890" y="1736"/>
                </a:lnTo>
                <a:lnTo>
                  <a:pt x="2671" y="845"/>
                </a:lnTo>
                <a:lnTo>
                  <a:pt x="3562" y="0"/>
                </a:lnTo>
                <a:lnTo>
                  <a:pt x="5343" y="258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8023917" y="586649"/>
            <a:ext cx="81280" cy="34925"/>
          </a:xfrm>
          <a:custGeom>
            <a:avLst/>
            <a:gdLst/>
            <a:ahLst/>
            <a:cxnLst/>
            <a:rect l="l" t="t" r="r" b="b"/>
            <a:pathLst>
              <a:path w="81279" h="34925">
                <a:moveTo>
                  <a:pt x="80683" y="2272"/>
                </a:moveTo>
                <a:lnTo>
                  <a:pt x="80683" y="6681"/>
                </a:lnTo>
                <a:lnTo>
                  <a:pt x="80593" y="11624"/>
                </a:lnTo>
                <a:lnTo>
                  <a:pt x="46544" y="30968"/>
                </a:lnTo>
                <a:lnTo>
                  <a:pt x="29788" y="33405"/>
                </a:lnTo>
                <a:lnTo>
                  <a:pt x="22708" y="34335"/>
                </a:lnTo>
                <a:lnTo>
                  <a:pt x="0" y="22760"/>
                </a:lnTo>
                <a:lnTo>
                  <a:pt x="2271" y="18796"/>
                </a:lnTo>
                <a:lnTo>
                  <a:pt x="10285" y="15634"/>
                </a:lnTo>
                <a:lnTo>
                  <a:pt x="22708" y="10244"/>
                </a:lnTo>
                <a:lnTo>
                  <a:pt x="68616" y="1381"/>
                </a:lnTo>
                <a:lnTo>
                  <a:pt x="77076" y="0"/>
                </a:lnTo>
                <a:lnTo>
                  <a:pt x="80683" y="227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6154671" y="586604"/>
            <a:ext cx="1581785" cy="254000"/>
          </a:xfrm>
          <a:custGeom>
            <a:avLst/>
            <a:gdLst/>
            <a:ahLst/>
            <a:cxnLst/>
            <a:rect l="l" t="t" r="r" b="b"/>
            <a:pathLst>
              <a:path w="1581784" h="254000">
                <a:moveTo>
                  <a:pt x="1581556" y="4543"/>
                </a:moveTo>
                <a:lnTo>
                  <a:pt x="1580710" y="8952"/>
                </a:lnTo>
                <a:lnTo>
                  <a:pt x="1578929" y="11135"/>
                </a:lnTo>
                <a:lnTo>
                  <a:pt x="1574476" y="15233"/>
                </a:lnTo>
                <a:lnTo>
                  <a:pt x="1569578" y="20979"/>
                </a:lnTo>
                <a:lnTo>
                  <a:pt x="1563345" y="22271"/>
                </a:lnTo>
                <a:lnTo>
                  <a:pt x="1517882" y="32114"/>
                </a:lnTo>
                <a:lnTo>
                  <a:pt x="1499120" y="35622"/>
                </a:lnTo>
                <a:lnTo>
                  <a:pt x="1447023" y="42620"/>
                </a:lnTo>
                <a:lnTo>
                  <a:pt x="1413689" y="45476"/>
                </a:lnTo>
                <a:lnTo>
                  <a:pt x="1394598" y="48094"/>
                </a:lnTo>
                <a:lnTo>
                  <a:pt x="1375841" y="52191"/>
                </a:lnTo>
                <a:lnTo>
                  <a:pt x="1357084" y="56037"/>
                </a:lnTo>
                <a:lnTo>
                  <a:pt x="1337993" y="57904"/>
                </a:lnTo>
                <a:lnTo>
                  <a:pt x="1321198" y="59128"/>
                </a:lnTo>
                <a:lnTo>
                  <a:pt x="1304821" y="61990"/>
                </a:lnTo>
                <a:lnTo>
                  <a:pt x="1288777" y="66272"/>
                </a:lnTo>
                <a:lnTo>
                  <a:pt x="1272984" y="71756"/>
                </a:lnTo>
                <a:lnTo>
                  <a:pt x="1266416" y="73837"/>
                </a:lnTo>
                <a:lnTo>
                  <a:pt x="1259514" y="75409"/>
                </a:lnTo>
                <a:lnTo>
                  <a:pt x="1252446" y="76479"/>
                </a:lnTo>
                <a:lnTo>
                  <a:pt x="1245377" y="77057"/>
                </a:lnTo>
                <a:lnTo>
                  <a:pt x="1216928" y="80716"/>
                </a:lnTo>
                <a:lnTo>
                  <a:pt x="1188772" y="86450"/>
                </a:lnTo>
                <a:lnTo>
                  <a:pt x="1160532" y="91507"/>
                </a:lnTo>
                <a:lnTo>
                  <a:pt x="1131833" y="93136"/>
                </a:lnTo>
                <a:lnTo>
                  <a:pt x="1128716" y="93136"/>
                </a:lnTo>
                <a:lnTo>
                  <a:pt x="1125599" y="94027"/>
                </a:lnTo>
                <a:lnTo>
                  <a:pt x="1122482" y="94873"/>
                </a:lnTo>
                <a:lnTo>
                  <a:pt x="1116694" y="96700"/>
                </a:lnTo>
                <a:lnTo>
                  <a:pt x="1110460" y="98437"/>
                </a:lnTo>
                <a:lnTo>
                  <a:pt x="1097992" y="104272"/>
                </a:lnTo>
                <a:lnTo>
                  <a:pt x="1092649" y="104717"/>
                </a:lnTo>
                <a:lnTo>
                  <a:pt x="1086860" y="102045"/>
                </a:lnTo>
                <a:lnTo>
                  <a:pt x="1084634" y="100753"/>
                </a:lnTo>
                <a:lnTo>
                  <a:pt x="1081517" y="100219"/>
                </a:lnTo>
                <a:lnTo>
                  <a:pt x="1078400" y="98927"/>
                </a:lnTo>
                <a:lnTo>
                  <a:pt x="1071352" y="97242"/>
                </a:lnTo>
                <a:lnTo>
                  <a:pt x="1064430" y="97440"/>
                </a:lnTo>
                <a:lnTo>
                  <a:pt x="1057925" y="99384"/>
                </a:lnTo>
                <a:lnTo>
                  <a:pt x="1052129" y="102935"/>
                </a:lnTo>
                <a:lnTo>
                  <a:pt x="1042389" y="109239"/>
                </a:lnTo>
                <a:lnTo>
                  <a:pt x="1032315" y="113147"/>
                </a:lnTo>
                <a:lnTo>
                  <a:pt x="1021573" y="114298"/>
                </a:lnTo>
                <a:lnTo>
                  <a:pt x="1009829" y="112334"/>
                </a:lnTo>
                <a:lnTo>
                  <a:pt x="998648" y="109510"/>
                </a:lnTo>
                <a:lnTo>
                  <a:pt x="989043" y="108485"/>
                </a:lnTo>
                <a:lnTo>
                  <a:pt x="913525" y="117255"/>
                </a:lnTo>
                <a:lnTo>
                  <a:pt x="860774" y="125462"/>
                </a:lnTo>
                <a:lnTo>
                  <a:pt x="806855" y="134320"/>
                </a:lnTo>
                <a:lnTo>
                  <a:pt x="753353" y="143914"/>
                </a:lnTo>
                <a:lnTo>
                  <a:pt x="734652" y="150595"/>
                </a:lnTo>
                <a:lnTo>
                  <a:pt x="721154" y="157155"/>
                </a:lnTo>
                <a:lnTo>
                  <a:pt x="706822" y="162192"/>
                </a:lnTo>
                <a:lnTo>
                  <a:pt x="691822" y="165884"/>
                </a:lnTo>
                <a:lnTo>
                  <a:pt x="676321" y="168411"/>
                </a:lnTo>
                <a:lnTo>
                  <a:pt x="650558" y="171703"/>
                </a:lnTo>
                <a:lnTo>
                  <a:pt x="624837" y="175371"/>
                </a:lnTo>
                <a:lnTo>
                  <a:pt x="599366" y="180124"/>
                </a:lnTo>
                <a:lnTo>
                  <a:pt x="574354" y="186673"/>
                </a:lnTo>
                <a:lnTo>
                  <a:pt x="544514" y="195083"/>
                </a:lnTo>
                <a:lnTo>
                  <a:pt x="513964" y="201300"/>
                </a:lnTo>
                <a:lnTo>
                  <a:pt x="482997" y="205771"/>
                </a:lnTo>
                <a:lnTo>
                  <a:pt x="451905" y="208944"/>
                </a:lnTo>
                <a:lnTo>
                  <a:pt x="406220" y="213537"/>
                </a:lnTo>
                <a:lnTo>
                  <a:pt x="360535" y="218213"/>
                </a:lnTo>
                <a:lnTo>
                  <a:pt x="314851" y="222949"/>
                </a:lnTo>
                <a:lnTo>
                  <a:pt x="223481" y="232507"/>
                </a:lnTo>
                <a:lnTo>
                  <a:pt x="193277" y="235119"/>
                </a:lnTo>
                <a:lnTo>
                  <a:pt x="164689" y="237703"/>
                </a:lnTo>
                <a:lnTo>
                  <a:pt x="136676" y="240594"/>
                </a:lnTo>
                <a:lnTo>
                  <a:pt x="108200" y="244133"/>
                </a:lnTo>
                <a:lnTo>
                  <a:pt x="82409" y="247287"/>
                </a:lnTo>
                <a:lnTo>
                  <a:pt x="56493" y="249985"/>
                </a:lnTo>
                <a:lnTo>
                  <a:pt x="30494" y="252107"/>
                </a:lnTo>
                <a:lnTo>
                  <a:pt x="5788" y="253458"/>
                </a:lnTo>
                <a:lnTo>
                  <a:pt x="2671" y="253531"/>
                </a:lnTo>
                <a:lnTo>
                  <a:pt x="1335" y="252150"/>
                </a:lnTo>
                <a:lnTo>
                  <a:pt x="0" y="251260"/>
                </a:lnTo>
                <a:lnTo>
                  <a:pt x="3116" y="249968"/>
                </a:lnTo>
                <a:lnTo>
                  <a:pt x="5788" y="248142"/>
                </a:lnTo>
                <a:lnTo>
                  <a:pt x="8905" y="247697"/>
                </a:lnTo>
                <a:lnTo>
                  <a:pt x="141150" y="233443"/>
                </a:lnTo>
                <a:lnTo>
                  <a:pt x="197567" y="225350"/>
                </a:lnTo>
                <a:lnTo>
                  <a:pt x="235833" y="212160"/>
                </a:lnTo>
                <a:lnTo>
                  <a:pt x="240550" y="198929"/>
                </a:lnTo>
                <a:lnTo>
                  <a:pt x="245511" y="192960"/>
                </a:lnTo>
                <a:lnTo>
                  <a:pt x="253059" y="188402"/>
                </a:lnTo>
                <a:lnTo>
                  <a:pt x="263154" y="185293"/>
                </a:lnTo>
                <a:lnTo>
                  <a:pt x="354880" y="167566"/>
                </a:lnTo>
                <a:lnTo>
                  <a:pt x="380775" y="166418"/>
                </a:lnTo>
                <a:lnTo>
                  <a:pt x="406420" y="163128"/>
                </a:lnTo>
                <a:lnTo>
                  <a:pt x="431898" y="158928"/>
                </a:lnTo>
                <a:lnTo>
                  <a:pt x="457292" y="155050"/>
                </a:lnTo>
                <a:lnTo>
                  <a:pt x="493359" y="150220"/>
                </a:lnTo>
                <a:lnTo>
                  <a:pt x="529426" y="145479"/>
                </a:lnTo>
                <a:lnTo>
                  <a:pt x="565493" y="140411"/>
                </a:lnTo>
                <a:lnTo>
                  <a:pt x="637175" y="128898"/>
                </a:lnTo>
                <a:lnTo>
                  <a:pt x="709072" y="118802"/>
                </a:lnTo>
                <a:lnTo>
                  <a:pt x="781074" y="109769"/>
                </a:lnTo>
                <a:lnTo>
                  <a:pt x="853514" y="101632"/>
                </a:lnTo>
                <a:lnTo>
                  <a:pt x="904386" y="97345"/>
                </a:lnTo>
                <a:lnTo>
                  <a:pt x="932855" y="97242"/>
                </a:lnTo>
                <a:lnTo>
                  <a:pt x="947090" y="96255"/>
                </a:lnTo>
                <a:lnTo>
                  <a:pt x="961241" y="93636"/>
                </a:lnTo>
                <a:lnTo>
                  <a:pt x="975452" y="90088"/>
                </a:lnTo>
                <a:lnTo>
                  <a:pt x="989043" y="86528"/>
                </a:lnTo>
                <a:lnTo>
                  <a:pt x="1003194" y="83382"/>
                </a:lnTo>
                <a:lnTo>
                  <a:pt x="1045550" y="75905"/>
                </a:lnTo>
                <a:lnTo>
                  <a:pt x="1088241" y="71802"/>
                </a:lnTo>
                <a:lnTo>
                  <a:pt x="1100256" y="71190"/>
                </a:lnTo>
                <a:lnTo>
                  <a:pt x="1112230" y="69948"/>
                </a:lnTo>
                <a:lnTo>
                  <a:pt x="1124120" y="67962"/>
                </a:lnTo>
                <a:lnTo>
                  <a:pt x="1135885" y="65121"/>
                </a:lnTo>
                <a:lnTo>
                  <a:pt x="1177671" y="54811"/>
                </a:lnTo>
                <a:lnTo>
                  <a:pt x="1220041" y="46981"/>
                </a:lnTo>
                <a:lnTo>
                  <a:pt x="1262745" y="40304"/>
                </a:lnTo>
                <a:lnTo>
                  <a:pt x="1305533" y="33452"/>
                </a:lnTo>
                <a:lnTo>
                  <a:pt x="1321198" y="32273"/>
                </a:lnTo>
                <a:lnTo>
                  <a:pt x="1334030" y="31375"/>
                </a:lnTo>
                <a:lnTo>
                  <a:pt x="1348362" y="29863"/>
                </a:lnTo>
                <a:lnTo>
                  <a:pt x="1362528" y="27260"/>
                </a:lnTo>
                <a:lnTo>
                  <a:pt x="1385981" y="22458"/>
                </a:lnTo>
                <a:lnTo>
                  <a:pt x="1409559" y="18575"/>
                </a:lnTo>
                <a:lnTo>
                  <a:pt x="1433221" y="15359"/>
                </a:lnTo>
                <a:lnTo>
                  <a:pt x="1456925" y="12561"/>
                </a:lnTo>
                <a:lnTo>
                  <a:pt x="1504569" y="8107"/>
                </a:lnTo>
                <a:lnTo>
                  <a:pt x="1528569" y="5389"/>
                </a:lnTo>
                <a:lnTo>
                  <a:pt x="1540191" y="4098"/>
                </a:lnTo>
                <a:lnTo>
                  <a:pt x="1560228" y="1380"/>
                </a:lnTo>
                <a:lnTo>
                  <a:pt x="1566907" y="0"/>
                </a:lnTo>
                <a:lnTo>
                  <a:pt x="1574031" y="2272"/>
                </a:lnTo>
                <a:lnTo>
                  <a:pt x="1580220" y="4098"/>
                </a:lnTo>
                <a:lnTo>
                  <a:pt x="1581556" y="454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764537" y="577785"/>
            <a:ext cx="7620" cy="13335"/>
          </a:xfrm>
          <a:custGeom>
            <a:avLst/>
            <a:gdLst/>
            <a:ahLst/>
            <a:cxnLst/>
            <a:rect l="l" t="t" r="r" b="b"/>
            <a:pathLst>
              <a:path w="7620" h="13334">
                <a:moveTo>
                  <a:pt x="7124" y="12382"/>
                </a:moveTo>
                <a:lnTo>
                  <a:pt x="5788" y="12382"/>
                </a:lnTo>
                <a:lnTo>
                  <a:pt x="4452" y="12917"/>
                </a:lnTo>
                <a:lnTo>
                  <a:pt x="4007" y="12382"/>
                </a:lnTo>
                <a:lnTo>
                  <a:pt x="2671" y="10645"/>
                </a:lnTo>
                <a:lnTo>
                  <a:pt x="890" y="7928"/>
                </a:lnTo>
                <a:lnTo>
                  <a:pt x="890" y="6191"/>
                </a:lnTo>
                <a:lnTo>
                  <a:pt x="0" y="0"/>
                </a:lnTo>
                <a:lnTo>
                  <a:pt x="2226" y="0"/>
                </a:lnTo>
                <a:lnTo>
                  <a:pt x="5788" y="5790"/>
                </a:lnTo>
                <a:lnTo>
                  <a:pt x="6679" y="7527"/>
                </a:lnTo>
                <a:lnTo>
                  <a:pt x="6679" y="10245"/>
                </a:lnTo>
                <a:lnTo>
                  <a:pt x="7124" y="1238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688351" y="577296"/>
            <a:ext cx="11430" cy="12065"/>
          </a:xfrm>
          <a:custGeom>
            <a:avLst/>
            <a:gdLst/>
            <a:ahLst/>
            <a:cxnLst/>
            <a:rect l="l" t="t" r="r" b="b"/>
            <a:pathLst>
              <a:path w="11429" h="12065">
                <a:moveTo>
                  <a:pt x="11176" y="8462"/>
                </a:moveTo>
                <a:lnTo>
                  <a:pt x="10686" y="9843"/>
                </a:lnTo>
                <a:lnTo>
                  <a:pt x="9795" y="11135"/>
                </a:lnTo>
                <a:lnTo>
                  <a:pt x="8460" y="11580"/>
                </a:lnTo>
                <a:lnTo>
                  <a:pt x="7124" y="11135"/>
                </a:lnTo>
                <a:lnTo>
                  <a:pt x="5343" y="11046"/>
                </a:lnTo>
                <a:lnTo>
                  <a:pt x="3562" y="10690"/>
                </a:lnTo>
                <a:lnTo>
                  <a:pt x="2226" y="9309"/>
                </a:lnTo>
                <a:lnTo>
                  <a:pt x="0" y="6680"/>
                </a:lnTo>
                <a:lnTo>
                  <a:pt x="0" y="3563"/>
                </a:lnTo>
                <a:lnTo>
                  <a:pt x="2671" y="1737"/>
                </a:lnTo>
                <a:lnTo>
                  <a:pt x="5343" y="0"/>
                </a:lnTo>
                <a:lnTo>
                  <a:pt x="8014" y="1291"/>
                </a:lnTo>
                <a:lnTo>
                  <a:pt x="10686" y="4454"/>
                </a:lnTo>
                <a:lnTo>
                  <a:pt x="10686" y="6279"/>
                </a:lnTo>
                <a:lnTo>
                  <a:pt x="11176" y="846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8326211" y="570614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40" h="10795">
                <a:moveTo>
                  <a:pt x="15183" y="0"/>
                </a:moveTo>
                <a:lnTo>
                  <a:pt x="14738" y="4008"/>
                </a:lnTo>
                <a:lnTo>
                  <a:pt x="12912" y="7170"/>
                </a:lnTo>
                <a:lnTo>
                  <a:pt x="8059" y="9398"/>
                </a:lnTo>
                <a:lnTo>
                  <a:pt x="5788" y="10289"/>
                </a:lnTo>
                <a:lnTo>
                  <a:pt x="2671" y="9843"/>
                </a:lnTo>
                <a:lnTo>
                  <a:pt x="0" y="9843"/>
                </a:lnTo>
                <a:lnTo>
                  <a:pt x="1781" y="2716"/>
                </a:lnTo>
                <a:lnTo>
                  <a:pt x="8905" y="1826"/>
                </a:lnTo>
                <a:lnTo>
                  <a:pt x="15183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8341440" y="567541"/>
            <a:ext cx="5715" cy="3175"/>
          </a:xfrm>
          <a:custGeom>
            <a:avLst/>
            <a:gdLst/>
            <a:ahLst/>
            <a:cxnLst/>
            <a:rect l="l" t="t" r="r" b="b"/>
            <a:pathLst>
              <a:path w="5715" h="3175">
                <a:moveTo>
                  <a:pt x="5343" y="0"/>
                </a:moveTo>
                <a:lnTo>
                  <a:pt x="3072" y="2226"/>
                </a:lnTo>
                <a:lnTo>
                  <a:pt x="0" y="3117"/>
                </a:lnTo>
                <a:lnTo>
                  <a:pt x="445" y="2226"/>
                </a:lnTo>
                <a:lnTo>
                  <a:pt x="890" y="1825"/>
                </a:lnTo>
                <a:lnTo>
                  <a:pt x="890" y="935"/>
                </a:lnTo>
                <a:lnTo>
                  <a:pt x="5343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791698" y="557785"/>
            <a:ext cx="19685" cy="17145"/>
          </a:xfrm>
          <a:custGeom>
            <a:avLst/>
            <a:gdLst/>
            <a:ahLst/>
            <a:cxnLst/>
            <a:rect l="l" t="t" r="r" b="b"/>
            <a:pathLst>
              <a:path w="19685" h="17145">
                <a:moveTo>
                  <a:pt x="19146" y="11135"/>
                </a:moveTo>
                <a:lnTo>
                  <a:pt x="13358" y="16836"/>
                </a:lnTo>
                <a:lnTo>
                  <a:pt x="7124" y="15990"/>
                </a:lnTo>
                <a:lnTo>
                  <a:pt x="5788" y="15545"/>
                </a:lnTo>
                <a:lnTo>
                  <a:pt x="3562" y="14253"/>
                </a:lnTo>
                <a:lnTo>
                  <a:pt x="2671" y="12872"/>
                </a:lnTo>
                <a:lnTo>
                  <a:pt x="0" y="9265"/>
                </a:lnTo>
                <a:lnTo>
                  <a:pt x="445" y="5256"/>
                </a:lnTo>
                <a:lnTo>
                  <a:pt x="4007" y="3118"/>
                </a:lnTo>
                <a:lnTo>
                  <a:pt x="8905" y="0"/>
                </a:lnTo>
                <a:lnTo>
                  <a:pt x="16474" y="2182"/>
                </a:lnTo>
                <a:lnTo>
                  <a:pt x="19146" y="1113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8346739" y="555515"/>
            <a:ext cx="20955" cy="12065"/>
          </a:xfrm>
          <a:custGeom>
            <a:avLst/>
            <a:gdLst/>
            <a:ahLst/>
            <a:cxnLst/>
            <a:rect l="l" t="t" r="r" b="b"/>
            <a:pathLst>
              <a:path w="20954" h="12065">
                <a:moveTo>
                  <a:pt x="20526" y="1292"/>
                </a:moveTo>
                <a:lnTo>
                  <a:pt x="4007" y="11536"/>
                </a:lnTo>
                <a:lnTo>
                  <a:pt x="0" y="11981"/>
                </a:lnTo>
                <a:lnTo>
                  <a:pt x="2716" y="8863"/>
                </a:lnTo>
                <a:lnTo>
                  <a:pt x="5343" y="5789"/>
                </a:lnTo>
                <a:lnTo>
                  <a:pt x="9395" y="3563"/>
                </a:lnTo>
                <a:lnTo>
                  <a:pt x="16029" y="0"/>
                </a:lnTo>
                <a:lnTo>
                  <a:pt x="20526" y="129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8425552" y="534535"/>
            <a:ext cx="25400" cy="13970"/>
          </a:xfrm>
          <a:custGeom>
            <a:avLst/>
            <a:gdLst/>
            <a:ahLst/>
            <a:cxnLst/>
            <a:rect l="l" t="t" r="r" b="b"/>
            <a:pathLst>
              <a:path w="25400" h="13970">
                <a:moveTo>
                  <a:pt x="24890" y="3563"/>
                </a:moveTo>
                <a:lnTo>
                  <a:pt x="17365" y="8952"/>
                </a:lnTo>
                <a:lnTo>
                  <a:pt x="12022" y="12516"/>
                </a:lnTo>
                <a:lnTo>
                  <a:pt x="7124" y="13807"/>
                </a:lnTo>
                <a:lnTo>
                  <a:pt x="2226" y="11135"/>
                </a:lnTo>
                <a:lnTo>
                  <a:pt x="890" y="10690"/>
                </a:lnTo>
                <a:lnTo>
                  <a:pt x="0" y="8107"/>
                </a:lnTo>
                <a:lnTo>
                  <a:pt x="890" y="6680"/>
                </a:lnTo>
                <a:lnTo>
                  <a:pt x="3117" y="2226"/>
                </a:lnTo>
                <a:lnTo>
                  <a:pt x="8015" y="0"/>
                </a:lnTo>
                <a:lnTo>
                  <a:pt x="14693" y="489"/>
                </a:lnTo>
                <a:lnTo>
                  <a:pt x="24044" y="935"/>
                </a:lnTo>
                <a:lnTo>
                  <a:pt x="24890" y="356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10042549" y="535793"/>
            <a:ext cx="0" cy="441959"/>
          </a:xfrm>
          <a:custGeom>
            <a:avLst/>
            <a:gdLst/>
            <a:ahLst/>
            <a:cxnLst/>
            <a:rect l="l" t="t" r="r" b="b"/>
            <a:pathLst>
              <a:path h="441959">
                <a:moveTo>
                  <a:pt x="0" y="0"/>
                </a:moveTo>
                <a:lnTo>
                  <a:pt x="0" y="441530"/>
                </a:lnTo>
              </a:path>
            </a:pathLst>
          </a:custGeom>
          <a:ln w="31699">
            <a:solidFill>
              <a:srgbClr val="A1E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923052" y="525627"/>
            <a:ext cx="27305" cy="15875"/>
          </a:xfrm>
          <a:custGeom>
            <a:avLst/>
            <a:gdLst/>
            <a:ahLst/>
            <a:cxnLst/>
            <a:rect l="l" t="t" r="r" b="b"/>
            <a:pathLst>
              <a:path w="27304" h="15875">
                <a:moveTo>
                  <a:pt x="26716" y="8908"/>
                </a:moveTo>
                <a:lnTo>
                  <a:pt x="20482" y="13006"/>
                </a:lnTo>
                <a:lnTo>
                  <a:pt x="14694" y="14297"/>
                </a:lnTo>
                <a:lnTo>
                  <a:pt x="8460" y="15590"/>
                </a:lnTo>
                <a:lnTo>
                  <a:pt x="3562" y="13852"/>
                </a:lnTo>
                <a:lnTo>
                  <a:pt x="0" y="10289"/>
                </a:lnTo>
                <a:lnTo>
                  <a:pt x="1781" y="5834"/>
                </a:lnTo>
                <a:lnTo>
                  <a:pt x="5343" y="2271"/>
                </a:lnTo>
                <a:lnTo>
                  <a:pt x="11577" y="891"/>
                </a:lnTo>
                <a:lnTo>
                  <a:pt x="17810" y="0"/>
                </a:lnTo>
                <a:lnTo>
                  <a:pt x="24935" y="891"/>
                </a:lnTo>
                <a:lnTo>
                  <a:pt x="26716" y="890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4704425" y="513601"/>
            <a:ext cx="81881" cy="641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4873628" y="494492"/>
            <a:ext cx="12065" cy="11430"/>
          </a:xfrm>
          <a:custGeom>
            <a:avLst/>
            <a:gdLst/>
            <a:ahLst/>
            <a:cxnLst/>
            <a:rect l="l" t="t" r="r" b="b"/>
            <a:pathLst>
              <a:path w="12064" h="11429">
                <a:moveTo>
                  <a:pt x="11576" y="1737"/>
                </a:moveTo>
                <a:lnTo>
                  <a:pt x="11576" y="6591"/>
                </a:lnTo>
                <a:lnTo>
                  <a:pt x="9795" y="7572"/>
                </a:lnTo>
                <a:lnTo>
                  <a:pt x="8905" y="9309"/>
                </a:lnTo>
                <a:lnTo>
                  <a:pt x="7569" y="9754"/>
                </a:lnTo>
                <a:lnTo>
                  <a:pt x="6233" y="11135"/>
                </a:lnTo>
                <a:lnTo>
                  <a:pt x="4452" y="10690"/>
                </a:lnTo>
                <a:lnTo>
                  <a:pt x="3116" y="10155"/>
                </a:lnTo>
                <a:lnTo>
                  <a:pt x="890" y="8418"/>
                </a:lnTo>
                <a:lnTo>
                  <a:pt x="890" y="7126"/>
                </a:lnTo>
                <a:lnTo>
                  <a:pt x="0" y="3073"/>
                </a:lnTo>
                <a:lnTo>
                  <a:pt x="2226" y="444"/>
                </a:lnTo>
                <a:lnTo>
                  <a:pt x="5343" y="0"/>
                </a:lnTo>
                <a:lnTo>
                  <a:pt x="8905" y="0"/>
                </a:lnTo>
                <a:lnTo>
                  <a:pt x="11576" y="173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4820195" y="494493"/>
            <a:ext cx="29845" cy="24765"/>
          </a:xfrm>
          <a:custGeom>
            <a:avLst/>
            <a:gdLst/>
            <a:ahLst/>
            <a:cxnLst/>
            <a:rect l="l" t="t" r="r" b="b"/>
            <a:pathLst>
              <a:path w="29845" h="24765">
                <a:moveTo>
                  <a:pt x="29387" y="11180"/>
                </a:moveTo>
                <a:lnTo>
                  <a:pt x="29387" y="15144"/>
                </a:lnTo>
                <a:lnTo>
                  <a:pt x="25380" y="17772"/>
                </a:lnTo>
                <a:lnTo>
                  <a:pt x="19146" y="22315"/>
                </a:lnTo>
                <a:lnTo>
                  <a:pt x="16029" y="23162"/>
                </a:lnTo>
                <a:lnTo>
                  <a:pt x="10241" y="24452"/>
                </a:lnTo>
                <a:lnTo>
                  <a:pt x="3562" y="20043"/>
                </a:lnTo>
                <a:lnTo>
                  <a:pt x="1781" y="13762"/>
                </a:lnTo>
                <a:lnTo>
                  <a:pt x="0" y="8017"/>
                </a:lnTo>
                <a:lnTo>
                  <a:pt x="4452" y="1736"/>
                </a:lnTo>
                <a:lnTo>
                  <a:pt x="10241" y="537"/>
                </a:lnTo>
                <a:lnTo>
                  <a:pt x="12467" y="445"/>
                </a:lnTo>
                <a:lnTo>
                  <a:pt x="14248" y="0"/>
                </a:lnTo>
                <a:lnTo>
                  <a:pt x="16475" y="445"/>
                </a:lnTo>
                <a:lnTo>
                  <a:pt x="20482" y="890"/>
                </a:lnTo>
                <a:lnTo>
                  <a:pt x="23154" y="3073"/>
                </a:lnTo>
                <a:lnTo>
                  <a:pt x="25825" y="6637"/>
                </a:lnTo>
                <a:lnTo>
                  <a:pt x="29387" y="111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127432" y="494492"/>
            <a:ext cx="57785" cy="16510"/>
          </a:xfrm>
          <a:custGeom>
            <a:avLst/>
            <a:gdLst/>
            <a:ahLst/>
            <a:cxnLst/>
            <a:rect l="l" t="t" r="r" b="b"/>
            <a:pathLst>
              <a:path w="57785" h="16509">
                <a:moveTo>
                  <a:pt x="57439" y="0"/>
                </a:moveTo>
                <a:lnTo>
                  <a:pt x="50760" y="4008"/>
                </a:lnTo>
                <a:lnTo>
                  <a:pt x="44972" y="8017"/>
                </a:lnTo>
                <a:lnTo>
                  <a:pt x="38293" y="11135"/>
                </a:lnTo>
                <a:lnTo>
                  <a:pt x="32052" y="13905"/>
                </a:lnTo>
                <a:lnTo>
                  <a:pt x="25435" y="15623"/>
                </a:lnTo>
                <a:lnTo>
                  <a:pt x="18569" y="16421"/>
                </a:lnTo>
                <a:lnTo>
                  <a:pt x="11576" y="16435"/>
                </a:lnTo>
                <a:lnTo>
                  <a:pt x="4452" y="15990"/>
                </a:lnTo>
                <a:lnTo>
                  <a:pt x="0" y="13317"/>
                </a:lnTo>
                <a:lnTo>
                  <a:pt x="1335" y="9755"/>
                </a:lnTo>
                <a:lnTo>
                  <a:pt x="1780" y="8017"/>
                </a:lnTo>
                <a:lnTo>
                  <a:pt x="6233" y="6191"/>
                </a:lnTo>
                <a:lnTo>
                  <a:pt x="8905" y="5745"/>
                </a:lnTo>
                <a:lnTo>
                  <a:pt x="57439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184872" y="491820"/>
            <a:ext cx="6350" cy="3175"/>
          </a:xfrm>
          <a:custGeom>
            <a:avLst/>
            <a:gdLst/>
            <a:ahLst/>
            <a:cxnLst/>
            <a:rect l="l" t="t" r="r" b="b"/>
            <a:pathLst>
              <a:path w="6350" h="3175">
                <a:moveTo>
                  <a:pt x="6233" y="2271"/>
                </a:moveTo>
                <a:lnTo>
                  <a:pt x="0" y="2672"/>
                </a:lnTo>
                <a:lnTo>
                  <a:pt x="3562" y="445"/>
                </a:lnTo>
                <a:lnTo>
                  <a:pt x="4898" y="0"/>
                </a:lnTo>
                <a:lnTo>
                  <a:pt x="6233" y="227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769957" y="484744"/>
            <a:ext cx="1130935" cy="139700"/>
          </a:xfrm>
          <a:custGeom>
            <a:avLst/>
            <a:gdLst/>
            <a:ahLst/>
            <a:cxnLst/>
            <a:rect l="l" t="t" r="r" b="b"/>
            <a:pathLst>
              <a:path w="1130934" h="139700">
                <a:moveTo>
                  <a:pt x="1130541" y="2622"/>
                </a:moveTo>
                <a:lnTo>
                  <a:pt x="1079008" y="14811"/>
                </a:lnTo>
                <a:lnTo>
                  <a:pt x="1030300" y="18552"/>
                </a:lnTo>
                <a:lnTo>
                  <a:pt x="1000077" y="20767"/>
                </a:lnTo>
                <a:lnTo>
                  <a:pt x="969534" y="23833"/>
                </a:lnTo>
                <a:lnTo>
                  <a:pt x="939075" y="28456"/>
                </a:lnTo>
                <a:lnTo>
                  <a:pt x="890793" y="36487"/>
                </a:lnTo>
                <a:lnTo>
                  <a:pt x="842213" y="42907"/>
                </a:lnTo>
                <a:lnTo>
                  <a:pt x="793461" y="48471"/>
                </a:lnTo>
                <a:lnTo>
                  <a:pt x="744666" y="53929"/>
                </a:lnTo>
                <a:lnTo>
                  <a:pt x="695957" y="60036"/>
                </a:lnTo>
                <a:lnTo>
                  <a:pt x="659104" y="62818"/>
                </a:lnTo>
                <a:lnTo>
                  <a:pt x="622209" y="66756"/>
                </a:lnTo>
                <a:lnTo>
                  <a:pt x="585565" y="71354"/>
                </a:lnTo>
                <a:lnTo>
                  <a:pt x="549463" y="76115"/>
                </a:lnTo>
                <a:lnTo>
                  <a:pt x="515317" y="80452"/>
                </a:lnTo>
                <a:lnTo>
                  <a:pt x="481003" y="84550"/>
                </a:lnTo>
                <a:lnTo>
                  <a:pt x="446522" y="87972"/>
                </a:lnTo>
                <a:lnTo>
                  <a:pt x="411875" y="90279"/>
                </a:lnTo>
                <a:lnTo>
                  <a:pt x="372183" y="97476"/>
                </a:lnTo>
                <a:lnTo>
                  <a:pt x="332116" y="103090"/>
                </a:lnTo>
                <a:lnTo>
                  <a:pt x="291965" y="108212"/>
                </a:lnTo>
                <a:lnTo>
                  <a:pt x="252022" y="113931"/>
                </a:lnTo>
                <a:lnTo>
                  <a:pt x="242609" y="115416"/>
                </a:lnTo>
                <a:lnTo>
                  <a:pt x="233154" y="117255"/>
                </a:lnTo>
                <a:lnTo>
                  <a:pt x="223783" y="119437"/>
                </a:lnTo>
                <a:lnTo>
                  <a:pt x="214620" y="121948"/>
                </a:lnTo>
                <a:lnTo>
                  <a:pt x="189086" y="128162"/>
                </a:lnTo>
                <a:lnTo>
                  <a:pt x="163302" y="132137"/>
                </a:lnTo>
                <a:lnTo>
                  <a:pt x="137352" y="134025"/>
                </a:lnTo>
                <a:lnTo>
                  <a:pt x="111317" y="133975"/>
                </a:lnTo>
                <a:lnTo>
                  <a:pt x="83342" y="133639"/>
                </a:lnTo>
                <a:lnTo>
                  <a:pt x="55491" y="134498"/>
                </a:lnTo>
                <a:lnTo>
                  <a:pt x="27725" y="136443"/>
                </a:lnTo>
                <a:lnTo>
                  <a:pt x="0" y="139364"/>
                </a:lnTo>
                <a:lnTo>
                  <a:pt x="1335" y="133128"/>
                </a:lnTo>
                <a:lnTo>
                  <a:pt x="51651" y="117539"/>
                </a:lnTo>
                <a:lnTo>
                  <a:pt x="91662" y="111304"/>
                </a:lnTo>
                <a:lnTo>
                  <a:pt x="131966" y="107445"/>
                </a:lnTo>
                <a:lnTo>
                  <a:pt x="172187" y="103176"/>
                </a:lnTo>
                <a:lnTo>
                  <a:pt x="211948" y="95713"/>
                </a:lnTo>
                <a:lnTo>
                  <a:pt x="214620" y="95332"/>
                </a:lnTo>
                <a:lnTo>
                  <a:pt x="221744" y="95268"/>
                </a:lnTo>
                <a:lnTo>
                  <a:pt x="240445" y="93887"/>
                </a:lnTo>
                <a:lnTo>
                  <a:pt x="388122" y="84843"/>
                </a:lnTo>
                <a:lnTo>
                  <a:pt x="435237" y="79011"/>
                </a:lnTo>
                <a:lnTo>
                  <a:pt x="475047" y="71636"/>
                </a:lnTo>
                <a:lnTo>
                  <a:pt x="491467" y="68660"/>
                </a:lnTo>
                <a:lnTo>
                  <a:pt x="507719" y="65257"/>
                </a:lnTo>
                <a:lnTo>
                  <a:pt x="523637" y="60881"/>
                </a:lnTo>
                <a:lnTo>
                  <a:pt x="535284" y="58012"/>
                </a:lnTo>
                <a:lnTo>
                  <a:pt x="547014" y="56466"/>
                </a:lnTo>
                <a:lnTo>
                  <a:pt x="559078" y="55915"/>
                </a:lnTo>
                <a:lnTo>
                  <a:pt x="571727" y="56027"/>
                </a:lnTo>
                <a:lnTo>
                  <a:pt x="579394" y="55826"/>
                </a:lnTo>
                <a:lnTo>
                  <a:pt x="586977" y="55086"/>
                </a:lnTo>
                <a:lnTo>
                  <a:pt x="594394" y="53603"/>
                </a:lnTo>
                <a:lnTo>
                  <a:pt x="601560" y="51172"/>
                </a:lnTo>
                <a:lnTo>
                  <a:pt x="620769" y="44923"/>
                </a:lnTo>
                <a:lnTo>
                  <a:pt x="640354" y="41300"/>
                </a:lnTo>
                <a:lnTo>
                  <a:pt x="660356" y="39941"/>
                </a:lnTo>
                <a:lnTo>
                  <a:pt x="680818" y="40482"/>
                </a:lnTo>
                <a:lnTo>
                  <a:pt x="700925" y="41459"/>
                </a:lnTo>
                <a:lnTo>
                  <a:pt x="721115" y="41785"/>
                </a:lnTo>
                <a:lnTo>
                  <a:pt x="761412" y="40482"/>
                </a:lnTo>
                <a:lnTo>
                  <a:pt x="807219" y="36211"/>
                </a:lnTo>
                <a:lnTo>
                  <a:pt x="852692" y="30638"/>
                </a:lnTo>
                <a:lnTo>
                  <a:pt x="873175" y="28456"/>
                </a:lnTo>
                <a:lnTo>
                  <a:pt x="898618" y="26305"/>
                </a:lnTo>
                <a:lnTo>
                  <a:pt x="924103" y="24314"/>
                </a:lnTo>
                <a:lnTo>
                  <a:pt x="949504" y="22155"/>
                </a:lnTo>
                <a:lnTo>
                  <a:pt x="974696" y="19503"/>
                </a:lnTo>
                <a:lnTo>
                  <a:pt x="1002602" y="15485"/>
                </a:lnTo>
                <a:lnTo>
                  <a:pt x="1030620" y="10891"/>
                </a:lnTo>
                <a:lnTo>
                  <a:pt x="1057913" y="6230"/>
                </a:lnTo>
                <a:lnTo>
                  <a:pt x="1085569" y="1686"/>
                </a:lnTo>
                <a:lnTo>
                  <a:pt x="1096916" y="411"/>
                </a:lnTo>
                <a:lnTo>
                  <a:pt x="1108222" y="0"/>
                </a:lnTo>
                <a:lnTo>
                  <a:pt x="1119444" y="665"/>
                </a:lnTo>
                <a:lnTo>
                  <a:pt x="1130541" y="262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912812" y="475251"/>
            <a:ext cx="86995" cy="26034"/>
          </a:xfrm>
          <a:custGeom>
            <a:avLst/>
            <a:gdLst/>
            <a:ahLst/>
            <a:cxnLst/>
            <a:rect l="l" t="t" r="r" b="b"/>
            <a:pathLst>
              <a:path w="86995" h="26034">
                <a:moveTo>
                  <a:pt x="86827" y="3162"/>
                </a:moveTo>
                <a:lnTo>
                  <a:pt x="84601" y="8952"/>
                </a:lnTo>
                <a:lnTo>
                  <a:pt x="83710" y="11134"/>
                </a:lnTo>
                <a:lnTo>
                  <a:pt x="82820" y="13406"/>
                </a:lnTo>
                <a:lnTo>
                  <a:pt x="75452" y="19438"/>
                </a:lnTo>
                <a:lnTo>
                  <a:pt x="69517" y="22654"/>
                </a:lnTo>
                <a:lnTo>
                  <a:pt x="62998" y="24710"/>
                </a:lnTo>
                <a:lnTo>
                  <a:pt x="56104" y="25433"/>
                </a:lnTo>
                <a:lnTo>
                  <a:pt x="44473" y="24868"/>
                </a:lnTo>
                <a:lnTo>
                  <a:pt x="32988" y="23890"/>
                </a:lnTo>
                <a:lnTo>
                  <a:pt x="21596" y="22570"/>
                </a:lnTo>
                <a:lnTo>
                  <a:pt x="9350" y="20867"/>
                </a:lnTo>
                <a:lnTo>
                  <a:pt x="3116" y="20087"/>
                </a:lnTo>
                <a:lnTo>
                  <a:pt x="0" y="16124"/>
                </a:lnTo>
                <a:lnTo>
                  <a:pt x="2226" y="12560"/>
                </a:lnTo>
                <a:lnTo>
                  <a:pt x="3562" y="10734"/>
                </a:lnTo>
                <a:lnTo>
                  <a:pt x="6678" y="8552"/>
                </a:lnTo>
                <a:lnTo>
                  <a:pt x="9350" y="8106"/>
                </a:lnTo>
                <a:lnTo>
                  <a:pt x="16440" y="6812"/>
                </a:lnTo>
                <a:lnTo>
                  <a:pt x="23988" y="5578"/>
                </a:lnTo>
                <a:lnTo>
                  <a:pt x="42300" y="2716"/>
                </a:lnTo>
                <a:lnTo>
                  <a:pt x="48819" y="2312"/>
                </a:lnTo>
                <a:lnTo>
                  <a:pt x="65531" y="1188"/>
                </a:lnTo>
                <a:lnTo>
                  <a:pt x="75452" y="493"/>
                </a:lnTo>
                <a:lnTo>
                  <a:pt x="83265" y="0"/>
                </a:lnTo>
                <a:lnTo>
                  <a:pt x="86827" y="316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041940" y="468658"/>
            <a:ext cx="20320" cy="15240"/>
          </a:xfrm>
          <a:custGeom>
            <a:avLst/>
            <a:gdLst/>
            <a:ahLst/>
            <a:cxnLst/>
            <a:rect l="l" t="t" r="r" b="b"/>
            <a:pathLst>
              <a:path w="20320" h="15240">
                <a:moveTo>
                  <a:pt x="20037" y="4855"/>
                </a:moveTo>
                <a:lnTo>
                  <a:pt x="19592" y="6191"/>
                </a:lnTo>
                <a:lnTo>
                  <a:pt x="18701" y="10734"/>
                </a:lnTo>
                <a:lnTo>
                  <a:pt x="14248" y="13763"/>
                </a:lnTo>
                <a:lnTo>
                  <a:pt x="8015" y="14698"/>
                </a:lnTo>
                <a:lnTo>
                  <a:pt x="5788" y="15143"/>
                </a:lnTo>
                <a:lnTo>
                  <a:pt x="2181" y="13318"/>
                </a:lnTo>
                <a:lnTo>
                  <a:pt x="890" y="12026"/>
                </a:lnTo>
                <a:lnTo>
                  <a:pt x="0" y="10200"/>
                </a:lnTo>
                <a:lnTo>
                  <a:pt x="445" y="7571"/>
                </a:lnTo>
                <a:lnTo>
                  <a:pt x="1781" y="5745"/>
                </a:lnTo>
                <a:lnTo>
                  <a:pt x="5343" y="1291"/>
                </a:lnTo>
                <a:lnTo>
                  <a:pt x="10686" y="0"/>
                </a:lnTo>
                <a:lnTo>
                  <a:pt x="16475" y="1737"/>
                </a:lnTo>
                <a:lnTo>
                  <a:pt x="18256" y="2182"/>
                </a:lnTo>
                <a:lnTo>
                  <a:pt x="20037" y="485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115410" y="461388"/>
            <a:ext cx="99695" cy="30480"/>
          </a:xfrm>
          <a:custGeom>
            <a:avLst/>
            <a:gdLst/>
            <a:ahLst/>
            <a:cxnLst/>
            <a:rect l="l" t="t" r="r" b="b"/>
            <a:pathLst>
              <a:path w="99695" h="30479">
                <a:moveTo>
                  <a:pt x="99295" y="20142"/>
                </a:moveTo>
                <a:lnTo>
                  <a:pt x="95733" y="23304"/>
                </a:lnTo>
                <a:lnTo>
                  <a:pt x="89944" y="25531"/>
                </a:lnTo>
                <a:lnTo>
                  <a:pt x="74360" y="30386"/>
                </a:lnTo>
                <a:lnTo>
                  <a:pt x="70798" y="24551"/>
                </a:lnTo>
                <a:lnTo>
                  <a:pt x="65900" y="19696"/>
                </a:lnTo>
                <a:lnTo>
                  <a:pt x="57439" y="19250"/>
                </a:lnTo>
                <a:lnTo>
                  <a:pt x="34731" y="19139"/>
                </a:lnTo>
                <a:lnTo>
                  <a:pt x="23376" y="19376"/>
                </a:lnTo>
                <a:lnTo>
                  <a:pt x="12912" y="19671"/>
                </a:lnTo>
                <a:lnTo>
                  <a:pt x="3562" y="19741"/>
                </a:lnTo>
                <a:lnTo>
                  <a:pt x="0" y="17469"/>
                </a:lnTo>
                <a:lnTo>
                  <a:pt x="1335" y="11277"/>
                </a:lnTo>
                <a:lnTo>
                  <a:pt x="2671" y="6823"/>
                </a:lnTo>
                <a:lnTo>
                  <a:pt x="6678" y="2324"/>
                </a:lnTo>
                <a:lnTo>
                  <a:pt x="12912" y="1434"/>
                </a:lnTo>
                <a:lnTo>
                  <a:pt x="28726" y="0"/>
                </a:lnTo>
                <a:lnTo>
                  <a:pt x="44248" y="1284"/>
                </a:lnTo>
                <a:lnTo>
                  <a:pt x="59687" y="3645"/>
                </a:lnTo>
                <a:lnTo>
                  <a:pt x="75250" y="5443"/>
                </a:lnTo>
                <a:lnTo>
                  <a:pt x="81039" y="5888"/>
                </a:lnTo>
                <a:lnTo>
                  <a:pt x="86382" y="9006"/>
                </a:lnTo>
                <a:lnTo>
                  <a:pt x="91280" y="10832"/>
                </a:lnTo>
                <a:lnTo>
                  <a:pt x="93952" y="12125"/>
                </a:lnTo>
                <a:lnTo>
                  <a:pt x="97514" y="13460"/>
                </a:lnTo>
                <a:lnTo>
                  <a:pt x="97959" y="15287"/>
                </a:lnTo>
                <a:lnTo>
                  <a:pt x="99295" y="2014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269919" y="453024"/>
            <a:ext cx="14604" cy="8255"/>
          </a:xfrm>
          <a:custGeom>
            <a:avLst/>
            <a:gdLst/>
            <a:ahLst/>
            <a:cxnLst/>
            <a:rect l="l" t="t" r="r" b="b"/>
            <a:pathLst>
              <a:path w="14604" h="8254">
                <a:moveTo>
                  <a:pt x="14248" y="1380"/>
                </a:moveTo>
                <a:lnTo>
                  <a:pt x="13358" y="4944"/>
                </a:lnTo>
                <a:lnTo>
                  <a:pt x="13358" y="6236"/>
                </a:lnTo>
                <a:lnTo>
                  <a:pt x="9350" y="7661"/>
                </a:lnTo>
                <a:lnTo>
                  <a:pt x="7124" y="7661"/>
                </a:lnTo>
                <a:lnTo>
                  <a:pt x="4452" y="8107"/>
                </a:lnTo>
                <a:lnTo>
                  <a:pt x="2226" y="6726"/>
                </a:lnTo>
                <a:lnTo>
                  <a:pt x="0" y="6280"/>
                </a:lnTo>
                <a:lnTo>
                  <a:pt x="1335" y="4988"/>
                </a:lnTo>
                <a:lnTo>
                  <a:pt x="2226" y="2717"/>
                </a:lnTo>
                <a:lnTo>
                  <a:pt x="10241" y="0"/>
                </a:lnTo>
                <a:lnTo>
                  <a:pt x="14248" y="13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611441" y="450398"/>
            <a:ext cx="31115" cy="13335"/>
          </a:xfrm>
          <a:custGeom>
            <a:avLst/>
            <a:gdLst/>
            <a:ahLst/>
            <a:cxnLst/>
            <a:rect l="l" t="t" r="r" b="b"/>
            <a:pathLst>
              <a:path w="31114" h="13334">
                <a:moveTo>
                  <a:pt x="30758" y="2448"/>
                </a:moveTo>
                <a:lnTo>
                  <a:pt x="30723" y="5342"/>
                </a:lnTo>
                <a:lnTo>
                  <a:pt x="27606" y="9351"/>
                </a:lnTo>
                <a:lnTo>
                  <a:pt x="22708" y="11623"/>
                </a:lnTo>
                <a:lnTo>
                  <a:pt x="16475" y="11623"/>
                </a:lnTo>
                <a:lnTo>
                  <a:pt x="10686" y="12915"/>
                </a:lnTo>
                <a:lnTo>
                  <a:pt x="3116" y="12514"/>
                </a:lnTo>
                <a:lnTo>
                  <a:pt x="1336" y="8906"/>
                </a:lnTo>
                <a:lnTo>
                  <a:pt x="0" y="5298"/>
                </a:lnTo>
                <a:lnTo>
                  <a:pt x="6679" y="1734"/>
                </a:lnTo>
                <a:lnTo>
                  <a:pt x="12912" y="888"/>
                </a:lnTo>
                <a:lnTo>
                  <a:pt x="20642" y="0"/>
                </a:lnTo>
                <a:lnTo>
                  <a:pt x="26994" y="593"/>
                </a:lnTo>
                <a:lnTo>
                  <a:pt x="30758" y="244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4743163" y="442423"/>
            <a:ext cx="11430" cy="6350"/>
          </a:xfrm>
          <a:custGeom>
            <a:avLst/>
            <a:gdLst/>
            <a:ahLst/>
            <a:cxnLst/>
            <a:rect l="l" t="t" r="r" b="b"/>
            <a:pathLst>
              <a:path w="11429" h="6350">
                <a:moveTo>
                  <a:pt x="11131" y="2182"/>
                </a:moveTo>
                <a:lnTo>
                  <a:pt x="10686" y="2182"/>
                </a:lnTo>
                <a:lnTo>
                  <a:pt x="9350" y="3028"/>
                </a:lnTo>
                <a:lnTo>
                  <a:pt x="8014" y="4409"/>
                </a:lnTo>
                <a:lnTo>
                  <a:pt x="6233" y="4854"/>
                </a:lnTo>
                <a:lnTo>
                  <a:pt x="4452" y="5745"/>
                </a:lnTo>
                <a:lnTo>
                  <a:pt x="445" y="5745"/>
                </a:lnTo>
                <a:lnTo>
                  <a:pt x="0" y="4453"/>
                </a:lnTo>
                <a:lnTo>
                  <a:pt x="0" y="3563"/>
                </a:lnTo>
                <a:lnTo>
                  <a:pt x="10241" y="0"/>
                </a:lnTo>
                <a:lnTo>
                  <a:pt x="11131" y="218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375637" y="425408"/>
            <a:ext cx="533400" cy="179070"/>
          </a:xfrm>
          <a:custGeom>
            <a:avLst/>
            <a:gdLst/>
            <a:ahLst/>
            <a:cxnLst/>
            <a:rect l="l" t="t" r="r" b="b"/>
            <a:pathLst>
              <a:path w="533400" h="179070">
                <a:moveTo>
                  <a:pt x="533033" y="11580"/>
                </a:moveTo>
                <a:lnTo>
                  <a:pt x="508848" y="46281"/>
                </a:lnTo>
                <a:lnTo>
                  <a:pt x="459051" y="60151"/>
                </a:lnTo>
                <a:lnTo>
                  <a:pt x="438167" y="64646"/>
                </a:lnTo>
                <a:lnTo>
                  <a:pt x="417263" y="68903"/>
                </a:lnTo>
                <a:lnTo>
                  <a:pt x="396334" y="72647"/>
                </a:lnTo>
                <a:lnTo>
                  <a:pt x="383466" y="75170"/>
                </a:lnTo>
                <a:lnTo>
                  <a:pt x="371032" y="78404"/>
                </a:lnTo>
                <a:lnTo>
                  <a:pt x="359115" y="82656"/>
                </a:lnTo>
                <a:lnTo>
                  <a:pt x="347800" y="88237"/>
                </a:lnTo>
                <a:lnTo>
                  <a:pt x="334284" y="95136"/>
                </a:lnTo>
                <a:lnTo>
                  <a:pt x="319987" y="101176"/>
                </a:lnTo>
                <a:lnTo>
                  <a:pt x="74805" y="164358"/>
                </a:lnTo>
                <a:lnTo>
                  <a:pt x="33165" y="172157"/>
                </a:lnTo>
                <a:lnTo>
                  <a:pt x="18701" y="174202"/>
                </a:lnTo>
                <a:lnTo>
                  <a:pt x="12912" y="175093"/>
                </a:lnTo>
                <a:lnTo>
                  <a:pt x="5788" y="178656"/>
                </a:lnTo>
                <a:lnTo>
                  <a:pt x="0" y="173311"/>
                </a:lnTo>
                <a:lnTo>
                  <a:pt x="17221" y="167514"/>
                </a:lnTo>
                <a:lnTo>
                  <a:pt x="33712" y="161713"/>
                </a:lnTo>
                <a:lnTo>
                  <a:pt x="49711" y="156255"/>
                </a:lnTo>
                <a:lnTo>
                  <a:pt x="65454" y="151485"/>
                </a:lnTo>
                <a:lnTo>
                  <a:pt x="92497" y="143610"/>
                </a:lnTo>
                <a:lnTo>
                  <a:pt x="145747" y="125904"/>
                </a:lnTo>
                <a:lnTo>
                  <a:pt x="172765" y="118079"/>
                </a:lnTo>
                <a:lnTo>
                  <a:pt x="199546" y="110864"/>
                </a:lnTo>
                <a:lnTo>
                  <a:pt x="225513" y="102951"/>
                </a:lnTo>
                <a:lnTo>
                  <a:pt x="276958" y="86855"/>
                </a:lnTo>
                <a:lnTo>
                  <a:pt x="329186" y="73262"/>
                </a:lnTo>
                <a:lnTo>
                  <a:pt x="379815" y="62447"/>
                </a:lnTo>
                <a:lnTo>
                  <a:pt x="388157" y="60326"/>
                </a:lnTo>
                <a:lnTo>
                  <a:pt x="396457" y="58009"/>
                </a:lnTo>
                <a:lnTo>
                  <a:pt x="404674" y="55450"/>
                </a:lnTo>
                <a:lnTo>
                  <a:pt x="412766" y="52603"/>
                </a:lnTo>
                <a:lnTo>
                  <a:pt x="419890" y="50421"/>
                </a:lnTo>
                <a:lnTo>
                  <a:pt x="422161" y="46412"/>
                </a:lnTo>
                <a:lnTo>
                  <a:pt x="422161" y="11975"/>
                </a:lnTo>
                <a:lnTo>
                  <a:pt x="438894" y="7711"/>
                </a:lnTo>
                <a:lnTo>
                  <a:pt x="466226" y="3897"/>
                </a:lnTo>
                <a:lnTo>
                  <a:pt x="493232" y="1920"/>
                </a:lnTo>
                <a:lnTo>
                  <a:pt x="519674" y="444"/>
                </a:lnTo>
                <a:lnTo>
                  <a:pt x="524528" y="0"/>
                </a:lnTo>
                <a:lnTo>
                  <a:pt x="533033" y="11580"/>
                </a:lnTo>
                <a:close/>
              </a:path>
              <a:path w="533400" h="179070">
                <a:moveTo>
                  <a:pt x="422161" y="11975"/>
                </a:moveTo>
                <a:lnTo>
                  <a:pt x="422161" y="46412"/>
                </a:lnTo>
                <a:lnTo>
                  <a:pt x="419044" y="43739"/>
                </a:lnTo>
                <a:lnTo>
                  <a:pt x="417263" y="42358"/>
                </a:lnTo>
                <a:lnTo>
                  <a:pt x="414146" y="40621"/>
                </a:lnTo>
                <a:lnTo>
                  <a:pt x="411474" y="40674"/>
                </a:lnTo>
                <a:lnTo>
                  <a:pt x="375873" y="44929"/>
                </a:lnTo>
                <a:lnTo>
                  <a:pt x="339613" y="51066"/>
                </a:lnTo>
                <a:lnTo>
                  <a:pt x="302761" y="57871"/>
                </a:lnTo>
                <a:lnTo>
                  <a:pt x="264936" y="64184"/>
                </a:lnTo>
                <a:lnTo>
                  <a:pt x="138479" y="83336"/>
                </a:lnTo>
                <a:lnTo>
                  <a:pt x="137188" y="83871"/>
                </a:lnTo>
                <a:lnTo>
                  <a:pt x="135407" y="82445"/>
                </a:lnTo>
                <a:lnTo>
                  <a:pt x="134026" y="81599"/>
                </a:lnTo>
                <a:lnTo>
                  <a:pt x="142411" y="77472"/>
                </a:lnTo>
                <a:lnTo>
                  <a:pt x="151342" y="74640"/>
                </a:lnTo>
                <a:lnTo>
                  <a:pt x="160532" y="72392"/>
                </a:lnTo>
                <a:lnTo>
                  <a:pt x="169692" y="70019"/>
                </a:lnTo>
                <a:lnTo>
                  <a:pt x="274331" y="41067"/>
                </a:lnTo>
                <a:lnTo>
                  <a:pt x="317923" y="30376"/>
                </a:lnTo>
                <a:lnTo>
                  <a:pt x="363106" y="23268"/>
                </a:lnTo>
                <a:lnTo>
                  <a:pt x="378079" y="20979"/>
                </a:lnTo>
                <a:lnTo>
                  <a:pt x="394943" y="18340"/>
                </a:lnTo>
                <a:lnTo>
                  <a:pt x="403313" y="16757"/>
                </a:lnTo>
                <a:lnTo>
                  <a:pt x="422161" y="1197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5877713" y="409418"/>
            <a:ext cx="18415" cy="7620"/>
          </a:xfrm>
          <a:custGeom>
            <a:avLst/>
            <a:gdLst/>
            <a:ahLst/>
            <a:cxnLst/>
            <a:rect l="l" t="t" r="r" b="b"/>
            <a:pathLst>
              <a:path w="18414" h="7620">
                <a:moveTo>
                  <a:pt x="18255" y="890"/>
                </a:moveTo>
                <a:lnTo>
                  <a:pt x="18255" y="4008"/>
                </a:lnTo>
                <a:lnTo>
                  <a:pt x="12467" y="6190"/>
                </a:lnTo>
                <a:lnTo>
                  <a:pt x="6678" y="7126"/>
                </a:lnTo>
                <a:lnTo>
                  <a:pt x="890" y="5745"/>
                </a:lnTo>
                <a:lnTo>
                  <a:pt x="445" y="5300"/>
                </a:lnTo>
                <a:lnTo>
                  <a:pt x="0" y="2627"/>
                </a:lnTo>
                <a:lnTo>
                  <a:pt x="445" y="2627"/>
                </a:lnTo>
                <a:lnTo>
                  <a:pt x="3116" y="1736"/>
                </a:lnTo>
                <a:lnTo>
                  <a:pt x="6233" y="444"/>
                </a:lnTo>
                <a:lnTo>
                  <a:pt x="8905" y="444"/>
                </a:lnTo>
                <a:lnTo>
                  <a:pt x="12022" y="0"/>
                </a:lnTo>
                <a:lnTo>
                  <a:pt x="15139" y="444"/>
                </a:lnTo>
                <a:lnTo>
                  <a:pt x="17810" y="890"/>
                </a:lnTo>
                <a:lnTo>
                  <a:pt x="18255" y="89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9274192" y="400465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4007" y="3117"/>
                </a:moveTo>
                <a:lnTo>
                  <a:pt x="0" y="2271"/>
                </a:lnTo>
                <a:lnTo>
                  <a:pt x="3161" y="0"/>
                </a:lnTo>
                <a:lnTo>
                  <a:pt x="4007" y="311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9174898" y="399618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4497" y="0"/>
                </a:moveTo>
                <a:lnTo>
                  <a:pt x="3116" y="4410"/>
                </a:lnTo>
                <a:lnTo>
                  <a:pt x="0" y="847"/>
                </a:lnTo>
                <a:lnTo>
                  <a:pt x="4497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8944692" y="398682"/>
            <a:ext cx="137160" cy="62230"/>
          </a:xfrm>
          <a:custGeom>
            <a:avLst/>
            <a:gdLst/>
            <a:ahLst/>
            <a:cxnLst/>
            <a:rect l="l" t="t" r="r" b="b"/>
            <a:pathLst>
              <a:path w="137159" h="62229">
                <a:moveTo>
                  <a:pt x="136654" y="14698"/>
                </a:moveTo>
                <a:lnTo>
                  <a:pt x="96487" y="33052"/>
                </a:lnTo>
                <a:lnTo>
                  <a:pt x="73375" y="36292"/>
                </a:lnTo>
                <a:lnTo>
                  <a:pt x="62311" y="38957"/>
                </a:lnTo>
                <a:lnTo>
                  <a:pt x="51572" y="42866"/>
                </a:lnTo>
                <a:lnTo>
                  <a:pt x="40921" y="48149"/>
                </a:lnTo>
                <a:lnTo>
                  <a:pt x="33841" y="52157"/>
                </a:lnTo>
                <a:lnTo>
                  <a:pt x="25782" y="53895"/>
                </a:lnTo>
                <a:lnTo>
                  <a:pt x="18212" y="57013"/>
                </a:lnTo>
                <a:lnTo>
                  <a:pt x="10198" y="58839"/>
                </a:lnTo>
                <a:lnTo>
                  <a:pt x="1379" y="62002"/>
                </a:lnTo>
                <a:lnTo>
                  <a:pt x="0" y="58840"/>
                </a:lnTo>
                <a:lnTo>
                  <a:pt x="1825" y="45878"/>
                </a:lnTo>
                <a:lnTo>
                  <a:pt x="2716" y="38751"/>
                </a:lnTo>
                <a:lnTo>
                  <a:pt x="2716" y="25933"/>
                </a:lnTo>
                <a:lnTo>
                  <a:pt x="3117" y="24988"/>
                </a:lnTo>
                <a:lnTo>
                  <a:pt x="8127" y="18835"/>
                </a:lnTo>
                <a:lnTo>
                  <a:pt x="15144" y="15518"/>
                </a:lnTo>
                <a:lnTo>
                  <a:pt x="23173" y="13695"/>
                </a:lnTo>
                <a:lnTo>
                  <a:pt x="31213" y="12027"/>
                </a:lnTo>
                <a:lnTo>
                  <a:pt x="39228" y="10290"/>
                </a:lnTo>
                <a:lnTo>
                  <a:pt x="54768" y="7572"/>
                </a:lnTo>
                <a:lnTo>
                  <a:pt x="54768" y="6219"/>
                </a:lnTo>
                <a:lnTo>
                  <a:pt x="65740" y="4717"/>
                </a:lnTo>
                <a:lnTo>
                  <a:pt x="77232" y="2957"/>
                </a:lnTo>
                <a:lnTo>
                  <a:pt x="88725" y="1288"/>
                </a:lnTo>
                <a:lnTo>
                  <a:pt x="100142" y="0"/>
                </a:lnTo>
                <a:lnTo>
                  <a:pt x="107989" y="56"/>
                </a:lnTo>
                <a:lnTo>
                  <a:pt x="115465" y="1486"/>
                </a:lnTo>
                <a:lnTo>
                  <a:pt x="122515" y="4177"/>
                </a:lnTo>
                <a:lnTo>
                  <a:pt x="129084" y="8017"/>
                </a:lnTo>
                <a:lnTo>
                  <a:pt x="133982" y="11135"/>
                </a:lnTo>
                <a:lnTo>
                  <a:pt x="136654" y="14698"/>
                </a:lnTo>
                <a:close/>
              </a:path>
              <a:path w="137159" h="62229">
                <a:moveTo>
                  <a:pt x="2716" y="25933"/>
                </a:moveTo>
                <a:lnTo>
                  <a:pt x="2716" y="38751"/>
                </a:lnTo>
                <a:lnTo>
                  <a:pt x="489" y="31179"/>
                </a:lnTo>
                <a:lnTo>
                  <a:pt x="2716" y="25933"/>
                </a:lnTo>
                <a:close/>
              </a:path>
              <a:path w="137159" h="62229">
                <a:moveTo>
                  <a:pt x="54768" y="6219"/>
                </a:moveTo>
                <a:lnTo>
                  <a:pt x="54768" y="7572"/>
                </a:lnTo>
                <a:lnTo>
                  <a:pt x="54323" y="6280"/>
                </a:lnTo>
                <a:lnTo>
                  <a:pt x="54768" y="621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9204776" y="393338"/>
            <a:ext cx="36830" cy="22225"/>
          </a:xfrm>
          <a:custGeom>
            <a:avLst/>
            <a:gdLst/>
            <a:ahLst/>
            <a:cxnLst/>
            <a:rect l="l" t="t" r="r" b="b"/>
            <a:pathLst>
              <a:path w="36829" h="22225">
                <a:moveTo>
                  <a:pt x="36422" y="13808"/>
                </a:moveTo>
                <a:lnTo>
                  <a:pt x="36422" y="15635"/>
                </a:lnTo>
                <a:lnTo>
                  <a:pt x="33350" y="17372"/>
                </a:lnTo>
                <a:lnTo>
                  <a:pt x="31123" y="18663"/>
                </a:lnTo>
                <a:lnTo>
                  <a:pt x="24451" y="20996"/>
                </a:lnTo>
                <a:lnTo>
                  <a:pt x="17821" y="21630"/>
                </a:lnTo>
                <a:lnTo>
                  <a:pt x="11274" y="20235"/>
                </a:lnTo>
                <a:lnTo>
                  <a:pt x="4853" y="16480"/>
                </a:lnTo>
                <a:lnTo>
                  <a:pt x="845" y="12961"/>
                </a:lnTo>
                <a:lnTo>
                  <a:pt x="0" y="8507"/>
                </a:lnTo>
                <a:lnTo>
                  <a:pt x="3072" y="4943"/>
                </a:lnTo>
                <a:lnTo>
                  <a:pt x="4408" y="3117"/>
                </a:lnTo>
                <a:lnTo>
                  <a:pt x="6634" y="2226"/>
                </a:lnTo>
                <a:lnTo>
                  <a:pt x="9751" y="0"/>
                </a:lnTo>
                <a:lnTo>
                  <a:pt x="15539" y="935"/>
                </a:lnTo>
                <a:lnTo>
                  <a:pt x="22663" y="1381"/>
                </a:lnTo>
                <a:lnTo>
                  <a:pt x="29298" y="3118"/>
                </a:lnTo>
                <a:lnTo>
                  <a:pt x="33350" y="4499"/>
                </a:lnTo>
                <a:lnTo>
                  <a:pt x="35977" y="8953"/>
                </a:lnTo>
                <a:lnTo>
                  <a:pt x="36422" y="1380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6422278" y="371557"/>
            <a:ext cx="13335" cy="13335"/>
          </a:xfrm>
          <a:custGeom>
            <a:avLst/>
            <a:gdLst/>
            <a:ahLst/>
            <a:cxnLst/>
            <a:rect l="l" t="t" r="r" b="b"/>
            <a:pathLst>
              <a:path w="13335" h="13335">
                <a:moveTo>
                  <a:pt x="12913" y="5345"/>
                </a:moveTo>
                <a:lnTo>
                  <a:pt x="12022" y="7082"/>
                </a:lnTo>
                <a:lnTo>
                  <a:pt x="8460" y="12917"/>
                </a:lnTo>
                <a:lnTo>
                  <a:pt x="3562" y="12917"/>
                </a:lnTo>
                <a:lnTo>
                  <a:pt x="445" y="6191"/>
                </a:lnTo>
                <a:lnTo>
                  <a:pt x="0" y="4899"/>
                </a:lnTo>
                <a:lnTo>
                  <a:pt x="1781" y="2182"/>
                </a:lnTo>
                <a:lnTo>
                  <a:pt x="2671" y="0"/>
                </a:lnTo>
                <a:lnTo>
                  <a:pt x="4898" y="444"/>
                </a:lnTo>
                <a:lnTo>
                  <a:pt x="8015" y="0"/>
                </a:lnTo>
                <a:lnTo>
                  <a:pt x="9350" y="890"/>
                </a:lnTo>
                <a:lnTo>
                  <a:pt x="11132" y="2182"/>
                </a:lnTo>
                <a:lnTo>
                  <a:pt x="12913" y="53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351114" y="370176"/>
            <a:ext cx="28575" cy="18415"/>
          </a:xfrm>
          <a:custGeom>
            <a:avLst/>
            <a:gdLst/>
            <a:ahLst/>
            <a:cxnLst/>
            <a:rect l="l" t="t" r="r" b="b"/>
            <a:pathLst>
              <a:path w="28575" h="18414">
                <a:moveTo>
                  <a:pt x="28496" y="8997"/>
                </a:moveTo>
                <a:lnTo>
                  <a:pt x="26715" y="12961"/>
                </a:lnTo>
                <a:lnTo>
                  <a:pt x="25825" y="14698"/>
                </a:lnTo>
                <a:lnTo>
                  <a:pt x="23153" y="15990"/>
                </a:lnTo>
                <a:lnTo>
                  <a:pt x="21372" y="17415"/>
                </a:lnTo>
                <a:lnTo>
                  <a:pt x="0" y="5834"/>
                </a:lnTo>
                <a:lnTo>
                  <a:pt x="5788" y="2717"/>
                </a:lnTo>
                <a:lnTo>
                  <a:pt x="10686" y="0"/>
                </a:lnTo>
                <a:lnTo>
                  <a:pt x="16029" y="0"/>
                </a:lnTo>
                <a:lnTo>
                  <a:pt x="20927" y="2717"/>
                </a:lnTo>
                <a:lnTo>
                  <a:pt x="26270" y="5434"/>
                </a:lnTo>
                <a:lnTo>
                  <a:pt x="28496" y="899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7046103" y="367058"/>
            <a:ext cx="121285" cy="27305"/>
          </a:xfrm>
          <a:custGeom>
            <a:avLst/>
            <a:gdLst/>
            <a:ahLst/>
            <a:cxnLst/>
            <a:rect l="l" t="t" r="r" b="b"/>
            <a:pathLst>
              <a:path w="121284" h="27304">
                <a:moveTo>
                  <a:pt x="121113" y="10689"/>
                </a:moveTo>
                <a:lnTo>
                  <a:pt x="118441" y="12070"/>
                </a:lnTo>
                <a:lnTo>
                  <a:pt x="115769" y="13807"/>
                </a:lnTo>
                <a:lnTo>
                  <a:pt x="112653" y="14698"/>
                </a:lnTo>
                <a:lnTo>
                  <a:pt x="103381" y="16117"/>
                </a:lnTo>
                <a:lnTo>
                  <a:pt x="94714" y="17560"/>
                </a:lnTo>
                <a:lnTo>
                  <a:pt x="87225" y="18920"/>
                </a:lnTo>
                <a:lnTo>
                  <a:pt x="81484" y="20088"/>
                </a:lnTo>
                <a:lnTo>
                  <a:pt x="65858" y="21920"/>
                </a:lnTo>
                <a:lnTo>
                  <a:pt x="51985" y="23518"/>
                </a:lnTo>
                <a:lnTo>
                  <a:pt x="39281" y="24949"/>
                </a:lnTo>
                <a:lnTo>
                  <a:pt x="27161" y="26280"/>
                </a:lnTo>
                <a:lnTo>
                  <a:pt x="24044" y="26814"/>
                </a:lnTo>
                <a:lnTo>
                  <a:pt x="21372" y="26356"/>
                </a:lnTo>
                <a:lnTo>
                  <a:pt x="17810" y="26280"/>
                </a:lnTo>
                <a:lnTo>
                  <a:pt x="12460" y="24856"/>
                </a:lnTo>
                <a:lnTo>
                  <a:pt x="6066" y="20935"/>
                </a:lnTo>
                <a:lnTo>
                  <a:pt x="1092" y="16245"/>
                </a:lnTo>
                <a:lnTo>
                  <a:pt x="0" y="12516"/>
                </a:lnTo>
                <a:lnTo>
                  <a:pt x="2671" y="7972"/>
                </a:lnTo>
                <a:lnTo>
                  <a:pt x="8905" y="4944"/>
                </a:lnTo>
                <a:lnTo>
                  <a:pt x="15139" y="3563"/>
                </a:lnTo>
                <a:lnTo>
                  <a:pt x="21372" y="2672"/>
                </a:lnTo>
                <a:lnTo>
                  <a:pt x="28497" y="0"/>
                </a:lnTo>
                <a:lnTo>
                  <a:pt x="33840" y="935"/>
                </a:lnTo>
                <a:lnTo>
                  <a:pt x="54691" y="3405"/>
                </a:lnTo>
                <a:lnTo>
                  <a:pt x="75751" y="4660"/>
                </a:lnTo>
                <a:lnTo>
                  <a:pt x="96894" y="5488"/>
                </a:lnTo>
                <a:lnTo>
                  <a:pt x="115769" y="6555"/>
                </a:lnTo>
                <a:lnTo>
                  <a:pt x="119332" y="6680"/>
                </a:lnTo>
                <a:lnTo>
                  <a:pt x="120222" y="9398"/>
                </a:lnTo>
                <a:lnTo>
                  <a:pt x="121113" y="1068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224211" y="363780"/>
            <a:ext cx="77470" cy="16510"/>
          </a:xfrm>
          <a:custGeom>
            <a:avLst/>
            <a:gdLst/>
            <a:ahLst/>
            <a:cxnLst/>
            <a:rect l="l" t="t" r="r" b="b"/>
            <a:pathLst>
              <a:path w="77470" h="16510">
                <a:moveTo>
                  <a:pt x="77031" y="3278"/>
                </a:moveTo>
                <a:lnTo>
                  <a:pt x="74805" y="5104"/>
                </a:lnTo>
                <a:lnTo>
                  <a:pt x="72579" y="7821"/>
                </a:lnTo>
                <a:lnTo>
                  <a:pt x="69907" y="8222"/>
                </a:lnTo>
                <a:lnTo>
                  <a:pt x="64119" y="9959"/>
                </a:lnTo>
                <a:lnTo>
                  <a:pt x="57885" y="10850"/>
                </a:lnTo>
                <a:lnTo>
                  <a:pt x="49870" y="12676"/>
                </a:lnTo>
                <a:lnTo>
                  <a:pt x="38850" y="13616"/>
                </a:lnTo>
                <a:lnTo>
                  <a:pt x="16934" y="15282"/>
                </a:lnTo>
                <a:lnTo>
                  <a:pt x="5343" y="16240"/>
                </a:lnTo>
                <a:lnTo>
                  <a:pt x="3562" y="16240"/>
                </a:lnTo>
                <a:lnTo>
                  <a:pt x="1781" y="14858"/>
                </a:lnTo>
                <a:lnTo>
                  <a:pt x="0" y="13968"/>
                </a:lnTo>
                <a:lnTo>
                  <a:pt x="2671" y="12676"/>
                </a:lnTo>
                <a:lnTo>
                  <a:pt x="4898" y="10404"/>
                </a:lnTo>
                <a:lnTo>
                  <a:pt x="7569" y="9558"/>
                </a:lnTo>
                <a:lnTo>
                  <a:pt x="23209" y="5386"/>
                </a:lnTo>
                <a:lnTo>
                  <a:pt x="38850" y="1741"/>
                </a:lnTo>
                <a:lnTo>
                  <a:pt x="54657" y="0"/>
                </a:lnTo>
                <a:lnTo>
                  <a:pt x="70798" y="1540"/>
                </a:lnTo>
                <a:lnTo>
                  <a:pt x="73024" y="1986"/>
                </a:lnTo>
                <a:lnTo>
                  <a:pt x="75250" y="2833"/>
                </a:lnTo>
                <a:lnTo>
                  <a:pt x="77031" y="327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9333858" y="361312"/>
            <a:ext cx="14604" cy="8255"/>
          </a:xfrm>
          <a:custGeom>
            <a:avLst/>
            <a:gdLst/>
            <a:ahLst/>
            <a:cxnLst/>
            <a:rect l="l" t="t" r="r" b="b"/>
            <a:pathLst>
              <a:path w="14604" h="8254">
                <a:moveTo>
                  <a:pt x="14293" y="1737"/>
                </a:moveTo>
                <a:lnTo>
                  <a:pt x="11577" y="5300"/>
                </a:lnTo>
                <a:lnTo>
                  <a:pt x="10686" y="7127"/>
                </a:lnTo>
                <a:lnTo>
                  <a:pt x="8015" y="8017"/>
                </a:lnTo>
                <a:lnTo>
                  <a:pt x="6278" y="7572"/>
                </a:lnTo>
                <a:lnTo>
                  <a:pt x="2271" y="7127"/>
                </a:lnTo>
                <a:lnTo>
                  <a:pt x="445" y="4008"/>
                </a:lnTo>
                <a:lnTo>
                  <a:pt x="0" y="0"/>
                </a:lnTo>
                <a:lnTo>
                  <a:pt x="12512" y="891"/>
                </a:lnTo>
                <a:lnTo>
                  <a:pt x="14293" y="173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9331232" y="35904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2671" y="1380"/>
                </a:moveTo>
                <a:lnTo>
                  <a:pt x="2671" y="2271"/>
                </a:lnTo>
                <a:lnTo>
                  <a:pt x="445" y="2271"/>
                </a:lnTo>
                <a:lnTo>
                  <a:pt x="0" y="890"/>
                </a:lnTo>
                <a:lnTo>
                  <a:pt x="2226" y="0"/>
                </a:lnTo>
                <a:lnTo>
                  <a:pt x="2226" y="890"/>
                </a:lnTo>
                <a:lnTo>
                  <a:pt x="2671" y="13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9296946" y="347599"/>
            <a:ext cx="34290" cy="19685"/>
          </a:xfrm>
          <a:custGeom>
            <a:avLst/>
            <a:gdLst/>
            <a:ahLst/>
            <a:cxnLst/>
            <a:rect l="l" t="t" r="r" b="b"/>
            <a:pathLst>
              <a:path w="34290" h="19685">
                <a:moveTo>
                  <a:pt x="34286" y="12333"/>
                </a:moveTo>
                <a:lnTo>
                  <a:pt x="24089" y="16876"/>
                </a:lnTo>
                <a:lnTo>
                  <a:pt x="17810" y="19058"/>
                </a:lnTo>
                <a:lnTo>
                  <a:pt x="11131" y="18168"/>
                </a:lnTo>
                <a:lnTo>
                  <a:pt x="3117" y="14159"/>
                </a:lnTo>
                <a:lnTo>
                  <a:pt x="0" y="12333"/>
                </a:lnTo>
                <a:lnTo>
                  <a:pt x="0" y="11041"/>
                </a:lnTo>
                <a:lnTo>
                  <a:pt x="445" y="5741"/>
                </a:lnTo>
                <a:lnTo>
                  <a:pt x="3117" y="2178"/>
                </a:lnTo>
                <a:lnTo>
                  <a:pt x="7124" y="797"/>
                </a:lnTo>
                <a:lnTo>
                  <a:pt x="15357" y="0"/>
                </a:lnTo>
                <a:lnTo>
                  <a:pt x="22692" y="1604"/>
                </a:lnTo>
                <a:lnTo>
                  <a:pt x="29033" y="5688"/>
                </a:lnTo>
                <a:lnTo>
                  <a:pt x="34286" y="1233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737898" y="345768"/>
            <a:ext cx="62865" cy="13335"/>
          </a:xfrm>
          <a:custGeom>
            <a:avLst/>
            <a:gdLst/>
            <a:ahLst/>
            <a:cxnLst/>
            <a:rect l="l" t="t" r="r" b="b"/>
            <a:pathLst>
              <a:path w="62864" h="13335">
                <a:moveTo>
                  <a:pt x="62337" y="2627"/>
                </a:moveTo>
                <a:lnTo>
                  <a:pt x="60111" y="6191"/>
                </a:lnTo>
                <a:lnTo>
                  <a:pt x="55658" y="8908"/>
                </a:lnTo>
                <a:lnTo>
                  <a:pt x="48979" y="9754"/>
                </a:lnTo>
                <a:lnTo>
                  <a:pt x="42745" y="10600"/>
                </a:lnTo>
                <a:lnTo>
                  <a:pt x="36957" y="11134"/>
                </a:lnTo>
                <a:lnTo>
                  <a:pt x="30278" y="11981"/>
                </a:lnTo>
                <a:lnTo>
                  <a:pt x="24490" y="11981"/>
                </a:lnTo>
                <a:lnTo>
                  <a:pt x="18701" y="12426"/>
                </a:lnTo>
                <a:lnTo>
                  <a:pt x="12467" y="12872"/>
                </a:lnTo>
                <a:lnTo>
                  <a:pt x="4452" y="12872"/>
                </a:lnTo>
                <a:lnTo>
                  <a:pt x="0" y="10600"/>
                </a:lnTo>
                <a:lnTo>
                  <a:pt x="1781" y="8017"/>
                </a:lnTo>
                <a:lnTo>
                  <a:pt x="2671" y="6191"/>
                </a:lnTo>
                <a:lnTo>
                  <a:pt x="6233" y="4454"/>
                </a:lnTo>
                <a:lnTo>
                  <a:pt x="8905" y="4008"/>
                </a:lnTo>
                <a:lnTo>
                  <a:pt x="54323" y="445"/>
                </a:lnTo>
                <a:lnTo>
                  <a:pt x="56994" y="0"/>
                </a:lnTo>
                <a:lnTo>
                  <a:pt x="59666" y="1737"/>
                </a:lnTo>
                <a:lnTo>
                  <a:pt x="62337" y="262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6325611" y="305591"/>
            <a:ext cx="90805" cy="18415"/>
          </a:xfrm>
          <a:custGeom>
            <a:avLst/>
            <a:gdLst/>
            <a:ahLst/>
            <a:cxnLst/>
            <a:rect l="l" t="t" r="r" b="b"/>
            <a:pathLst>
              <a:path w="90804" h="18414">
                <a:moveTo>
                  <a:pt x="90389" y="5300"/>
                </a:moveTo>
                <a:lnTo>
                  <a:pt x="85936" y="8062"/>
                </a:lnTo>
                <a:lnTo>
                  <a:pt x="81973" y="12471"/>
                </a:lnTo>
                <a:lnTo>
                  <a:pt x="76586" y="13362"/>
                </a:lnTo>
                <a:lnTo>
                  <a:pt x="59812" y="16277"/>
                </a:lnTo>
                <a:lnTo>
                  <a:pt x="42912" y="17505"/>
                </a:lnTo>
                <a:lnTo>
                  <a:pt x="8905" y="18306"/>
                </a:lnTo>
                <a:lnTo>
                  <a:pt x="5788" y="18306"/>
                </a:lnTo>
                <a:lnTo>
                  <a:pt x="3116" y="16480"/>
                </a:lnTo>
                <a:lnTo>
                  <a:pt x="0" y="15589"/>
                </a:lnTo>
                <a:lnTo>
                  <a:pt x="2226" y="14296"/>
                </a:lnTo>
                <a:lnTo>
                  <a:pt x="4007" y="12470"/>
                </a:lnTo>
                <a:lnTo>
                  <a:pt x="6233" y="11580"/>
                </a:lnTo>
                <a:lnTo>
                  <a:pt x="15723" y="9572"/>
                </a:lnTo>
                <a:lnTo>
                  <a:pt x="24378" y="7705"/>
                </a:lnTo>
                <a:lnTo>
                  <a:pt x="31530" y="6106"/>
                </a:lnTo>
                <a:lnTo>
                  <a:pt x="36512" y="4899"/>
                </a:lnTo>
                <a:lnTo>
                  <a:pt x="48235" y="3433"/>
                </a:lnTo>
                <a:lnTo>
                  <a:pt x="66004" y="1385"/>
                </a:lnTo>
                <a:lnTo>
                  <a:pt x="73469" y="445"/>
                </a:lnTo>
                <a:lnTo>
                  <a:pt x="79703" y="0"/>
                </a:lnTo>
                <a:lnTo>
                  <a:pt x="85491" y="1737"/>
                </a:lnTo>
                <a:lnTo>
                  <a:pt x="90389" y="530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021613" y="289556"/>
            <a:ext cx="10160" cy="7620"/>
          </a:xfrm>
          <a:custGeom>
            <a:avLst/>
            <a:gdLst/>
            <a:ahLst/>
            <a:cxnLst/>
            <a:rect l="l" t="t" r="r" b="b"/>
            <a:pathLst>
              <a:path w="10159" h="7620">
                <a:moveTo>
                  <a:pt x="9795" y="2717"/>
                </a:moveTo>
                <a:lnTo>
                  <a:pt x="6233" y="7572"/>
                </a:lnTo>
                <a:lnTo>
                  <a:pt x="4007" y="6680"/>
                </a:lnTo>
                <a:lnTo>
                  <a:pt x="890" y="6279"/>
                </a:lnTo>
                <a:lnTo>
                  <a:pt x="0" y="3562"/>
                </a:lnTo>
                <a:lnTo>
                  <a:pt x="2226" y="1825"/>
                </a:lnTo>
                <a:lnTo>
                  <a:pt x="3562" y="0"/>
                </a:lnTo>
                <a:lnTo>
                  <a:pt x="9795" y="271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6655155" y="287328"/>
            <a:ext cx="146050" cy="26670"/>
          </a:xfrm>
          <a:custGeom>
            <a:avLst/>
            <a:gdLst/>
            <a:ahLst/>
            <a:cxnLst/>
            <a:rect l="l" t="t" r="r" b="b"/>
            <a:pathLst>
              <a:path w="146050" h="26670">
                <a:moveTo>
                  <a:pt x="146048" y="9309"/>
                </a:moveTo>
                <a:lnTo>
                  <a:pt x="145603" y="9754"/>
                </a:lnTo>
                <a:lnTo>
                  <a:pt x="136920" y="13639"/>
                </a:lnTo>
                <a:lnTo>
                  <a:pt x="128237" y="15778"/>
                </a:lnTo>
                <a:lnTo>
                  <a:pt x="120556" y="16932"/>
                </a:lnTo>
                <a:lnTo>
                  <a:pt x="114879" y="17861"/>
                </a:lnTo>
                <a:lnTo>
                  <a:pt x="103671" y="19749"/>
                </a:lnTo>
                <a:lnTo>
                  <a:pt x="86264" y="22891"/>
                </a:lnTo>
                <a:lnTo>
                  <a:pt x="78812" y="24052"/>
                </a:lnTo>
                <a:lnTo>
                  <a:pt x="61461" y="25749"/>
                </a:lnTo>
                <a:lnTo>
                  <a:pt x="44192" y="26463"/>
                </a:lnTo>
                <a:lnTo>
                  <a:pt x="27091" y="25750"/>
                </a:lnTo>
                <a:lnTo>
                  <a:pt x="10241" y="23162"/>
                </a:lnTo>
                <a:lnTo>
                  <a:pt x="8015" y="22761"/>
                </a:lnTo>
                <a:lnTo>
                  <a:pt x="6679" y="20044"/>
                </a:lnTo>
                <a:lnTo>
                  <a:pt x="4897" y="18307"/>
                </a:lnTo>
                <a:lnTo>
                  <a:pt x="0" y="13363"/>
                </a:lnTo>
                <a:lnTo>
                  <a:pt x="1781" y="9800"/>
                </a:lnTo>
                <a:lnTo>
                  <a:pt x="9350" y="6280"/>
                </a:lnTo>
                <a:lnTo>
                  <a:pt x="16113" y="3382"/>
                </a:lnTo>
                <a:lnTo>
                  <a:pt x="23042" y="1436"/>
                </a:lnTo>
                <a:lnTo>
                  <a:pt x="30139" y="342"/>
                </a:lnTo>
                <a:lnTo>
                  <a:pt x="37402" y="0"/>
                </a:lnTo>
                <a:lnTo>
                  <a:pt x="62045" y="591"/>
                </a:lnTo>
                <a:lnTo>
                  <a:pt x="114879" y="1680"/>
                </a:lnTo>
                <a:lnTo>
                  <a:pt x="135807" y="2182"/>
                </a:lnTo>
                <a:lnTo>
                  <a:pt x="138478" y="2182"/>
                </a:lnTo>
                <a:lnTo>
                  <a:pt x="141595" y="4453"/>
                </a:lnTo>
                <a:lnTo>
                  <a:pt x="143822" y="5745"/>
                </a:lnTo>
                <a:lnTo>
                  <a:pt x="145157" y="6681"/>
                </a:lnTo>
                <a:lnTo>
                  <a:pt x="146048" y="930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8970519" y="284656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4942" y="890"/>
                </a:moveTo>
                <a:lnTo>
                  <a:pt x="934" y="4008"/>
                </a:lnTo>
                <a:lnTo>
                  <a:pt x="0" y="0"/>
                </a:lnTo>
                <a:lnTo>
                  <a:pt x="4942" y="89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842614" y="274420"/>
            <a:ext cx="92075" cy="36195"/>
          </a:xfrm>
          <a:custGeom>
            <a:avLst/>
            <a:gdLst/>
            <a:ahLst/>
            <a:cxnLst/>
            <a:rect l="l" t="t" r="r" b="b"/>
            <a:pathLst>
              <a:path w="92075" h="36195">
                <a:moveTo>
                  <a:pt x="91725" y="19189"/>
                </a:moveTo>
                <a:lnTo>
                  <a:pt x="55213" y="30279"/>
                </a:lnTo>
                <a:lnTo>
                  <a:pt x="44499" y="31576"/>
                </a:lnTo>
                <a:lnTo>
                  <a:pt x="34285" y="32840"/>
                </a:lnTo>
                <a:lnTo>
                  <a:pt x="24406" y="34037"/>
                </a:lnTo>
                <a:lnTo>
                  <a:pt x="14693" y="35134"/>
                </a:lnTo>
                <a:lnTo>
                  <a:pt x="11576" y="35579"/>
                </a:lnTo>
                <a:lnTo>
                  <a:pt x="8459" y="33753"/>
                </a:lnTo>
                <a:lnTo>
                  <a:pt x="5788" y="32417"/>
                </a:lnTo>
                <a:lnTo>
                  <a:pt x="890" y="30770"/>
                </a:lnTo>
                <a:lnTo>
                  <a:pt x="0" y="26271"/>
                </a:lnTo>
                <a:lnTo>
                  <a:pt x="4452" y="21372"/>
                </a:lnTo>
                <a:lnTo>
                  <a:pt x="19543" y="9092"/>
                </a:lnTo>
                <a:lnTo>
                  <a:pt x="38348" y="1840"/>
                </a:lnTo>
                <a:lnTo>
                  <a:pt x="59241" y="0"/>
                </a:lnTo>
                <a:lnTo>
                  <a:pt x="80593" y="3955"/>
                </a:lnTo>
                <a:lnTo>
                  <a:pt x="83265" y="4891"/>
                </a:lnTo>
                <a:lnTo>
                  <a:pt x="86382" y="6227"/>
                </a:lnTo>
                <a:lnTo>
                  <a:pt x="88163" y="8053"/>
                </a:lnTo>
                <a:lnTo>
                  <a:pt x="89944" y="9790"/>
                </a:lnTo>
                <a:lnTo>
                  <a:pt x="89944" y="12507"/>
                </a:lnTo>
                <a:lnTo>
                  <a:pt x="90834" y="14645"/>
                </a:lnTo>
                <a:lnTo>
                  <a:pt x="91725" y="1918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7079454" y="266395"/>
            <a:ext cx="27305" cy="19685"/>
          </a:xfrm>
          <a:custGeom>
            <a:avLst/>
            <a:gdLst/>
            <a:ahLst/>
            <a:cxnLst/>
            <a:rect l="l" t="t" r="r" b="b"/>
            <a:pathLst>
              <a:path w="27304" h="19685">
                <a:moveTo>
                  <a:pt x="27161" y="6279"/>
                </a:moveTo>
                <a:lnTo>
                  <a:pt x="25380" y="11580"/>
                </a:lnTo>
                <a:lnTo>
                  <a:pt x="23153" y="17415"/>
                </a:lnTo>
                <a:lnTo>
                  <a:pt x="17365" y="19597"/>
                </a:lnTo>
                <a:lnTo>
                  <a:pt x="10241" y="18707"/>
                </a:lnTo>
                <a:lnTo>
                  <a:pt x="2716" y="17415"/>
                </a:lnTo>
                <a:lnTo>
                  <a:pt x="0" y="13852"/>
                </a:lnTo>
                <a:lnTo>
                  <a:pt x="890" y="8017"/>
                </a:lnTo>
                <a:lnTo>
                  <a:pt x="3561" y="2716"/>
                </a:lnTo>
                <a:lnTo>
                  <a:pt x="8905" y="0"/>
                </a:lnTo>
                <a:lnTo>
                  <a:pt x="16029" y="890"/>
                </a:lnTo>
                <a:lnTo>
                  <a:pt x="23153" y="2271"/>
                </a:lnTo>
                <a:lnTo>
                  <a:pt x="27161" y="627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9631300" y="251294"/>
            <a:ext cx="24765" cy="26670"/>
          </a:xfrm>
          <a:custGeom>
            <a:avLst/>
            <a:gdLst/>
            <a:ahLst/>
            <a:cxnLst/>
            <a:rect l="l" t="t" r="r" b="b"/>
            <a:pathLst>
              <a:path w="24765" h="26670">
                <a:moveTo>
                  <a:pt x="24579" y="12961"/>
                </a:moveTo>
                <a:lnTo>
                  <a:pt x="24579" y="16524"/>
                </a:lnTo>
                <a:lnTo>
                  <a:pt x="23198" y="20934"/>
                </a:lnTo>
                <a:lnTo>
                  <a:pt x="22753" y="22226"/>
                </a:lnTo>
                <a:lnTo>
                  <a:pt x="21417" y="24052"/>
                </a:lnTo>
                <a:lnTo>
                  <a:pt x="20971" y="24052"/>
                </a:lnTo>
                <a:lnTo>
                  <a:pt x="18255" y="25345"/>
                </a:lnTo>
                <a:lnTo>
                  <a:pt x="15628" y="25790"/>
                </a:lnTo>
                <a:lnTo>
                  <a:pt x="11131" y="26235"/>
                </a:lnTo>
                <a:lnTo>
                  <a:pt x="9395" y="25344"/>
                </a:lnTo>
                <a:lnTo>
                  <a:pt x="5387" y="23518"/>
                </a:lnTo>
                <a:lnTo>
                  <a:pt x="1825" y="20489"/>
                </a:lnTo>
                <a:lnTo>
                  <a:pt x="489" y="19554"/>
                </a:lnTo>
                <a:lnTo>
                  <a:pt x="0" y="15990"/>
                </a:lnTo>
                <a:lnTo>
                  <a:pt x="8504" y="0"/>
                </a:lnTo>
                <a:lnTo>
                  <a:pt x="10285" y="1826"/>
                </a:lnTo>
                <a:lnTo>
                  <a:pt x="14293" y="7127"/>
                </a:lnTo>
                <a:lnTo>
                  <a:pt x="18746" y="10690"/>
                </a:lnTo>
                <a:lnTo>
                  <a:pt x="23688" y="12427"/>
                </a:lnTo>
                <a:lnTo>
                  <a:pt x="24579" y="1296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7484695" y="246349"/>
            <a:ext cx="26034" cy="17145"/>
          </a:xfrm>
          <a:custGeom>
            <a:avLst/>
            <a:gdLst/>
            <a:ahLst/>
            <a:cxnLst/>
            <a:rect l="l" t="t" r="r" b="b"/>
            <a:pathLst>
              <a:path w="26034" h="17145">
                <a:moveTo>
                  <a:pt x="25825" y="5745"/>
                </a:moveTo>
                <a:lnTo>
                  <a:pt x="11878" y="16968"/>
                </a:lnTo>
                <a:lnTo>
                  <a:pt x="5549" y="15445"/>
                </a:lnTo>
                <a:lnTo>
                  <a:pt x="1232" y="12001"/>
                </a:lnTo>
                <a:lnTo>
                  <a:pt x="0" y="7171"/>
                </a:lnTo>
                <a:lnTo>
                  <a:pt x="0" y="4900"/>
                </a:lnTo>
                <a:lnTo>
                  <a:pt x="2671" y="1337"/>
                </a:lnTo>
                <a:lnTo>
                  <a:pt x="4853" y="891"/>
                </a:lnTo>
                <a:lnTo>
                  <a:pt x="13758" y="0"/>
                </a:lnTo>
                <a:lnTo>
                  <a:pt x="25825" y="57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7402320" y="244124"/>
            <a:ext cx="17145" cy="17780"/>
          </a:xfrm>
          <a:custGeom>
            <a:avLst/>
            <a:gdLst/>
            <a:ahLst/>
            <a:cxnLst/>
            <a:rect l="l" t="t" r="r" b="b"/>
            <a:pathLst>
              <a:path w="17145" h="17779">
                <a:moveTo>
                  <a:pt x="16920" y="8017"/>
                </a:moveTo>
                <a:lnTo>
                  <a:pt x="15584" y="12961"/>
                </a:lnTo>
                <a:lnTo>
                  <a:pt x="10686" y="15144"/>
                </a:lnTo>
                <a:lnTo>
                  <a:pt x="6679" y="17415"/>
                </a:lnTo>
                <a:lnTo>
                  <a:pt x="2671" y="14698"/>
                </a:lnTo>
                <a:lnTo>
                  <a:pt x="890" y="9843"/>
                </a:lnTo>
                <a:lnTo>
                  <a:pt x="0" y="5389"/>
                </a:lnTo>
                <a:lnTo>
                  <a:pt x="2226" y="1826"/>
                </a:lnTo>
                <a:lnTo>
                  <a:pt x="9350" y="0"/>
                </a:lnTo>
                <a:lnTo>
                  <a:pt x="12912" y="2271"/>
                </a:lnTo>
                <a:lnTo>
                  <a:pt x="14248" y="3563"/>
                </a:lnTo>
                <a:lnTo>
                  <a:pt x="16920" y="801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604873" y="237442"/>
            <a:ext cx="31750" cy="9525"/>
          </a:xfrm>
          <a:custGeom>
            <a:avLst/>
            <a:gdLst/>
            <a:ahLst/>
            <a:cxnLst/>
            <a:rect l="l" t="t" r="r" b="b"/>
            <a:pathLst>
              <a:path w="31750" h="9525">
                <a:moveTo>
                  <a:pt x="31658" y="2272"/>
                </a:moveTo>
                <a:lnTo>
                  <a:pt x="27651" y="5835"/>
                </a:lnTo>
                <a:lnTo>
                  <a:pt x="22263" y="6726"/>
                </a:lnTo>
                <a:lnTo>
                  <a:pt x="10285" y="8507"/>
                </a:lnTo>
                <a:lnTo>
                  <a:pt x="4942" y="8953"/>
                </a:lnTo>
                <a:lnTo>
                  <a:pt x="0" y="6681"/>
                </a:lnTo>
                <a:lnTo>
                  <a:pt x="4007" y="2672"/>
                </a:lnTo>
                <a:lnTo>
                  <a:pt x="8905" y="1826"/>
                </a:lnTo>
                <a:lnTo>
                  <a:pt x="15139" y="1380"/>
                </a:lnTo>
                <a:lnTo>
                  <a:pt x="20971" y="935"/>
                </a:lnTo>
                <a:lnTo>
                  <a:pt x="26760" y="0"/>
                </a:lnTo>
                <a:lnTo>
                  <a:pt x="31658" y="227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9368635" y="229425"/>
            <a:ext cx="12700" cy="7620"/>
          </a:xfrm>
          <a:custGeom>
            <a:avLst/>
            <a:gdLst/>
            <a:ahLst/>
            <a:cxnLst/>
            <a:rect l="l" t="t" r="r" b="b"/>
            <a:pathLst>
              <a:path w="12700" h="7620">
                <a:moveTo>
                  <a:pt x="12466" y="2271"/>
                </a:moveTo>
                <a:lnTo>
                  <a:pt x="10686" y="5389"/>
                </a:lnTo>
                <a:lnTo>
                  <a:pt x="9751" y="6681"/>
                </a:lnTo>
                <a:lnTo>
                  <a:pt x="7123" y="6681"/>
                </a:lnTo>
                <a:lnTo>
                  <a:pt x="5343" y="7571"/>
                </a:lnTo>
                <a:lnTo>
                  <a:pt x="0" y="4943"/>
                </a:lnTo>
                <a:lnTo>
                  <a:pt x="1335" y="3562"/>
                </a:lnTo>
                <a:lnTo>
                  <a:pt x="2671" y="1379"/>
                </a:lnTo>
                <a:lnTo>
                  <a:pt x="4497" y="845"/>
                </a:lnTo>
                <a:lnTo>
                  <a:pt x="9751" y="0"/>
                </a:lnTo>
                <a:lnTo>
                  <a:pt x="12466" y="227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9438543" y="225416"/>
            <a:ext cx="122555" cy="20955"/>
          </a:xfrm>
          <a:custGeom>
            <a:avLst/>
            <a:gdLst/>
            <a:ahLst/>
            <a:cxnLst/>
            <a:rect l="l" t="t" r="r" b="b"/>
            <a:pathLst>
              <a:path w="122554" h="20954">
                <a:moveTo>
                  <a:pt x="122449" y="7126"/>
                </a:moveTo>
                <a:lnTo>
                  <a:pt x="122449" y="7972"/>
                </a:lnTo>
                <a:lnTo>
                  <a:pt x="121514" y="10244"/>
                </a:lnTo>
                <a:lnTo>
                  <a:pt x="120222" y="12917"/>
                </a:lnTo>
                <a:lnTo>
                  <a:pt x="118887" y="13362"/>
                </a:lnTo>
                <a:lnTo>
                  <a:pt x="111171" y="14329"/>
                </a:lnTo>
                <a:lnTo>
                  <a:pt x="102912" y="15751"/>
                </a:lnTo>
                <a:lnTo>
                  <a:pt x="94404" y="17415"/>
                </a:lnTo>
                <a:lnTo>
                  <a:pt x="85936" y="19108"/>
                </a:lnTo>
                <a:lnTo>
                  <a:pt x="77922" y="20934"/>
                </a:lnTo>
                <a:lnTo>
                  <a:pt x="70307" y="20934"/>
                </a:lnTo>
                <a:lnTo>
                  <a:pt x="34118" y="11589"/>
                </a:lnTo>
                <a:lnTo>
                  <a:pt x="27027" y="12072"/>
                </a:lnTo>
                <a:lnTo>
                  <a:pt x="19942" y="12009"/>
                </a:lnTo>
                <a:lnTo>
                  <a:pt x="12782" y="11185"/>
                </a:lnTo>
                <a:lnTo>
                  <a:pt x="5343" y="9398"/>
                </a:lnTo>
                <a:lnTo>
                  <a:pt x="3072" y="8953"/>
                </a:lnTo>
                <a:lnTo>
                  <a:pt x="1780" y="6681"/>
                </a:lnTo>
                <a:lnTo>
                  <a:pt x="0" y="5389"/>
                </a:lnTo>
                <a:lnTo>
                  <a:pt x="1335" y="4454"/>
                </a:lnTo>
                <a:lnTo>
                  <a:pt x="2671" y="2672"/>
                </a:lnTo>
                <a:lnTo>
                  <a:pt x="4007" y="2271"/>
                </a:lnTo>
                <a:lnTo>
                  <a:pt x="19334" y="294"/>
                </a:lnTo>
                <a:lnTo>
                  <a:pt x="34241" y="153"/>
                </a:lnTo>
                <a:lnTo>
                  <a:pt x="48652" y="498"/>
                </a:lnTo>
                <a:lnTo>
                  <a:pt x="63228" y="0"/>
                </a:lnTo>
                <a:lnTo>
                  <a:pt x="77922" y="981"/>
                </a:lnTo>
                <a:lnTo>
                  <a:pt x="92543" y="1625"/>
                </a:lnTo>
                <a:lnTo>
                  <a:pt x="106978" y="2681"/>
                </a:lnTo>
                <a:lnTo>
                  <a:pt x="120222" y="4855"/>
                </a:lnTo>
                <a:lnTo>
                  <a:pt x="121113" y="4855"/>
                </a:lnTo>
                <a:lnTo>
                  <a:pt x="122449" y="712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877468" y="180460"/>
            <a:ext cx="56515" cy="23495"/>
          </a:xfrm>
          <a:custGeom>
            <a:avLst/>
            <a:gdLst/>
            <a:ahLst/>
            <a:cxnLst/>
            <a:rect l="l" t="t" r="r" b="b"/>
            <a:pathLst>
              <a:path w="56515" h="23495">
                <a:moveTo>
                  <a:pt x="56504" y="12440"/>
                </a:moveTo>
                <a:lnTo>
                  <a:pt x="51161" y="16449"/>
                </a:lnTo>
                <a:lnTo>
                  <a:pt x="43592" y="18720"/>
                </a:lnTo>
                <a:lnTo>
                  <a:pt x="23555" y="22284"/>
                </a:lnTo>
                <a:lnTo>
                  <a:pt x="16430" y="23175"/>
                </a:lnTo>
                <a:lnTo>
                  <a:pt x="10642" y="21838"/>
                </a:lnTo>
                <a:lnTo>
                  <a:pt x="5744" y="18720"/>
                </a:lnTo>
                <a:lnTo>
                  <a:pt x="3517" y="16983"/>
                </a:lnTo>
                <a:lnTo>
                  <a:pt x="890" y="15602"/>
                </a:lnTo>
                <a:lnTo>
                  <a:pt x="445" y="13420"/>
                </a:lnTo>
                <a:lnTo>
                  <a:pt x="0" y="9411"/>
                </a:lnTo>
                <a:lnTo>
                  <a:pt x="4452" y="6293"/>
                </a:lnTo>
                <a:lnTo>
                  <a:pt x="12022" y="3576"/>
                </a:lnTo>
                <a:lnTo>
                  <a:pt x="19418" y="1705"/>
                </a:lnTo>
                <a:lnTo>
                  <a:pt x="26811" y="397"/>
                </a:lnTo>
                <a:lnTo>
                  <a:pt x="34044" y="0"/>
                </a:lnTo>
                <a:lnTo>
                  <a:pt x="40965" y="859"/>
                </a:lnTo>
                <a:lnTo>
                  <a:pt x="46709" y="1794"/>
                </a:lnTo>
                <a:lnTo>
                  <a:pt x="52096" y="5313"/>
                </a:lnTo>
                <a:lnTo>
                  <a:pt x="54278" y="9366"/>
                </a:lnTo>
                <a:lnTo>
                  <a:pt x="56504" y="1244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9343750" y="68228"/>
            <a:ext cx="41910" cy="10160"/>
          </a:xfrm>
          <a:custGeom>
            <a:avLst/>
            <a:gdLst/>
            <a:ahLst/>
            <a:cxnLst/>
            <a:rect l="l" t="t" r="r" b="b"/>
            <a:pathLst>
              <a:path w="41909" h="10159">
                <a:moveTo>
                  <a:pt x="41759" y="4454"/>
                </a:moveTo>
                <a:lnTo>
                  <a:pt x="38197" y="8017"/>
                </a:lnTo>
                <a:lnTo>
                  <a:pt x="34189" y="9755"/>
                </a:lnTo>
                <a:lnTo>
                  <a:pt x="29336" y="9309"/>
                </a:lnTo>
                <a:lnTo>
                  <a:pt x="17715" y="9310"/>
                </a:lnTo>
                <a:lnTo>
                  <a:pt x="12817" y="9755"/>
                </a:lnTo>
                <a:lnTo>
                  <a:pt x="8810" y="8462"/>
                </a:lnTo>
                <a:lnTo>
                  <a:pt x="5762" y="8671"/>
                </a:lnTo>
                <a:lnTo>
                  <a:pt x="2092" y="9164"/>
                </a:lnTo>
                <a:lnTo>
                  <a:pt x="0" y="7736"/>
                </a:lnTo>
                <a:lnTo>
                  <a:pt x="1685" y="2182"/>
                </a:lnTo>
                <a:lnTo>
                  <a:pt x="6583" y="1737"/>
                </a:lnTo>
                <a:lnTo>
                  <a:pt x="10635" y="1291"/>
                </a:lnTo>
                <a:lnTo>
                  <a:pt x="22657" y="445"/>
                </a:lnTo>
                <a:lnTo>
                  <a:pt x="25774" y="0"/>
                </a:lnTo>
                <a:lnTo>
                  <a:pt x="34190" y="0"/>
                </a:lnTo>
                <a:lnTo>
                  <a:pt x="38642" y="1292"/>
                </a:lnTo>
                <a:lnTo>
                  <a:pt x="41759" y="445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9594832" y="44132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5788" y="4542"/>
                </a:moveTo>
                <a:lnTo>
                  <a:pt x="0" y="3117"/>
                </a:lnTo>
                <a:lnTo>
                  <a:pt x="4898" y="0"/>
                </a:lnTo>
                <a:lnTo>
                  <a:pt x="5788" y="454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9659161" y="0"/>
            <a:ext cx="133985" cy="368935"/>
          </a:xfrm>
          <a:custGeom>
            <a:avLst/>
            <a:gdLst/>
            <a:ahLst/>
            <a:cxnLst/>
            <a:rect l="l" t="t" r="r" b="b"/>
            <a:pathLst>
              <a:path w="133984" h="368935">
                <a:moveTo>
                  <a:pt x="22735" y="0"/>
                </a:moveTo>
                <a:lnTo>
                  <a:pt x="22735" y="50283"/>
                </a:lnTo>
                <a:lnTo>
                  <a:pt x="21530" y="42573"/>
                </a:lnTo>
                <a:lnTo>
                  <a:pt x="18572" y="35599"/>
                </a:lnTo>
                <a:lnTo>
                  <a:pt x="13994" y="28900"/>
                </a:lnTo>
                <a:lnTo>
                  <a:pt x="8651" y="24045"/>
                </a:lnTo>
                <a:lnTo>
                  <a:pt x="5534" y="17764"/>
                </a:lnTo>
                <a:lnTo>
                  <a:pt x="4198" y="12464"/>
                </a:lnTo>
                <a:lnTo>
                  <a:pt x="2862" y="8900"/>
                </a:lnTo>
                <a:lnTo>
                  <a:pt x="1482" y="5337"/>
                </a:lnTo>
                <a:lnTo>
                  <a:pt x="636" y="1773"/>
                </a:lnTo>
                <a:lnTo>
                  <a:pt x="0" y="0"/>
                </a:lnTo>
                <a:lnTo>
                  <a:pt x="22735" y="0"/>
                </a:lnTo>
                <a:close/>
              </a:path>
              <a:path w="133984" h="368935">
                <a:moveTo>
                  <a:pt x="41200" y="0"/>
                </a:moveTo>
                <a:lnTo>
                  <a:pt x="41200" y="97092"/>
                </a:lnTo>
                <a:lnTo>
                  <a:pt x="25126" y="71703"/>
                </a:lnTo>
                <a:lnTo>
                  <a:pt x="21163" y="66314"/>
                </a:lnTo>
                <a:lnTo>
                  <a:pt x="22053" y="59187"/>
                </a:lnTo>
                <a:lnTo>
                  <a:pt x="22735" y="50283"/>
                </a:lnTo>
                <a:lnTo>
                  <a:pt x="22735" y="0"/>
                </a:lnTo>
                <a:lnTo>
                  <a:pt x="41200" y="0"/>
                </a:lnTo>
                <a:close/>
              </a:path>
              <a:path w="133984" h="368935">
                <a:moveTo>
                  <a:pt x="59902" y="163824"/>
                </a:moveTo>
                <a:lnTo>
                  <a:pt x="59902" y="281941"/>
                </a:lnTo>
                <a:lnTo>
                  <a:pt x="56986" y="274778"/>
                </a:lnTo>
                <a:lnTo>
                  <a:pt x="53504" y="267812"/>
                </a:lnTo>
                <a:lnTo>
                  <a:pt x="49651" y="261402"/>
                </a:lnTo>
                <a:lnTo>
                  <a:pt x="40755" y="249024"/>
                </a:lnTo>
                <a:lnTo>
                  <a:pt x="38083" y="241898"/>
                </a:lnTo>
                <a:lnTo>
                  <a:pt x="37193" y="233390"/>
                </a:lnTo>
                <a:lnTo>
                  <a:pt x="35780" y="224131"/>
                </a:lnTo>
                <a:lnTo>
                  <a:pt x="34238" y="214939"/>
                </a:lnTo>
                <a:lnTo>
                  <a:pt x="30915" y="196420"/>
                </a:lnTo>
                <a:lnTo>
                  <a:pt x="29426" y="178726"/>
                </a:lnTo>
                <a:lnTo>
                  <a:pt x="33313" y="144958"/>
                </a:lnTo>
                <a:lnTo>
                  <a:pt x="33313" y="119060"/>
                </a:lnTo>
                <a:lnTo>
                  <a:pt x="34076" y="116690"/>
                </a:lnTo>
                <a:lnTo>
                  <a:pt x="34967" y="112682"/>
                </a:lnTo>
                <a:lnTo>
                  <a:pt x="37193" y="108673"/>
                </a:lnTo>
                <a:lnTo>
                  <a:pt x="38929" y="105110"/>
                </a:lnTo>
                <a:lnTo>
                  <a:pt x="40755" y="101101"/>
                </a:lnTo>
                <a:lnTo>
                  <a:pt x="41200" y="97092"/>
                </a:lnTo>
                <a:lnTo>
                  <a:pt x="41200" y="0"/>
                </a:lnTo>
                <a:lnTo>
                  <a:pt x="44316" y="0"/>
                </a:lnTo>
                <a:lnTo>
                  <a:pt x="44316" y="151477"/>
                </a:lnTo>
                <a:lnTo>
                  <a:pt x="44761" y="155932"/>
                </a:lnTo>
                <a:lnTo>
                  <a:pt x="46988" y="160876"/>
                </a:lnTo>
                <a:lnTo>
                  <a:pt x="51441" y="162168"/>
                </a:lnTo>
                <a:lnTo>
                  <a:pt x="58054" y="163874"/>
                </a:lnTo>
                <a:lnTo>
                  <a:pt x="59902" y="163824"/>
                </a:lnTo>
                <a:close/>
              </a:path>
              <a:path w="133984" h="368935">
                <a:moveTo>
                  <a:pt x="33313" y="119060"/>
                </a:moveTo>
                <a:lnTo>
                  <a:pt x="33313" y="144958"/>
                </a:lnTo>
                <a:lnTo>
                  <a:pt x="31849" y="128717"/>
                </a:lnTo>
                <a:lnTo>
                  <a:pt x="30514" y="125153"/>
                </a:lnTo>
                <a:lnTo>
                  <a:pt x="32784" y="120700"/>
                </a:lnTo>
                <a:lnTo>
                  <a:pt x="33313" y="119060"/>
                </a:lnTo>
                <a:close/>
              </a:path>
              <a:path w="133984" h="368935">
                <a:moveTo>
                  <a:pt x="80710" y="38981"/>
                </a:moveTo>
                <a:lnTo>
                  <a:pt x="67079" y="82971"/>
                </a:lnTo>
                <a:lnTo>
                  <a:pt x="62083" y="90945"/>
                </a:lnTo>
                <a:lnTo>
                  <a:pt x="58054" y="97480"/>
                </a:lnTo>
                <a:lnTo>
                  <a:pt x="55237" y="104809"/>
                </a:lnTo>
                <a:lnTo>
                  <a:pt x="53504" y="112555"/>
                </a:lnTo>
                <a:lnTo>
                  <a:pt x="52732" y="120343"/>
                </a:lnTo>
                <a:lnTo>
                  <a:pt x="51160" y="127901"/>
                </a:lnTo>
                <a:lnTo>
                  <a:pt x="47839" y="135409"/>
                </a:lnTo>
                <a:lnTo>
                  <a:pt x="44861" y="143167"/>
                </a:lnTo>
                <a:lnTo>
                  <a:pt x="44316" y="151477"/>
                </a:lnTo>
                <a:lnTo>
                  <a:pt x="44316" y="0"/>
                </a:lnTo>
                <a:lnTo>
                  <a:pt x="69295" y="0"/>
                </a:lnTo>
                <a:lnTo>
                  <a:pt x="70143" y="1862"/>
                </a:lnTo>
                <a:lnTo>
                  <a:pt x="76377" y="2307"/>
                </a:lnTo>
                <a:lnTo>
                  <a:pt x="78602" y="2742"/>
                </a:lnTo>
                <a:lnTo>
                  <a:pt x="78602" y="26805"/>
                </a:lnTo>
                <a:lnTo>
                  <a:pt x="79047" y="28542"/>
                </a:lnTo>
                <a:lnTo>
                  <a:pt x="79938" y="32997"/>
                </a:lnTo>
                <a:lnTo>
                  <a:pt x="80710" y="38981"/>
                </a:lnTo>
                <a:close/>
              </a:path>
              <a:path w="133984" h="368935">
                <a:moveTo>
                  <a:pt x="109727" y="350178"/>
                </a:moveTo>
                <a:lnTo>
                  <a:pt x="109727" y="354633"/>
                </a:lnTo>
                <a:lnTo>
                  <a:pt x="105675" y="360868"/>
                </a:lnTo>
                <a:lnTo>
                  <a:pt x="102157" y="364432"/>
                </a:lnTo>
                <a:lnTo>
                  <a:pt x="97660" y="368440"/>
                </a:lnTo>
                <a:lnTo>
                  <a:pt x="93252" y="365724"/>
                </a:lnTo>
                <a:lnTo>
                  <a:pt x="74551" y="331025"/>
                </a:lnTo>
                <a:lnTo>
                  <a:pt x="72186" y="320805"/>
                </a:lnTo>
                <a:lnTo>
                  <a:pt x="69692" y="310926"/>
                </a:lnTo>
                <a:lnTo>
                  <a:pt x="66955" y="301398"/>
                </a:lnTo>
                <a:lnTo>
                  <a:pt x="63864" y="292230"/>
                </a:lnTo>
                <a:lnTo>
                  <a:pt x="60747" y="290937"/>
                </a:lnTo>
                <a:lnTo>
                  <a:pt x="57630" y="289111"/>
                </a:lnTo>
                <a:lnTo>
                  <a:pt x="55449" y="286484"/>
                </a:lnTo>
                <a:lnTo>
                  <a:pt x="55004" y="285548"/>
                </a:lnTo>
                <a:lnTo>
                  <a:pt x="56339" y="282920"/>
                </a:lnTo>
                <a:lnTo>
                  <a:pt x="57630" y="282490"/>
                </a:lnTo>
                <a:lnTo>
                  <a:pt x="58566" y="282475"/>
                </a:lnTo>
                <a:lnTo>
                  <a:pt x="59011" y="281941"/>
                </a:lnTo>
                <a:lnTo>
                  <a:pt x="59902" y="281941"/>
                </a:lnTo>
                <a:lnTo>
                  <a:pt x="59902" y="163824"/>
                </a:lnTo>
                <a:lnTo>
                  <a:pt x="66135" y="163059"/>
                </a:lnTo>
                <a:lnTo>
                  <a:pt x="99040" y="187155"/>
                </a:lnTo>
                <a:lnTo>
                  <a:pt x="103938" y="208981"/>
                </a:lnTo>
                <a:lnTo>
                  <a:pt x="106089" y="242048"/>
                </a:lnTo>
                <a:lnTo>
                  <a:pt x="107818" y="276556"/>
                </a:lnTo>
                <a:lnTo>
                  <a:pt x="109054" y="312576"/>
                </a:lnTo>
                <a:lnTo>
                  <a:pt x="109727" y="350178"/>
                </a:lnTo>
                <a:close/>
              </a:path>
              <a:path w="133984" h="368935">
                <a:moveTo>
                  <a:pt x="133416" y="34377"/>
                </a:moveTo>
                <a:lnTo>
                  <a:pt x="129809" y="36559"/>
                </a:lnTo>
                <a:lnTo>
                  <a:pt x="121349" y="34822"/>
                </a:lnTo>
                <a:lnTo>
                  <a:pt x="78602" y="26805"/>
                </a:lnTo>
                <a:lnTo>
                  <a:pt x="78602" y="2742"/>
                </a:lnTo>
                <a:lnTo>
                  <a:pt x="85727" y="4133"/>
                </a:lnTo>
                <a:lnTo>
                  <a:pt x="92851" y="5425"/>
                </a:lnTo>
                <a:lnTo>
                  <a:pt x="127983" y="22796"/>
                </a:lnTo>
                <a:lnTo>
                  <a:pt x="130700" y="27250"/>
                </a:lnTo>
                <a:lnTo>
                  <a:pt x="133416" y="3437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7219715" y="800895"/>
            <a:ext cx="132715" cy="38100"/>
          </a:xfrm>
          <a:custGeom>
            <a:avLst/>
            <a:gdLst/>
            <a:ahLst/>
            <a:cxnLst/>
            <a:rect l="l" t="t" r="r" b="b"/>
            <a:pathLst>
              <a:path w="132715" h="38100">
                <a:moveTo>
                  <a:pt x="132690" y="12560"/>
                </a:moveTo>
                <a:lnTo>
                  <a:pt x="99010" y="28413"/>
                </a:lnTo>
                <a:lnTo>
                  <a:pt x="89499" y="27659"/>
                </a:lnTo>
                <a:lnTo>
                  <a:pt x="77672" y="26444"/>
                </a:lnTo>
                <a:lnTo>
                  <a:pt x="70019" y="26457"/>
                </a:lnTo>
                <a:lnTo>
                  <a:pt x="63200" y="28073"/>
                </a:lnTo>
                <a:lnTo>
                  <a:pt x="53877" y="31668"/>
                </a:lnTo>
                <a:lnTo>
                  <a:pt x="44972" y="34786"/>
                </a:lnTo>
                <a:lnTo>
                  <a:pt x="35524" y="37413"/>
                </a:lnTo>
                <a:lnTo>
                  <a:pt x="26493" y="37625"/>
                </a:lnTo>
                <a:lnTo>
                  <a:pt x="17796" y="35851"/>
                </a:lnTo>
                <a:lnTo>
                  <a:pt x="9350" y="32514"/>
                </a:lnTo>
                <a:lnTo>
                  <a:pt x="7124" y="31222"/>
                </a:lnTo>
                <a:lnTo>
                  <a:pt x="5343" y="29396"/>
                </a:lnTo>
                <a:lnTo>
                  <a:pt x="3562" y="27660"/>
                </a:lnTo>
                <a:lnTo>
                  <a:pt x="0" y="22270"/>
                </a:lnTo>
                <a:lnTo>
                  <a:pt x="3116" y="19553"/>
                </a:lnTo>
                <a:lnTo>
                  <a:pt x="12022" y="17817"/>
                </a:lnTo>
                <a:lnTo>
                  <a:pt x="35524" y="13115"/>
                </a:lnTo>
                <a:lnTo>
                  <a:pt x="82408" y="4437"/>
                </a:lnTo>
                <a:lnTo>
                  <a:pt x="106419" y="890"/>
                </a:lnTo>
                <a:lnTo>
                  <a:pt x="112208" y="0"/>
                </a:lnTo>
                <a:lnTo>
                  <a:pt x="118441" y="1826"/>
                </a:lnTo>
                <a:lnTo>
                  <a:pt x="124230" y="3162"/>
                </a:lnTo>
                <a:lnTo>
                  <a:pt x="126457" y="3607"/>
                </a:lnTo>
                <a:lnTo>
                  <a:pt x="128237" y="6280"/>
                </a:lnTo>
                <a:lnTo>
                  <a:pt x="129573" y="8017"/>
                </a:lnTo>
                <a:lnTo>
                  <a:pt x="132690" y="1256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5273481" y="632571"/>
            <a:ext cx="8255" cy="3175"/>
          </a:xfrm>
          <a:custGeom>
            <a:avLst/>
            <a:gdLst/>
            <a:ahLst/>
            <a:cxnLst/>
            <a:rect l="l" t="t" r="r" b="b"/>
            <a:pathLst>
              <a:path w="8254" h="3175">
                <a:moveTo>
                  <a:pt x="8014" y="2716"/>
                </a:moveTo>
                <a:lnTo>
                  <a:pt x="0" y="3117"/>
                </a:lnTo>
                <a:lnTo>
                  <a:pt x="7124" y="0"/>
                </a:lnTo>
                <a:lnTo>
                  <a:pt x="8014" y="271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4888767" y="762633"/>
            <a:ext cx="12700" cy="10795"/>
          </a:xfrm>
          <a:custGeom>
            <a:avLst/>
            <a:gdLst/>
            <a:ahLst/>
            <a:cxnLst/>
            <a:rect l="l" t="t" r="r" b="b"/>
            <a:pathLst>
              <a:path w="12700" h="10795">
                <a:moveTo>
                  <a:pt x="12467" y="2182"/>
                </a:moveTo>
                <a:lnTo>
                  <a:pt x="12022" y="6279"/>
                </a:lnTo>
                <a:lnTo>
                  <a:pt x="10686" y="8462"/>
                </a:lnTo>
                <a:lnTo>
                  <a:pt x="8459" y="9309"/>
                </a:lnTo>
                <a:lnTo>
                  <a:pt x="5788" y="10244"/>
                </a:lnTo>
                <a:lnTo>
                  <a:pt x="2226" y="9843"/>
                </a:lnTo>
                <a:lnTo>
                  <a:pt x="890" y="6681"/>
                </a:lnTo>
                <a:lnTo>
                  <a:pt x="0" y="3117"/>
                </a:lnTo>
                <a:lnTo>
                  <a:pt x="2226" y="0"/>
                </a:lnTo>
                <a:lnTo>
                  <a:pt x="7569" y="0"/>
                </a:lnTo>
                <a:lnTo>
                  <a:pt x="10241" y="1292"/>
                </a:lnTo>
                <a:lnTo>
                  <a:pt x="12467" y="218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4724907" y="746642"/>
            <a:ext cx="24130" cy="17780"/>
          </a:xfrm>
          <a:custGeom>
            <a:avLst/>
            <a:gdLst/>
            <a:ahLst/>
            <a:cxnLst/>
            <a:rect l="l" t="t" r="r" b="b"/>
            <a:pathLst>
              <a:path w="24129" h="17779">
                <a:moveTo>
                  <a:pt x="23599" y="16392"/>
                </a:moveTo>
                <a:lnTo>
                  <a:pt x="22263" y="16837"/>
                </a:lnTo>
                <a:lnTo>
                  <a:pt x="21818" y="17683"/>
                </a:lnTo>
                <a:lnTo>
                  <a:pt x="18256" y="17683"/>
                </a:lnTo>
                <a:lnTo>
                  <a:pt x="3562" y="6548"/>
                </a:lnTo>
                <a:lnTo>
                  <a:pt x="0" y="1737"/>
                </a:lnTo>
                <a:lnTo>
                  <a:pt x="1335" y="0"/>
                </a:lnTo>
                <a:lnTo>
                  <a:pt x="6233" y="2584"/>
                </a:lnTo>
                <a:lnTo>
                  <a:pt x="10241" y="4410"/>
                </a:lnTo>
                <a:lnTo>
                  <a:pt x="13358" y="6592"/>
                </a:lnTo>
                <a:lnTo>
                  <a:pt x="16920" y="9265"/>
                </a:lnTo>
                <a:lnTo>
                  <a:pt x="20482" y="12383"/>
                </a:lnTo>
                <a:lnTo>
                  <a:pt x="22263" y="14120"/>
                </a:lnTo>
                <a:lnTo>
                  <a:pt x="23599" y="1639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4716893" y="771052"/>
            <a:ext cx="12700" cy="7620"/>
          </a:xfrm>
          <a:custGeom>
            <a:avLst/>
            <a:gdLst/>
            <a:ahLst/>
            <a:cxnLst/>
            <a:rect l="l" t="t" r="r" b="b"/>
            <a:pathLst>
              <a:path w="12700" h="7620">
                <a:moveTo>
                  <a:pt x="12467" y="7171"/>
                </a:moveTo>
                <a:lnTo>
                  <a:pt x="10241" y="7572"/>
                </a:lnTo>
                <a:lnTo>
                  <a:pt x="5788" y="5389"/>
                </a:lnTo>
                <a:lnTo>
                  <a:pt x="4007" y="4454"/>
                </a:lnTo>
                <a:lnTo>
                  <a:pt x="1335" y="3118"/>
                </a:lnTo>
                <a:lnTo>
                  <a:pt x="890" y="2271"/>
                </a:lnTo>
                <a:lnTo>
                  <a:pt x="0" y="0"/>
                </a:lnTo>
                <a:lnTo>
                  <a:pt x="2226" y="0"/>
                </a:lnTo>
                <a:lnTo>
                  <a:pt x="6678" y="1826"/>
                </a:lnTo>
                <a:lnTo>
                  <a:pt x="8014" y="2271"/>
                </a:lnTo>
                <a:lnTo>
                  <a:pt x="10241" y="4008"/>
                </a:lnTo>
                <a:lnTo>
                  <a:pt x="10686" y="4454"/>
                </a:lnTo>
                <a:lnTo>
                  <a:pt x="12467" y="717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4944426" y="615000"/>
            <a:ext cx="708025" cy="133350"/>
          </a:xfrm>
          <a:custGeom>
            <a:avLst/>
            <a:gdLst/>
            <a:ahLst/>
            <a:cxnLst/>
            <a:rect l="l" t="t" r="r" b="b"/>
            <a:pathLst>
              <a:path w="708025" h="133350">
                <a:moveTo>
                  <a:pt x="707980" y="16145"/>
                </a:moveTo>
                <a:lnTo>
                  <a:pt x="644306" y="26835"/>
                </a:lnTo>
                <a:lnTo>
                  <a:pt x="632952" y="28790"/>
                </a:lnTo>
                <a:lnTo>
                  <a:pt x="622265" y="31985"/>
                </a:lnTo>
                <a:lnTo>
                  <a:pt x="612247" y="36525"/>
                </a:lnTo>
                <a:lnTo>
                  <a:pt x="602896" y="42514"/>
                </a:lnTo>
                <a:lnTo>
                  <a:pt x="595229" y="47000"/>
                </a:lnTo>
                <a:lnTo>
                  <a:pt x="586978" y="49974"/>
                </a:lnTo>
                <a:lnTo>
                  <a:pt x="578225" y="51546"/>
                </a:lnTo>
                <a:lnTo>
                  <a:pt x="569056" y="51823"/>
                </a:lnTo>
                <a:lnTo>
                  <a:pt x="544573" y="52308"/>
                </a:lnTo>
                <a:lnTo>
                  <a:pt x="525141" y="53265"/>
                </a:lnTo>
                <a:lnTo>
                  <a:pt x="505625" y="51040"/>
                </a:lnTo>
                <a:lnTo>
                  <a:pt x="480892" y="41979"/>
                </a:lnTo>
                <a:lnTo>
                  <a:pt x="478666" y="40688"/>
                </a:lnTo>
                <a:lnTo>
                  <a:pt x="475104" y="41089"/>
                </a:lnTo>
                <a:lnTo>
                  <a:pt x="471987" y="40688"/>
                </a:lnTo>
                <a:lnTo>
                  <a:pt x="463659" y="40509"/>
                </a:lnTo>
                <a:lnTo>
                  <a:pt x="455456" y="43070"/>
                </a:lnTo>
                <a:lnTo>
                  <a:pt x="448506" y="47903"/>
                </a:lnTo>
                <a:lnTo>
                  <a:pt x="443935" y="54540"/>
                </a:lnTo>
                <a:lnTo>
                  <a:pt x="440275" y="61835"/>
                </a:lnTo>
                <a:lnTo>
                  <a:pt x="434695" y="67162"/>
                </a:lnTo>
                <a:lnTo>
                  <a:pt x="427279" y="70744"/>
                </a:lnTo>
                <a:lnTo>
                  <a:pt x="418109" y="72802"/>
                </a:lnTo>
                <a:lnTo>
                  <a:pt x="406643" y="73667"/>
                </a:lnTo>
                <a:lnTo>
                  <a:pt x="395511" y="73175"/>
                </a:lnTo>
                <a:lnTo>
                  <a:pt x="384547" y="71606"/>
                </a:lnTo>
                <a:lnTo>
                  <a:pt x="373582" y="69239"/>
                </a:lnTo>
                <a:lnTo>
                  <a:pt x="362332" y="67465"/>
                </a:lnTo>
                <a:lnTo>
                  <a:pt x="324602" y="82111"/>
                </a:lnTo>
                <a:lnTo>
                  <a:pt x="320595" y="87501"/>
                </a:lnTo>
                <a:lnTo>
                  <a:pt x="316142" y="88392"/>
                </a:lnTo>
                <a:lnTo>
                  <a:pt x="309463" y="86566"/>
                </a:lnTo>
                <a:lnTo>
                  <a:pt x="303299" y="84497"/>
                </a:lnTo>
                <a:lnTo>
                  <a:pt x="296884" y="82540"/>
                </a:lnTo>
                <a:lnTo>
                  <a:pt x="290302" y="81160"/>
                </a:lnTo>
                <a:lnTo>
                  <a:pt x="283637" y="80820"/>
                </a:lnTo>
                <a:lnTo>
                  <a:pt x="267865" y="81120"/>
                </a:lnTo>
                <a:lnTo>
                  <a:pt x="251967" y="81917"/>
                </a:lnTo>
                <a:lnTo>
                  <a:pt x="235986" y="83056"/>
                </a:lnTo>
                <a:lnTo>
                  <a:pt x="219963" y="84384"/>
                </a:lnTo>
                <a:lnTo>
                  <a:pt x="214175" y="84829"/>
                </a:lnTo>
                <a:lnTo>
                  <a:pt x="207941" y="87101"/>
                </a:lnTo>
                <a:lnTo>
                  <a:pt x="203043" y="90129"/>
                </a:lnTo>
                <a:lnTo>
                  <a:pt x="189344" y="97138"/>
                </a:lnTo>
                <a:lnTo>
                  <a:pt x="174935" y="102740"/>
                </a:lnTo>
                <a:lnTo>
                  <a:pt x="159775" y="106847"/>
                </a:lnTo>
                <a:lnTo>
                  <a:pt x="143453" y="109443"/>
                </a:lnTo>
                <a:lnTo>
                  <a:pt x="137553" y="110576"/>
                </a:lnTo>
                <a:lnTo>
                  <a:pt x="131410" y="113024"/>
                </a:lnTo>
                <a:lnTo>
                  <a:pt x="125121" y="116077"/>
                </a:lnTo>
                <a:lnTo>
                  <a:pt x="119332" y="118681"/>
                </a:lnTo>
                <a:lnTo>
                  <a:pt x="110413" y="121336"/>
                </a:lnTo>
                <a:lnTo>
                  <a:pt x="102078" y="121715"/>
                </a:lnTo>
                <a:lnTo>
                  <a:pt x="94912" y="119364"/>
                </a:lnTo>
                <a:lnTo>
                  <a:pt x="89499" y="113826"/>
                </a:lnTo>
                <a:lnTo>
                  <a:pt x="85492" y="108882"/>
                </a:lnTo>
                <a:lnTo>
                  <a:pt x="78367" y="107992"/>
                </a:lnTo>
                <a:lnTo>
                  <a:pt x="73469" y="110708"/>
                </a:lnTo>
                <a:lnTo>
                  <a:pt x="61593" y="117482"/>
                </a:lnTo>
                <a:lnTo>
                  <a:pt x="49592" y="123942"/>
                </a:lnTo>
                <a:lnTo>
                  <a:pt x="36839" y="129242"/>
                </a:lnTo>
                <a:lnTo>
                  <a:pt x="22708" y="132534"/>
                </a:lnTo>
                <a:lnTo>
                  <a:pt x="17365" y="132979"/>
                </a:lnTo>
                <a:lnTo>
                  <a:pt x="9795" y="131643"/>
                </a:lnTo>
                <a:lnTo>
                  <a:pt x="5788" y="128970"/>
                </a:lnTo>
                <a:lnTo>
                  <a:pt x="0" y="125407"/>
                </a:lnTo>
                <a:lnTo>
                  <a:pt x="1335" y="120552"/>
                </a:lnTo>
                <a:lnTo>
                  <a:pt x="6679" y="116454"/>
                </a:lnTo>
                <a:lnTo>
                  <a:pt x="13219" y="110716"/>
                </a:lnTo>
                <a:lnTo>
                  <a:pt x="18590" y="104322"/>
                </a:lnTo>
                <a:lnTo>
                  <a:pt x="23460" y="97669"/>
                </a:lnTo>
                <a:lnTo>
                  <a:pt x="28497" y="91154"/>
                </a:lnTo>
                <a:lnTo>
                  <a:pt x="33131" y="86666"/>
                </a:lnTo>
                <a:lnTo>
                  <a:pt x="38849" y="83304"/>
                </a:lnTo>
                <a:lnTo>
                  <a:pt x="45403" y="81195"/>
                </a:lnTo>
                <a:lnTo>
                  <a:pt x="52542" y="80464"/>
                </a:lnTo>
                <a:lnTo>
                  <a:pt x="71271" y="81022"/>
                </a:lnTo>
                <a:lnTo>
                  <a:pt x="89499" y="81973"/>
                </a:lnTo>
                <a:lnTo>
                  <a:pt x="106892" y="83138"/>
                </a:lnTo>
                <a:lnTo>
                  <a:pt x="125350" y="84485"/>
                </a:lnTo>
                <a:lnTo>
                  <a:pt x="143453" y="85450"/>
                </a:lnTo>
                <a:lnTo>
                  <a:pt x="161577" y="85408"/>
                </a:lnTo>
                <a:lnTo>
                  <a:pt x="179284" y="82794"/>
                </a:lnTo>
                <a:lnTo>
                  <a:pt x="196364" y="76055"/>
                </a:lnTo>
                <a:lnTo>
                  <a:pt x="205381" y="74359"/>
                </a:lnTo>
                <a:lnTo>
                  <a:pt x="214397" y="72714"/>
                </a:lnTo>
                <a:lnTo>
                  <a:pt x="223414" y="71169"/>
                </a:lnTo>
                <a:lnTo>
                  <a:pt x="232431" y="69774"/>
                </a:lnTo>
                <a:lnTo>
                  <a:pt x="271093" y="64729"/>
                </a:lnTo>
                <a:lnTo>
                  <a:pt x="309630" y="58950"/>
                </a:lnTo>
                <a:lnTo>
                  <a:pt x="348083" y="52336"/>
                </a:lnTo>
                <a:lnTo>
                  <a:pt x="386495" y="44786"/>
                </a:lnTo>
                <a:lnTo>
                  <a:pt x="420780" y="14498"/>
                </a:lnTo>
                <a:lnTo>
                  <a:pt x="420780" y="9197"/>
                </a:lnTo>
                <a:lnTo>
                  <a:pt x="424343" y="5634"/>
                </a:lnTo>
                <a:lnTo>
                  <a:pt x="431022" y="3362"/>
                </a:lnTo>
                <a:lnTo>
                  <a:pt x="442459" y="624"/>
                </a:lnTo>
                <a:lnTo>
                  <a:pt x="453396" y="0"/>
                </a:lnTo>
                <a:lnTo>
                  <a:pt x="463832" y="1947"/>
                </a:lnTo>
                <a:lnTo>
                  <a:pt x="473768" y="6926"/>
                </a:lnTo>
                <a:lnTo>
                  <a:pt x="478220" y="10044"/>
                </a:lnTo>
                <a:lnTo>
                  <a:pt x="481782" y="13607"/>
                </a:lnTo>
                <a:lnTo>
                  <a:pt x="487126" y="15790"/>
                </a:lnTo>
                <a:lnTo>
                  <a:pt x="492024" y="18507"/>
                </a:lnTo>
                <a:lnTo>
                  <a:pt x="497367" y="21179"/>
                </a:lnTo>
                <a:lnTo>
                  <a:pt x="505625" y="21160"/>
                </a:lnTo>
                <a:lnTo>
                  <a:pt x="562265" y="19130"/>
                </a:lnTo>
                <a:lnTo>
                  <a:pt x="619371" y="3719"/>
                </a:lnTo>
                <a:lnTo>
                  <a:pt x="624269" y="1536"/>
                </a:lnTo>
                <a:lnTo>
                  <a:pt x="631393" y="1981"/>
                </a:lnTo>
                <a:lnTo>
                  <a:pt x="642971" y="2872"/>
                </a:lnTo>
                <a:lnTo>
                  <a:pt x="649204" y="4163"/>
                </a:lnTo>
                <a:lnTo>
                  <a:pt x="653657" y="6435"/>
                </a:lnTo>
                <a:lnTo>
                  <a:pt x="666375" y="10091"/>
                </a:lnTo>
                <a:lnTo>
                  <a:pt x="679928" y="10427"/>
                </a:lnTo>
                <a:lnTo>
                  <a:pt x="693481" y="10437"/>
                </a:lnTo>
                <a:lnTo>
                  <a:pt x="706199" y="13116"/>
                </a:lnTo>
                <a:lnTo>
                  <a:pt x="707090" y="13561"/>
                </a:lnTo>
                <a:lnTo>
                  <a:pt x="707980" y="161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7340828" y="800898"/>
            <a:ext cx="102870" cy="50165"/>
          </a:xfrm>
          <a:custGeom>
            <a:avLst/>
            <a:gdLst/>
            <a:ahLst/>
            <a:cxnLst/>
            <a:rect l="l" t="t" r="r" b="b"/>
            <a:pathLst>
              <a:path w="102870" h="50165">
                <a:moveTo>
                  <a:pt x="102857" y="25830"/>
                </a:moveTo>
                <a:lnTo>
                  <a:pt x="96177" y="34782"/>
                </a:lnTo>
                <a:lnTo>
                  <a:pt x="87718" y="36119"/>
                </a:lnTo>
                <a:lnTo>
                  <a:pt x="50315" y="42400"/>
                </a:lnTo>
                <a:lnTo>
                  <a:pt x="12912" y="48591"/>
                </a:lnTo>
                <a:lnTo>
                  <a:pt x="2671" y="49972"/>
                </a:lnTo>
                <a:lnTo>
                  <a:pt x="0" y="48146"/>
                </a:lnTo>
                <a:lnTo>
                  <a:pt x="5343" y="44137"/>
                </a:lnTo>
                <a:lnTo>
                  <a:pt x="7569" y="42400"/>
                </a:lnTo>
                <a:lnTo>
                  <a:pt x="10686" y="41019"/>
                </a:lnTo>
                <a:lnTo>
                  <a:pt x="13358" y="40574"/>
                </a:lnTo>
                <a:lnTo>
                  <a:pt x="59221" y="29883"/>
                </a:lnTo>
                <a:lnTo>
                  <a:pt x="65134" y="27341"/>
                </a:lnTo>
                <a:lnTo>
                  <a:pt x="67458" y="23408"/>
                </a:lnTo>
                <a:lnTo>
                  <a:pt x="67458" y="1236"/>
                </a:lnTo>
                <a:lnTo>
                  <a:pt x="68571" y="932"/>
                </a:lnTo>
                <a:lnTo>
                  <a:pt x="76424" y="0"/>
                </a:lnTo>
                <a:lnTo>
                  <a:pt x="83504" y="525"/>
                </a:lnTo>
                <a:lnTo>
                  <a:pt x="89240" y="2478"/>
                </a:lnTo>
                <a:lnTo>
                  <a:pt x="93061" y="5830"/>
                </a:lnTo>
                <a:lnTo>
                  <a:pt x="95777" y="10285"/>
                </a:lnTo>
                <a:lnTo>
                  <a:pt x="97959" y="14695"/>
                </a:lnTo>
                <a:lnTo>
                  <a:pt x="102857" y="25830"/>
                </a:lnTo>
                <a:close/>
              </a:path>
              <a:path w="102870" h="50165">
                <a:moveTo>
                  <a:pt x="67458" y="1236"/>
                </a:moveTo>
                <a:lnTo>
                  <a:pt x="67458" y="23408"/>
                </a:lnTo>
                <a:lnTo>
                  <a:pt x="66108" y="18716"/>
                </a:lnTo>
                <a:lnTo>
                  <a:pt x="61002" y="13893"/>
                </a:lnTo>
                <a:lnTo>
                  <a:pt x="58775" y="12067"/>
                </a:lnTo>
                <a:lnTo>
                  <a:pt x="54768" y="10330"/>
                </a:lnTo>
                <a:lnTo>
                  <a:pt x="54768" y="9038"/>
                </a:lnTo>
                <a:lnTo>
                  <a:pt x="56104" y="5030"/>
                </a:lnTo>
                <a:lnTo>
                  <a:pt x="61892" y="2758"/>
                </a:lnTo>
                <a:lnTo>
                  <a:pt x="67458" y="123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7497563" y="787577"/>
            <a:ext cx="34290" cy="19050"/>
          </a:xfrm>
          <a:custGeom>
            <a:avLst/>
            <a:gdLst/>
            <a:ahLst/>
            <a:cxnLst/>
            <a:rect l="l" t="t" r="r" b="b"/>
            <a:pathLst>
              <a:path w="34290" h="19050">
                <a:moveTo>
                  <a:pt x="33884" y="12025"/>
                </a:moveTo>
                <a:lnTo>
                  <a:pt x="33884" y="13317"/>
                </a:lnTo>
                <a:lnTo>
                  <a:pt x="31213" y="15589"/>
                </a:lnTo>
                <a:lnTo>
                  <a:pt x="29387" y="17326"/>
                </a:lnTo>
                <a:lnTo>
                  <a:pt x="26716" y="17771"/>
                </a:lnTo>
                <a:lnTo>
                  <a:pt x="23153" y="18707"/>
                </a:lnTo>
                <a:lnTo>
                  <a:pt x="20526" y="18261"/>
                </a:lnTo>
                <a:lnTo>
                  <a:pt x="0" y="9309"/>
                </a:lnTo>
                <a:lnTo>
                  <a:pt x="445" y="8017"/>
                </a:lnTo>
                <a:lnTo>
                  <a:pt x="2716" y="2628"/>
                </a:lnTo>
                <a:lnTo>
                  <a:pt x="8059" y="0"/>
                </a:lnTo>
                <a:lnTo>
                  <a:pt x="15183" y="491"/>
                </a:lnTo>
                <a:lnTo>
                  <a:pt x="24088" y="1336"/>
                </a:lnTo>
                <a:lnTo>
                  <a:pt x="33884" y="1202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6658272" y="878441"/>
            <a:ext cx="16510" cy="7620"/>
          </a:xfrm>
          <a:custGeom>
            <a:avLst/>
            <a:gdLst/>
            <a:ahLst/>
            <a:cxnLst/>
            <a:rect l="l" t="t" r="r" b="b"/>
            <a:pathLst>
              <a:path w="16509" h="7619">
                <a:moveTo>
                  <a:pt x="16030" y="1292"/>
                </a:moveTo>
                <a:lnTo>
                  <a:pt x="14693" y="4410"/>
                </a:lnTo>
                <a:lnTo>
                  <a:pt x="14248" y="5345"/>
                </a:lnTo>
                <a:lnTo>
                  <a:pt x="10241" y="6681"/>
                </a:lnTo>
                <a:lnTo>
                  <a:pt x="7569" y="6681"/>
                </a:lnTo>
                <a:lnTo>
                  <a:pt x="5343" y="7127"/>
                </a:lnTo>
                <a:lnTo>
                  <a:pt x="2671" y="6236"/>
                </a:lnTo>
                <a:lnTo>
                  <a:pt x="0" y="5790"/>
                </a:lnTo>
                <a:lnTo>
                  <a:pt x="1335" y="3964"/>
                </a:lnTo>
                <a:lnTo>
                  <a:pt x="2671" y="1782"/>
                </a:lnTo>
                <a:lnTo>
                  <a:pt x="4007" y="1247"/>
                </a:lnTo>
                <a:lnTo>
                  <a:pt x="11577" y="0"/>
                </a:lnTo>
                <a:lnTo>
                  <a:pt x="16030" y="129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685879" y="840581"/>
            <a:ext cx="47625" cy="12065"/>
          </a:xfrm>
          <a:custGeom>
            <a:avLst/>
            <a:gdLst/>
            <a:ahLst/>
            <a:cxnLst/>
            <a:rect l="l" t="t" r="r" b="b"/>
            <a:pathLst>
              <a:path w="47625" h="12065">
                <a:moveTo>
                  <a:pt x="47198" y="4453"/>
                </a:moveTo>
                <a:lnTo>
                  <a:pt x="42746" y="8462"/>
                </a:lnTo>
                <a:lnTo>
                  <a:pt x="36957" y="10288"/>
                </a:lnTo>
                <a:lnTo>
                  <a:pt x="29833" y="10734"/>
                </a:lnTo>
                <a:lnTo>
                  <a:pt x="23599" y="11179"/>
                </a:lnTo>
                <a:lnTo>
                  <a:pt x="16920" y="12026"/>
                </a:lnTo>
                <a:lnTo>
                  <a:pt x="7569" y="12026"/>
                </a:lnTo>
                <a:lnTo>
                  <a:pt x="3117" y="11581"/>
                </a:lnTo>
                <a:lnTo>
                  <a:pt x="2226" y="10289"/>
                </a:lnTo>
                <a:lnTo>
                  <a:pt x="0" y="7171"/>
                </a:lnTo>
                <a:lnTo>
                  <a:pt x="4452" y="4454"/>
                </a:lnTo>
                <a:lnTo>
                  <a:pt x="12912" y="2717"/>
                </a:lnTo>
                <a:lnTo>
                  <a:pt x="18701" y="1737"/>
                </a:lnTo>
                <a:lnTo>
                  <a:pt x="25380" y="1291"/>
                </a:lnTo>
                <a:lnTo>
                  <a:pt x="31614" y="445"/>
                </a:lnTo>
                <a:lnTo>
                  <a:pt x="38738" y="0"/>
                </a:lnTo>
                <a:lnTo>
                  <a:pt x="44082" y="1336"/>
                </a:lnTo>
                <a:lnTo>
                  <a:pt x="47198" y="445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541166" y="967525"/>
            <a:ext cx="17145" cy="7620"/>
          </a:xfrm>
          <a:custGeom>
            <a:avLst/>
            <a:gdLst/>
            <a:ahLst/>
            <a:cxnLst/>
            <a:rect l="l" t="t" r="r" b="b"/>
            <a:pathLst>
              <a:path w="17145" h="7619">
                <a:moveTo>
                  <a:pt x="16876" y="1292"/>
                </a:moveTo>
                <a:lnTo>
                  <a:pt x="14694" y="4855"/>
                </a:lnTo>
                <a:lnTo>
                  <a:pt x="13803" y="6236"/>
                </a:lnTo>
                <a:lnTo>
                  <a:pt x="9796" y="6681"/>
                </a:lnTo>
                <a:lnTo>
                  <a:pt x="7569" y="7572"/>
                </a:lnTo>
                <a:lnTo>
                  <a:pt x="0" y="5835"/>
                </a:lnTo>
                <a:lnTo>
                  <a:pt x="1781" y="4454"/>
                </a:lnTo>
                <a:lnTo>
                  <a:pt x="3562" y="1827"/>
                </a:lnTo>
                <a:lnTo>
                  <a:pt x="5788" y="1292"/>
                </a:lnTo>
                <a:lnTo>
                  <a:pt x="13358" y="0"/>
                </a:lnTo>
                <a:lnTo>
                  <a:pt x="16876" y="129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831483" y="859734"/>
            <a:ext cx="10160" cy="4445"/>
          </a:xfrm>
          <a:custGeom>
            <a:avLst/>
            <a:gdLst/>
            <a:ahLst/>
            <a:cxnLst/>
            <a:rect l="l" t="t" r="r" b="b"/>
            <a:pathLst>
              <a:path w="10159" h="4444">
                <a:moveTo>
                  <a:pt x="9795" y="0"/>
                </a:moveTo>
                <a:lnTo>
                  <a:pt x="1781" y="3964"/>
                </a:lnTo>
                <a:lnTo>
                  <a:pt x="0" y="400"/>
                </a:lnTo>
                <a:lnTo>
                  <a:pt x="9795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8341395" y="567496"/>
            <a:ext cx="5715" cy="3175"/>
          </a:xfrm>
          <a:custGeom>
            <a:avLst/>
            <a:gdLst/>
            <a:ahLst/>
            <a:cxnLst/>
            <a:rect l="l" t="t" r="r" b="b"/>
            <a:pathLst>
              <a:path w="5715" h="3175">
                <a:moveTo>
                  <a:pt x="5298" y="0"/>
                </a:moveTo>
                <a:lnTo>
                  <a:pt x="3072" y="2271"/>
                </a:lnTo>
                <a:lnTo>
                  <a:pt x="0" y="3162"/>
                </a:lnTo>
                <a:lnTo>
                  <a:pt x="445" y="2271"/>
                </a:lnTo>
                <a:lnTo>
                  <a:pt x="890" y="1870"/>
                </a:lnTo>
                <a:lnTo>
                  <a:pt x="890" y="979"/>
                </a:lnTo>
                <a:lnTo>
                  <a:pt x="5298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8346739" y="555514"/>
            <a:ext cx="20955" cy="12065"/>
          </a:xfrm>
          <a:custGeom>
            <a:avLst/>
            <a:gdLst/>
            <a:ahLst/>
            <a:cxnLst/>
            <a:rect l="l" t="t" r="r" b="b"/>
            <a:pathLst>
              <a:path w="20954" h="12065">
                <a:moveTo>
                  <a:pt x="20482" y="1292"/>
                </a:moveTo>
                <a:lnTo>
                  <a:pt x="4007" y="11537"/>
                </a:lnTo>
                <a:lnTo>
                  <a:pt x="0" y="11982"/>
                </a:lnTo>
                <a:lnTo>
                  <a:pt x="2716" y="8864"/>
                </a:lnTo>
                <a:lnTo>
                  <a:pt x="5343" y="5790"/>
                </a:lnTo>
                <a:lnTo>
                  <a:pt x="9395" y="3564"/>
                </a:lnTo>
                <a:lnTo>
                  <a:pt x="16029" y="0"/>
                </a:lnTo>
                <a:lnTo>
                  <a:pt x="20482" y="129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8326211" y="570614"/>
            <a:ext cx="15240" cy="10795"/>
          </a:xfrm>
          <a:custGeom>
            <a:avLst/>
            <a:gdLst/>
            <a:ahLst/>
            <a:cxnLst/>
            <a:rect l="l" t="t" r="r" b="b"/>
            <a:pathLst>
              <a:path w="15240" h="10795">
                <a:moveTo>
                  <a:pt x="15183" y="0"/>
                </a:moveTo>
                <a:lnTo>
                  <a:pt x="14694" y="4008"/>
                </a:lnTo>
                <a:lnTo>
                  <a:pt x="12912" y="7126"/>
                </a:lnTo>
                <a:lnTo>
                  <a:pt x="8059" y="9398"/>
                </a:lnTo>
                <a:lnTo>
                  <a:pt x="5788" y="10289"/>
                </a:lnTo>
                <a:lnTo>
                  <a:pt x="2671" y="9843"/>
                </a:lnTo>
                <a:lnTo>
                  <a:pt x="0" y="9843"/>
                </a:lnTo>
                <a:lnTo>
                  <a:pt x="1781" y="2717"/>
                </a:lnTo>
                <a:lnTo>
                  <a:pt x="8950" y="1826"/>
                </a:lnTo>
                <a:lnTo>
                  <a:pt x="15183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9684776" y="1861"/>
            <a:ext cx="107950" cy="34925"/>
          </a:xfrm>
          <a:custGeom>
            <a:avLst/>
            <a:gdLst/>
            <a:ahLst/>
            <a:cxnLst/>
            <a:rect l="l" t="t" r="r" b="b"/>
            <a:pathLst>
              <a:path w="107950" h="34925">
                <a:moveTo>
                  <a:pt x="107801" y="32515"/>
                </a:moveTo>
                <a:lnTo>
                  <a:pt x="104194" y="34697"/>
                </a:lnTo>
                <a:lnTo>
                  <a:pt x="95734" y="32960"/>
                </a:lnTo>
                <a:lnTo>
                  <a:pt x="52988" y="24943"/>
                </a:lnTo>
                <a:lnTo>
                  <a:pt x="39629" y="22225"/>
                </a:lnTo>
                <a:lnTo>
                  <a:pt x="29286" y="21349"/>
                </a:lnTo>
                <a:lnTo>
                  <a:pt x="20466" y="19926"/>
                </a:lnTo>
                <a:lnTo>
                  <a:pt x="1291" y="11090"/>
                </a:lnTo>
                <a:lnTo>
                  <a:pt x="400" y="10199"/>
                </a:lnTo>
                <a:lnTo>
                  <a:pt x="0" y="7972"/>
                </a:lnTo>
                <a:lnTo>
                  <a:pt x="400" y="7082"/>
                </a:lnTo>
                <a:lnTo>
                  <a:pt x="1291" y="5255"/>
                </a:lnTo>
                <a:lnTo>
                  <a:pt x="3073" y="3073"/>
                </a:lnTo>
                <a:lnTo>
                  <a:pt x="3963" y="2627"/>
                </a:lnTo>
                <a:lnTo>
                  <a:pt x="12322" y="2646"/>
                </a:lnTo>
                <a:lnTo>
                  <a:pt x="19948" y="3072"/>
                </a:lnTo>
                <a:lnTo>
                  <a:pt x="32505" y="1737"/>
                </a:lnTo>
                <a:lnTo>
                  <a:pt x="36958" y="846"/>
                </a:lnTo>
                <a:lnTo>
                  <a:pt x="40966" y="0"/>
                </a:lnTo>
                <a:lnTo>
                  <a:pt x="44528" y="0"/>
                </a:lnTo>
                <a:lnTo>
                  <a:pt x="50762" y="445"/>
                </a:lnTo>
                <a:lnTo>
                  <a:pt x="60113" y="2271"/>
                </a:lnTo>
                <a:lnTo>
                  <a:pt x="67236" y="3563"/>
                </a:lnTo>
                <a:lnTo>
                  <a:pt x="102368" y="20934"/>
                </a:lnTo>
                <a:lnTo>
                  <a:pt x="105085" y="25388"/>
                </a:lnTo>
                <a:lnTo>
                  <a:pt x="107801" y="3251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9653607" y="686868"/>
            <a:ext cx="18415" cy="47625"/>
          </a:xfrm>
          <a:custGeom>
            <a:avLst/>
            <a:gdLst/>
            <a:ahLst/>
            <a:cxnLst/>
            <a:rect l="l" t="t" r="r" b="b"/>
            <a:pathLst>
              <a:path w="18415" h="47625">
                <a:moveTo>
                  <a:pt x="17817" y="19809"/>
                </a:moveTo>
                <a:lnTo>
                  <a:pt x="17811" y="27215"/>
                </a:lnTo>
                <a:lnTo>
                  <a:pt x="17366" y="30778"/>
                </a:lnTo>
                <a:lnTo>
                  <a:pt x="16492" y="33948"/>
                </a:lnTo>
                <a:lnTo>
                  <a:pt x="15139" y="36524"/>
                </a:lnTo>
                <a:lnTo>
                  <a:pt x="12913" y="42805"/>
                </a:lnTo>
                <a:lnTo>
                  <a:pt x="9350" y="46768"/>
                </a:lnTo>
                <a:lnTo>
                  <a:pt x="4452" y="47214"/>
                </a:lnTo>
                <a:lnTo>
                  <a:pt x="3518" y="47214"/>
                </a:lnTo>
                <a:lnTo>
                  <a:pt x="1781" y="42360"/>
                </a:lnTo>
                <a:lnTo>
                  <a:pt x="1380" y="39197"/>
                </a:lnTo>
                <a:lnTo>
                  <a:pt x="445" y="32516"/>
                </a:lnTo>
                <a:lnTo>
                  <a:pt x="445" y="25790"/>
                </a:lnTo>
                <a:lnTo>
                  <a:pt x="0" y="19643"/>
                </a:lnTo>
                <a:lnTo>
                  <a:pt x="1825" y="6682"/>
                </a:lnTo>
                <a:lnTo>
                  <a:pt x="3562" y="491"/>
                </a:lnTo>
                <a:lnTo>
                  <a:pt x="3562" y="4"/>
                </a:lnTo>
                <a:lnTo>
                  <a:pt x="8015" y="489"/>
                </a:lnTo>
                <a:lnTo>
                  <a:pt x="9796" y="1826"/>
                </a:lnTo>
                <a:lnTo>
                  <a:pt x="13822" y="7002"/>
                </a:lnTo>
                <a:lnTo>
                  <a:pt x="16492" y="13034"/>
                </a:lnTo>
                <a:lnTo>
                  <a:pt x="17817" y="19809"/>
                </a:lnTo>
                <a:close/>
              </a:path>
              <a:path w="18415" h="47625">
                <a:moveTo>
                  <a:pt x="3562" y="4"/>
                </a:moveTo>
                <a:lnTo>
                  <a:pt x="3562" y="491"/>
                </a:lnTo>
                <a:lnTo>
                  <a:pt x="3518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9708777" y="717646"/>
            <a:ext cx="13335" cy="28575"/>
          </a:xfrm>
          <a:custGeom>
            <a:avLst/>
            <a:gdLst/>
            <a:ahLst/>
            <a:cxnLst/>
            <a:rect l="l" t="t" r="r" b="b"/>
            <a:pathLst>
              <a:path w="13334" h="28575">
                <a:moveTo>
                  <a:pt x="12957" y="7572"/>
                </a:moveTo>
                <a:lnTo>
                  <a:pt x="12957" y="20044"/>
                </a:lnTo>
                <a:lnTo>
                  <a:pt x="10686" y="28017"/>
                </a:lnTo>
                <a:lnTo>
                  <a:pt x="6278" y="28062"/>
                </a:lnTo>
                <a:lnTo>
                  <a:pt x="2671" y="28462"/>
                </a:lnTo>
                <a:lnTo>
                  <a:pt x="400" y="20890"/>
                </a:lnTo>
                <a:lnTo>
                  <a:pt x="0" y="14699"/>
                </a:lnTo>
                <a:lnTo>
                  <a:pt x="0" y="8017"/>
                </a:lnTo>
                <a:lnTo>
                  <a:pt x="1826" y="445"/>
                </a:lnTo>
                <a:lnTo>
                  <a:pt x="6278" y="0"/>
                </a:lnTo>
                <a:lnTo>
                  <a:pt x="10285" y="0"/>
                </a:lnTo>
                <a:lnTo>
                  <a:pt x="12957" y="757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9659040" y="0"/>
            <a:ext cx="109855" cy="368935"/>
          </a:xfrm>
          <a:custGeom>
            <a:avLst/>
            <a:gdLst/>
            <a:ahLst/>
            <a:cxnLst/>
            <a:rect l="l" t="t" r="r" b="b"/>
            <a:pathLst>
              <a:path w="109854" h="368935">
                <a:moveTo>
                  <a:pt x="22767" y="0"/>
                </a:moveTo>
                <a:lnTo>
                  <a:pt x="22767" y="50372"/>
                </a:lnTo>
                <a:lnTo>
                  <a:pt x="21562" y="42663"/>
                </a:lnTo>
                <a:lnTo>
                  <a:pt x="18604" y="35688"/>
                </a:lnTo>
                <a:lnTo>
                  <a:pt x="14026" y="28989"/>
                </a:lnTo>
                <a:lnTo>
                  <a:pt x="8683" y="24134"/>
                </a:lnTo>
                <a:lnTo>
                  <a:pt x="5566" y="17853"/>
                </a:lnTo>
                <a:lnTo>
                  <a:pt x="4230" y="12553"/>
                </a:lnTo>
                <a:lnTo>
                  <a:pt x="2894" y="8989"/>
                </a:lnTo>
                <a:lnTo>
                  <a:pt x="1514" y="5426"/>
                </a:lnTo>
                <a:lnTo>
                  <a:pt x="668" y="1862"/>
                </a:lnTo>
                <a:lnTo>
                  <a:pt x="0" y="0"/>
                </a:lnTo>
                <a:lnTo>
                  <a:pt x="22767" y="0"/>
                </a:lnTo>
                <a:close/>
              </a:path>
              <a:path w="109854" h="368935">
                <a:moveTo>
                  <a:pt x="41232" y="0"/>
                </a:moveTo>
                <a:lnTo>
                  <a:pt x="41232" y="97182"/>
                </a:lnTo>
                <a:lnTo>
                  <a:pt x="25158" y="71792"/>
                </a:lnTo>
                <a:lnTo>
                  <a:pt x="21195" y="66403"/>
                </a:lnTo>
                <a:lnTo>
                  <a:pt x="22085" y="59277"/>
                </a:lnTo>
                <a:lnTo>
                  <a:pt x="22767" y="50372"/>
                </a:lnTo>
                <a:lnTo>
                  <a:pt x="22767" y="0"/>
                </a:lnTo>
                <a:lnTo>
                  <a:pt x="41232" y="0"/>
                </a:lnTo>
                <a:close/>
              </a:path>
              <a:path w="109854" h="368935">
                <a:moveTo>
                  <a:pt x="109804" y="350223"/>
                </a:moveTo>
                <a:lnTo>
                  <a:pt x="109804" y="354678"/>
                </a:lnTo>
                <a:lnTo>
                  <a:pt x="105752" y="360913"/>
                </a:lnTo>
                <a:lnTo>
                  <a:pt x="102234" y="364477"/>
                </a:lnTo>
                <a:lnTo>
                  <a:pt x="97737" y="368485"/>
                </a:lnTo>
                <a:lnTo>
                  <a:pt x="93329" y="365768"/>
                </a:lnTo>
                <a:lnTo>
                  <a:pt x="74628" y="331070"/>
                </a:lnTo>
                <a:lnTo>
                  <a:pt x="72263" y="320849"/>
                </a:lnTo>
                <a:lnTo>
                  <a:pt x="69768" y="310971"/>
                </a:lnTo>
                <a:lnTo>
                  <a:pt x="67032" y="301443"/>
                </a:lnTo>
                <a:lnTo>
                  <a:pt x="63941" y="292275"/>
                </a:lnTo>
                <a:lnTo>
                  <a:pt x="63050" y="288711"/>
                </a:lnTo>
                <a:lnTo>
                  <a:pt x="61714" y="285148"/>
                </a:lnTo>
                <a:lnTo>
                  <a:pt x="59934" y="282030"/>
                </a:lnTo>
                <a:lnTo>
                  <a:pt x="57018" y="274867"/>
                </a:lnTo>
                <a:lnTo>
                  <a:pt x="53581" y="267976"/>
                </a:lnTo>
                <a:lnTo>
                  <a:pt x="49683" y="261491"/>
                </a:lnTo>
                <a:lnTo>
                  <a:pt x="40787" y="249113"/>
                </a:lnTo>
                <a:lnTo>
                  <a:pt x="38115" y="241987"/>
                </a:lnTo>
                <a:lnTo>
                  <a:pt x="37225" y="233479"/>
                </a:lnTo>
                <a:lnTo>
                  <a:pt x="35812" y="224220"/>
                </a:lnTo>
                <a:lnTo>
                  <a:pt x="34270" y="215028"/>
                </a:lnTo>
                <a:lnTo>
                  <a:pt x="30947" y="196510"/>
                </a:lnTo>
                <a:lnTo>
                  <a:pt x="29458" y="178815"/>
                </a:lnTo>
                <a:lnTo>
                  <a:pt x="33345" y="145047"/>
                </a:lnTo>
                <a:lnTo>
                  <a:pt x="33345" y="119149"/>
                </a:lnTo>
                <a:lnTo>
                  <a:pt x="34108" y="116779"/>
                </a:lnTo>
                <a:lnTo>
                  <a:pt x="34999" y="112771"/>
                </a:lnTo>
                <a:lnTo>
                  <a:pt x="37225" y="108762"/>
                </a:lnTo>
                <a:lnTo>
                  <a:pt x="38961" y="105199"/>
                </a:lnTo>
                <a:lnTo>
                  <a:pt x="40787" y="101190"/>
                </a:lnTo>
                <a:lnTo>
                  <a:pt x="41232" y="97182"/>
                </a:lnTo>
                <a:lnTo>
                  <a:pt x="41232" y="0"/>
                </a:lnTo>
                <a:lnTo>
                  <a:pt x="44393" y="0"/>
                </a:lnTo>
                <a:lnTo>
                  <a:pt x="44393" y="151522"/>
                </a:lnTo>
                <a:lnTo>
                  <a:pt x="44838" y="155977"/>
                </a:lnTo>
                <a:lnTo>
                  <a:pt x="47065" y="160921"/>
                </a:lnTo>
                <a:lnTo>
                  <a:pt x="51518" y="162213"/>
                </a:lnTo>
                <a:lnTo>
                  <a:pt x="58597" y="164039"/>
                </a:lnTo>
                <a:lnTo>
                  <a:pt x="66212" y="163104"/>
                </a:lnTo>
                <a:lnTo>
                  <a:pt x="73291" y="164484"/>
                </a:lnTo>
                <a:lnTo>
                  <a:pt x="101789" y="193881"/>
                </a:lnTo>
                <a:lnTo>
                  <a:pt x="104015" y="209026"/>
                </a:lnTo>
                <a:lnTo>
                  <a:pt x="106166" y="242093"/>
                </a:lnTo>
                <a:lnTo>
                  <a:pt x="107895" y="276601"/>
                </a:lnTo>
                <a:lnTo>
                  <a:pt x="109131" y="312621"/>
                </a:lnTo>
                <a:lnTo>
                  <a:pt x="109804" y="350223"/>
                </a:lnTo>
                <a:close/>
              </a:path>
              <a:path w="109854" h="368935">
                <a:moveTo>
                  <a:pt x="33345" y="119149"/>
                </a:moveTo>
                <a:lnTo>
                  <a:pt x="33345" y="145047"/>
                </a:lnTo>
                <a:lnTo>
                  <a:pt x="31881" y="128806"/>
                </a:lnTo>
                <a:lnTo>
                  <a:pt x="30546" y="125242"/>
                </a:lnTo>
                <a:lnTo>
                  <a:pt x="32816" y="120789"/>
                </a:lnTo>
                <a:lnTo>
                  <a:pt x="33345" y="119149"/>
                </a:lnTo>
                <a:close/>
              </a:path>
              <a:path w="109854" h="368935">
                <a:moveTo>
                  <a:pt x="80787" y="39026"/>
                </a:moveTo>
                <a:lnTo>
                  <a:pt x="67156" y="83016"/>
                </a:lnTo>
                <a:lnTo>
                  <a:pt x="62160" y="90990"/>
                </a:lnTo>
                <a:lnTo>
                  <a:pt x="58131" y="97525"/>
                </a:lnTo>
                <a:lnTo>
                  <a:pt x="55313" y="104853"/>
                </a:lnTo>
                <a:lnTo>
                  <a:pt x="53581" y="112600"/>
                </a:lnTo>
                <a:lnTo>
                  <a:pt x="52809" y="120388"/>
                </a:lnTo>
                <a:lnTo>
                  <a:pt x="51237" y="127946"/>
                </a:lnTo>
                <a:lnTo>
                  <a:pt x="47916" y="135454"/>
                </a:lnTo>
                <a:lnTo>
                  <a:pt x="44938" y="143212"/>
                </a:lnTo>
                <a:lnTo>
                  <a:pt x="44393" y="151522"/>
                </a:lnTo>
                <a:lnTo>
                  <a:pt x="44393" y="0"/>
                </a:lnTo>
                <a:lnTo>
                  <a:pt x="69416" y="0"/>
                </a:lnTo>
                <a:lnTo>
                  <a:pt x="70264" y="1862"/>
                </a:lnTo>
                <a:lnTo>
                  <a:pt x="70264" y="3599"/>
                </a:lnTo>
                <a:lnTo>
                  <a:pt x="71154" y="5425"/>
                </a:lnTo>
                <a:lnTo>
                  <a:pt x="72000" y="7607"/>
                </a:lnTo>
                <a:lnTo>
                  <a:pt x="75118" y="12997"/>
                </a:lnTo>
                <a:lnTo>
                  <a:pt x="77388" y="19678"/>
                </a:lnTo>
                <a:lnTo>
                  <a:pt x="78679" y="26850"/>
                </a:lnTo>
                <a:lnTo>
                  <a:pt x="79124" y="28587"/>
                </a:lnTo>
                <a:lnTo>
                  <a:pt x="80015" y="33042"/>
                </a:lnTo>
                <a:lnTo>
                  <a:pt x="80787" y="3902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9368635" y="229424"/>
            <a:ext cx="12700" cy="7620"/>
          </a:xfrm>
          <a:custGeom>
            <a:avLst/>
            <a:gdLst/>
            <a:ahLst/>
            <a:cxnLst/>
            <a:rect l="l" t="t" r="r" b="b"/>
            <a:pathLst>
              <a:path w="12700" h="7620">
                <a:moveTo>
                  <a:pt x="12466" y="2272"/>
                </a:moveTo>
                <a:lnTo>
                  <a:pt x="10686" y="5434"/>
                </a:lnTo>
                <a:lnTo>
                  <a:pt x="9751" y="6726"/>
                </a:lnTo>
                <a:lnTo>
                  <a:pt x="7123" y="6726"/>
                </a:lnTo>
                <a:lnTo>
                  <a:pt x="5343" y="7617"/>
                </a:lnTo>
                <a:lnTo>
                  <a:pt x="0" y="4988"/>
                </a:lnTo>
                <a:lnTo>
                  <a:pt x="1335" y="3563"/>
                </a:lnTo>
                <a:lnTo>
                  <a:pt x="2626" y="1381"/>
                </a:lnTo>
                <a:lnTo>
                  <a:pt x="4452" y="891"/>
                </a:lnTo>
                <a:lnTo>
                  <a:pt x="9751" y="0"/>
                </a:lnTo>
                <a:lnTo>
                  <a:pt x="12466" y="227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9296946" y="347599"/>
            <a:ext cx="34290" cy="19685"/>
          </a:xfrm>
          <a:custGeom>
            <a:avLst/>
            <a:gdLst/>
            <a:ahLst/>
            <a:cxnLst/>
            <a:rect l="l" t="t" r="r" b="b"/>
            <a:pathLst>
              <a:path w="34290" h="19685">
                <a:moveTo>
                  <a:pt x="34286" y="12333"/>
                </a:moveTo>
                <a:lnTo>
                  <a:pt x="24089" y="16876"/>
                </a:lnTo>
                <a:lnTo>
                  <a:pt x="17810" y="19058"/>
                </a:lnTo>
                <a:lnTo>
                  <a:pt x="11131" y="18168"/>
                </a:lnTo>
                <a:lnTo>
                  <a:pt x="3117" y="14159"/>
                </a:lnTo>
                <a:lnTo>
                  <a:pt x="0" y="12333"/>
                </a:lnTo>
                <a:lnTo>
                  <a:pt x="0" y="11041"/>
                </a:lnTo>
                <a:lnTo>
                  <a:pt x="445" y="5741"/>
                </a:lnTo>
                <a:lnTo>
                  <a:pt x="3117" y="2178"/>
                </a:lnTo>
                <a:lnTo>
                  <a:pt x="7124" y="797"/>
                </a:lnTo>
                <a:lnTo>
                  <a:pt x="15357" y="0"/>
                </a:lnTo>
                <a:lnTo>
                  <a:pt x="22692" y="1604"/>
                </a:lnTo>
                <a:lnTo>
                  <a:pt x="29033" y="5688"/>
                </a:lnTo>
                <a:lnTo>
                  <a:pt x="34286" y="1233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10019634" y="1079726"/>
            <a:ext cx="28575" cy="118110"/>
          </a:xfrm>
          <a:custGeom>
            <a:avLst/>
            <a:gdLst/>
            <a:ahLst/>
            <a:cxnLst/>
            <a:rect l="l" t="t" r="r" b="b"/>
            <a:pathLst>
              <a:path w="28575" h="118109">
                <a:moveTo>
                  <a:pt x="28566" y="47135"/>
                </a:moveTo>
                <a:lnTo>
                  <a:pt x="27747" y="64596"/>
                </a:lnTo>
                <a:lnTo>
                  <a:pt x="26657" y="81956"/>
                </a:lnTo>
                <a:lnTo>
                  <a:pt x="26212" y="90909"/>
                </a:lnTo>
                <a:lnTo>
                  <a:pt x="22204" y="98481"/>
                </a:lnTo>
                <a:lnTo>
                  <a:pt x="11562" y="110062"/>
                </a:lnTo>
                <a:lnTo>
                  <a:pt x="6665" y="114961"/>
                </a:lnTo>
                <a:lnTo>
                  <a:pt x="431" y="117634"/>
                </a:lnTo>
                <a:lnTo>
                  <a:pt x="0" y="105157"/>
                </a:lnTo>
                <a:lnTo>
                  <a:pt x="1321" y="93119"/>
                </a:lnTo>
                <a:lnTo>
                  <a:pt x="4313" y="81423"/>
                </a:lnTo>
                <a:lnTo>
                  <a:pt x="8891" y="69974"/>
                </a:lnTo>
                <a:lnTo>
                  <a:pt x="11117" y="64673"/>
                </a:lnTo>
                <a:lnTo>
                  <a:pt x="11117" y="6724"/>
                </a:lnTo>
                <a:lnTo>
                  <a:pt x="20468" y="0"/>
                </a:lnTo>
                <a:lnTo>
                  <a:pt x="25811" y="1826"/>
                </a:lnTo>
                <a:lnTo>
                  <a:pt x="27102" y="11580"/>
                </a:lnTo>
                <a:lnTo>
                  <a:pt x="28542" y="29491"/>
                </a:lnTo>
                <a:lnTo>
                  <a:pt x="28566" y="47135"/>
                </a:lnTo>
                <a:close/>
              </a:path>
              <a:path w="28575" h="118109">
                <a:moveTo>
                  <a:pt x="11117" y="6724"/>
                </a:moveTo>
                <a:lnTo>
                  <a:pt x="11117" y="64673"/>
                </a:lnTo>
                <a:lnTo>
                  <a:pt x="10672" y="58838"/>
                </a:lnTo>
                <a:lnTo>
                  <a:pt x="8401" y="53538"/>
                </a:lnTo>
                <a:lnTo>
                  <a:pt x="3520" y="41784"/>
                </a:lnTo>
                <a:lnTo>
                  <a:pt x="1770" y="35667"/>
                </a:lnTo>
                <a:lnTo>
                  <a:pt x="1277" y="28995"/>
                </a:lnTo>
                <a:lnTo>
                  <a:pt x="2211" y="20131"/>
                </a:lnTo>
                <a:lnTo>
                  <a:pt x="3993" y="11579"/>
                </a:lnTo>
                <a:lnTo>
                  <a:pt x="11117" y="672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9331232" y="359041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39">
                <a:moveTo>
                  <a:pt x="2671" y="1380"/>
                </a:moveTo>
                <a:lnTo>
                  <a:pt x="2671" y="2271"/>
                </a:lnTo>
                <a:lnTo>
                  <a:pt x="445" y="2271"/>
                </a:lnTo>
                <a:lnTo>
                  <a:pt x="0" y="890"/>
                </a:lnTo>
                <a:lnTo>
                  <a:pt x="2226" y="0"/>
                </a:lnTo>
                <a:lnTo>
                  <a:pt x="2226" y="890"/>
                </a:lnTo>
                <a:lnTo>
                  <a:pt x="2671" y="13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9438543" y="225416"/>
            <a:ext cx="122555" cy="20955"/>
          </a:xfrm>
          <a:custGeom>
            <a:avLst/>
            <a:gdLst/>
            <a:ahLst/>
            <a:cxnLst/>
            <a:rect l="l" t="t" r="r" b="b"/>
            <a:pathLst>
              <a:path w="122554" h="20954">
                <a:moveTo>
                  <a:pt x="122449" y="7126"/>
                </a:moveTo>
                <a:lnTo>
                  <a:pt x="122449" y="7972"/>
                </a:lnTo>
                <a:lnTo>
                  <a:pt x="121514" y="10244"/>
                </a:lnTo>
                <a:lnTo>
                  <a:pt x="120222" y="12916"/>
                </a:lnTo>
                <a:lnTo>
                  <a:pt x="118887" y="13362"/>
                </a:lnTo>
                <a:lnTo>
                  <a:pt x="111171" y="14329"/>
                </a:lnTo>
                <a:lnTo>
                  <a:pt x="102912" y="15751"/>
                </a:lnTo>
                <a:lnTo>
                  <a:pt x="94404" y="17415"/>
                </a:lnTo>
                <a:lnTo>
                  <a:pt x="85936" y="19108"/>
                </a:lnTo>
                <a:lnTo>
                  <a:pt x="77922" y="20934"/>
                </a:lnTo>
                <a:lnTo>
                  <a:pt x="70307" y="20934"/>
                </a:lnTo>
                <a:lnTo>
                  <a:pt x="34241" y="11536"/>
                </a:lnTo>
                <a:lnTo>
                  <a:pt x="27027" y="12028"/>
                </a:lnTo>
                <a:lnTo>
                  <a:pt x="19942" y="11965"/>
                </a:lnTo>
                <a:lnTo>
                  <a:pt x="12782" y="11141"/>
                </a:lnTo>
                <a:lnTo>
                  <a:pt x="5343" y="9353"/>
                </a:lnTo>
                <a:lnTo>
                  <a:pt x="3072" y="8908"/>
                </a:lnTo>
                <a:lnTo>
                  <a:pt x="1780" y="6636"/>
                </a:lnTo>
                <a:lnTo>
                  <a:pt x="0" y="5345"/>
                </a:lnTo>
                <a:lnTo>
                  <a:pt x="1335" y="4410"/>
                </a:lnTo>
                <a:lnTo>
                  <a:pt x="2671" y="2627"/>
                </a:lnTo>
                <a:lnTo>
                  <a:pt x="4007" y="2227"/>
                </a:lnTo>
                <a:lnTo>
                  <a:pt x="19309" y="294"/>
                </a:lnTo>
                <a:lnTo>
                  <a:pt x="34241" y="164"/>
                </a:lnTo>
                <a:lnTo>
                  <a:pt x="48627" y="504"/>
                </a:lnTo>
                <a:lnTo>
                  <a:pt x="63228" y="0"/>
                </a:lnTo>
                <a:lnTo>
                  <a:pt x="77922" y="981"/>
                </a:lnTo>
                <a:lnTo>
                  <a:pt x="92543" y="1625"/>
                </a:lnTo>
                <a:lnTo>
                  <a:pt x="106978" y="2680"/>
                </a:lnTo>
                <a:lnTo>
                  <a:pt x="120222" y="4854"/>
                </a:lnTo>
                <a:lnTo>
                  <a:pt x="121113" y="4854"/>
                </a:lnTo>
                <a:lnTo>
                  <a:pt x="122449" y="712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9343750" y="68229"/>
            <a:ext cx="41910" cy="10160"/>
          </a:xfrm>
          <a:custGeom>
            <a:avLst/>
            <a:gdLst/>
            <a:ahLst/>
            <a:cxnLst/>
            <a:rect l="l" t="t" r="r" b="b"/>
            <a:pathLst>
              <a:path w="41909" h="10159">
                <a:moveTo>
                  <a:pt x="41760" y="4454"/>
                </a:moveTo>
                <a:lnTo>
                  <a:pt x="38198" y="8017"/>
                </a:lnTo>
                <a:lnTo>
                  <a:pt x="34190" y="9755"/>
                </a:lnTo>
                <a:lnTo>
                  <a:pt x="29337" y="9309"/>
                </a:lnTo>
                <a:lnTo>
                  <a:pt x="17760" y="9309"/>
                </a:lnTo>
                <a:lnTo>
                  <a:pt x="12818" y="9754"/>
                </a:lnTo>
                <a:lnTo>
                  <a:pt x="8810" y="8417"/>
                </a:lnTo>
                <a:lnTo>
                  <a:pt x="5762" y="8626"/>
                </a:lnTo>
                <a:lnTo>
                  <a:pt x="2092" y="9119"/>
                </a:lnTo>
                <a:lnTo>
                  <a:pt x="0" y="7690"/>
                </a:lnTo>
                <a:lnTo>
                  <a:pt x="1685" y="2137"/>
                </a:lnTo>
                <a:lnTo>
                  <a:pt x="6583" y="1692"/>
                </a:lnTo>
                <a:lnTo>
                  <a:pt x="10635" y="1246"/>
                </a:lnTo>
                <a:lnTo>
                  <a:pt x="22657" y="399"/>
                </a:lnTo>
                <a:lnTo>
                  <a:pt x="25774" y="0"/>
                </a:lnTo>
                <a:lnTo>
                  <a:pt x="34190" y="0"/>
                </a:lnTo>
                <a:lnTo>
                  <a:pt x="38643" y="1291"/>
                </a:lnTo>
                <a:lnTo>
                  <a:pt x="41760" y="445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9204776" y="393338"/>
            <a:ext cx="36830" cy="22225"/>
          </a:xfrm>
          <a:custGeom>
            <a:avLst/>
            <a:gdLst/>
            <a:ahLst/>
            <a:cxnLst/>
            <a:rect l="l" t="t" r="r" b="b"/>
            <a:pathLst>
              <a:path w="36829" h="22225">
                <a:moveTo>
                  <a:pt x="36467" y="13808"/>
                </a:moveTo>
                <a:lnTo>
                  <a:pt x="36467" y="15635"/>
                </a:lnTo>
                <a:lnTo>
                  <a:pt x="33395" y="17372"/>
                </a:lnTo>
                <a:lnTo>
                  <a:pt x="31168" y="18663"/>
                </a:lnTo>
                <a:lnTo>
                  <a:pt x="24496" y="20996"/>
                </a:lnTo>
                <a:lnTo>
                  <a:pt x="17866" y="21630"/>
                </a:lnTo>
                <a:lnTo>
                  <a:pt x="11319" y="20235"/>
                </a:lnTo>
                <a:lnTo>
                  <a:pt x="4897" y="16480"/>
                </a:lnTo>
                <a:lnTo>
                  <a:pt x="845" y="12917"/>
                </a:lnTo>
                <a:lnTo>
                  <a:pt x="0" y="8463"/>
                </a:lnTo>
                <a:lnTo>
                  <a:pt x="3072" y="4900"/>
                </a:lnTo>
                <a:lnTo>
                  <a:pt x="4452" y="3117"/>
                </a:lnTo>
                <a:lnTo>
                  <a:pt x="6633" y="2271"/>
                </a:lnTo>
                <a:lnTo>
                  <a:pt x="9795" y="0"/>
                </a:lnTo>
                <a:lnTo>
                  <a:pt x="15584" y="935"/>
                </a:lnTo>
                <a:lnTo>
                  <a:pt x="22708" y="1381"/>
                </a:lnTo>
                <a:lnTo>
                  <a:pt x="29343" y="3118"/>
                </a:lnTo>
                <a:lnTo>
                  <a:pt x="33395" y="4499"/>
                </a:lnTo>
                <a:lnTo>
                  <a:pt x="36021" y="8953"/>
                </a:lnTo>
                <a:lnTo>
                  <a:pt x="36467" y="1380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9274192" y="400465"/>
            <a:ext cx="4445" cy="3175"/>
          </a:xfrm>
          <a:custGeom>
            <a:avLst/>
            <a:gdLst/>
            <a:ahLst/>
            <a:cxnLst/>
            <a:rect l="l" t="t" r="r" b="b"/>
            <a:pathLst>
              <a:path w="4445" h="3175">
                <a:moveTo>
                  <a:pt x="4007" y="3117"/>
                </a:moveTo>
                <a:lnTo>
                  <a:pt x="0" y="2271"/>
                </a:lnTo>
                <a:lnTo>
                  <a:pt x="3161" y="0"/>
                </a:lnTo>
                <a:lnTo>
                  <a:pt x="4007" y="311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9333858" y="361312"/>
            <a:ext cx="14604" cy="8255"/>
          </a:xfrm>
          <a:custGeom>
            <a:avLst/>
            <a:gdLst/>
            <a:ahLst/>
            <a:cxnLst/>
            <a:rect l="l" t="t" r="r" b="b"/>
            <a:pathLst>
              <a:path w="14604" h="8254">
                <a:moveTo>
                  <a:pt x="14249" y="1737"/>
                </a:moveTo>
                <a:lnTo>
                  <a:pt x="11576" y="5300"/>
                </a:lnTo>
                <a:lnTo>
                  <a:pt x="10686" y="7127"/>
                </a:lnTo>
                <a:lnTo>
                  <a:pt x="8014" y="8017"/>
                </a:lnTo>
                <a:lnTo>
                  <a:pt x="6277" y="7572"/>
                </a:lnTo>
                <a:lnTo>
                  <a:pt x="2271" y="7127"/>
                </a:lnTo>
                <a:lnTo>
                  <a:pt x="445" y="4009"/>
                </a:lnTo>
                <a:lnTo>
                  <a:pt x="0" y="0"/>
                </a:lnTo>
                <a:lnTo>
                  <a:pt x="12467" y="891"/>
                </a:lnTo>
                <a:lnTo>
                  <a:pt x="14249" y="173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8375637" y="425408"/>
            <a:ext cx="533400" cy="179070"/>
          </a:xfrm>
          <a:custGeom>
            <a:avLst/>
            <a:gdLst/>
            <a:ahLst/>
            <a:cxnLst/>
            <a:rect l="l" t="t" r="r" b="b"/>
            <a:pathLst>
              <a:path w="533400" h="179070">
                <a:moveTo>
                  <a:pt x="533033" y="11580"/>
                </a:moveTo>
                <a:lnTo>
                  <a:pt x="508848" y="46281"/>
                </a:lnTo>
                <a:lnTo>
                  <a:pt x="459051" y="60151"/>
                </a:lnTo>
                <a:lnTo>
                  <a:pt x="438167" y="64646"/>
                </a:lnTo>
                <a:lnTo>
                  <a:pt x="417263" y="68903"/>
                </a:lnTo>
                <a:lnTo>
                  <a:pt x="396334" y="72647"/>
                </a:lnTo>
                <a:lnTo>
                  <a:pt x="383466" y="75170"/>
                </a:lnTo>
                <a:lnTo>
                  <a:pt x="371032" y="78404"/>
                </a:lnTo>
                <a:lnTo>
                  <a:pt x="359115" y="82656"/>
                </a:lnTo>
                <a:lnTo>
                  <a:pt x="347800" y="88237"/>
                </a:lnTo>
                <a:lnTo>
                  <a:pt x="334284" y="95137"/>
                </a:lnTo>
                <a:lnTo>
                  <a:pt x="319987" y="101176"/>
                </a:lnTo>
                <a:lnTo>
                  <a:pt x="74805" y="164359"/>
                </a:lnTo>
                <a:lnTo>
                  <a:pt x="33165" y="172157"/>
                </a:lnTo>
                <a:lnTo>
                  <a:pt x="18701" y="174202"/>
                </a:lnTo>
                <a:lnTo>
                  <a:pt x="12912" y="175093"/>
                </a:lnTo>
                <a:lnTo>
                  <a:pt x="5788" y="178656"/>
                </a:lnTo>
                <a:lnTo>
                  <a:pt x="0" y="173311"/>
                </a:lnTo>
                <a:lnTo>
                  <a:pt x="17221" y="167514"/>
                </a:lnTo>
                <a:lnTo>
                  <a:pt x="33712" y="161714"/>
                </a:lnTo>
                <a:lnTo>
                  <a:pt x="49711" y="156255"/>
                </a:lnTo>
                <a:lnTo>
                  <a:pt x="65454" y="151485"/>
                </a:lnTo>
                <a:lnTo>
                  <a:pt x="92497" y="143610"/>
                </a:lnTo>
                <a:lnTo>
                  <a:pt x="145747" y="125905"/>
                </a:lnTo>
                <a:lnTo>
                  <a:pt x="172765" y="118079"/>
                </a:lnTo>
                <a:lnTo>
                  <a:pt x="199546" y="110864"/>
                </a:lnTo>
                <a:lnTo>
                  <a:pt x="225513" y="102952"/>
                </a:lnTo>
                <a:lnTo>
                  <a:pt x="276958" y="86855"/>
                </a:lnTo>
                <a:lnTo>
                  <a:pt x="329186" y="73263"/>
                </a:lnTo>
                <a:lnTo>
                  <a:pt x="379815" y="62447"/>
                </a:lnTo>
                <a:lnTo>
                  <a:pt x="388157" y="60326"/>
                </a:lnTo>
                <a:lnTo>
                  <a:pt x="396457" y="58009"/>
                </a:lnTo>
                <a:lnTo>
                  <a:pt x="404674" y="55450"/>
                </a:lnTo>
                <a:lnTo>
                  <a:pt x="412766" y="52603"/>
                </a:lnTo>
                <a:lnTo>
                  <a:pt x="419890" y="50421"/>
                </a:lnTo>
                <a:lnTo>
                  <a:pt x="422161" y="46412"/>
                </a:lnTo>
                <a:lnTo>
                  <a:pt x="422161" y="12053"/>
                </a:lnTo>
                <a:lnTo>
                  <a:pt x="438894" y="7773"/>
                </a:lnTo>
                <a:lnTo>
                  <a:pt x="466226" y="3941"/>
                </a:lnTo>
                <a:lnTo>
                  <a:pt x="493232" y="1947"/>
                </a:lnTo>
                <a:lnTo>
                  <a:pt x="519674" y="445"/>
                </a:lnTo>
                <a:lnTo>
                  <a:pt x="524528" y="0"/>
                </a:lnTo>
                <a:lnTo>
                  <a:pt x="533033" y="11580"/>
                </a:lnTo>
                <a:close/>
              </a:path>
              <a:path w="533400" h="179070">
                <a:moveTo>
                  <a:pt x="422161" y="12053"/>
                </a:moveTo>
                <a:lnTo>
                  <a:pt x="422161" y="46412"/>
                </a:lnTo>
                <a:lnTo>
                  <a:pt x="419044" y="43739"/>
                </a:lnTo>
                <a:lnTo>
                  <a:pt x="417263" y="42358"/>
                </a:lnTo>
                <a:lnTo>
                  <a:pt x="414146" y="40621"/>
                </a:lnTo>
                <a:lnTo>
                  <a:pt x="411475" y="40674"/>
                </a:lnTo>
                <a:lnTo>
                  <a:pt x="375873" y="44929"/>
                </a:lnTo>
                <a:lnTo>
                  <a:pt x="339613" y="51066"/>
                </a:lnTo>
                <a:lnTo>
                  <a:pt x="302761" y="57871"/>
                </a:lnTo>
                <a:lnTo>
                  <a:pt x="264936" y="64184"/>
                </a:lnTo>
                <a:lnTo>
                  <a:pt x="138479" y="83337"/>
                </a:lnTo>
                <a:lnTo>
                  <a:pt x="137188" y="83871"/>
                </a:lnTo>
                <a:lnTo>
                  <a:pt x="135407" y="82446"/>
                </a:lnTo>
                <a:lnTo>
                  <a:pt x="134026" y="81599"/>
                </a:lnTo>
                <a:lnTo>
                  <a:pt x="142411" y="77472"/>
                </a:lnTo>
                <a:lnTo>
                  <a:pt x="151342" y="74640"/>
                </a:lnTo>
                <a:lnTo>
                  <a:pt x="160532" y="72392"/>
                </a:lnTo>
                <a:lnTo>
                  <a:pt x="169692" y="70019"/>
                </a:lnTo>
                <a:lnTo>
                  <a:pt x="274331" y="41067"/>
                </a:lnTo>
                <a:lnTo>
                  <a:pt x="317923" y="30376"/>
                </a:lnTo>
                <a:lnTo>
                  <a:pt x="363088" y="23336"/>
                </a:lnTo>
                <a:lnTo>
                  <a:pt x="378079" y="21068"/>
                </a:lnTo>
                <a:lnTo>
                  <a:pt x="394944" y="18428"/>
                </a:lnTo>
                <a:lnTo>
                  <a:pt x="403314" y="16846"/>
                </a:lnTo>
                <a:lnTo>
                  <a:pt x="422161" y="1205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8970519" y="284656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4942" y="890"/>
                </a:moveTo>
                <a:lnTo>
                  <a:pt x="934" y="4008"/>
                </a:lnTo>
                <a:lnTo>
                  <a:pt x="0" y="0"/>
                </a:lnTo>
                <a:lnTo>
                  <a:pt x="4942" y="89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8425552" y="534535"/>
            <a:ext cx="25400" cy="13970"/>
          </a:xfrm>
          <a:custGeom>
            <a:avLst/>
            <a:gdLst/>
            <a:ahLst/>
            <a:cxnLst/>
            <a:rect l="l" t="t" r="r" b="b"/>
            <a:pathLst>
              <a:path w="25400" h="13970">
                <a:moveTo>
                  <a:pt x="24890" y="3562"/>
                </a:moveTo>
                <a:lnTo>
                  <a:pt x="17365" y="8952"/>
                </a:lnTo>
                <a:lnTo>
                  <a:pt x="12022" y="12515"/>
                </a:lnTo>
                <a:lnTo>
                  <a:pt x="7124" y="13807"/>
                </a:lnTo>
                <a:lnTo>
                  <a:pt x="2226" y="11134"/>
                </a:lnTo>
                <a:lnTo>
                  <a:pt x="890" y="10689"/>
                </a:lnTo>
                <a:lnTo>
                  <a:pt x="0" y="8106"/>
                </a:lnTo>
                <a:lnTo>
                  <a:pt x="890" y="6680"/>
                </a:lnTo>
                <a:lnTo>
                  <a:pt x="3072" y="2271"/>
                </a:lnTo>
                <a:lnTo>
                  <a:pt x="8014" y="0"/>
                </a:lnTo>
                <a:lnTo>
                  <a:pt x="14649" y="534"/>
                </a:lnTo>
                <a:lnTo>
                  <a:pt x="24044" y="979"/>
                </a:lnTo>
                <a:lnTo>
                  <a:pt x="24890" y="356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8023917" y="586649"/>
            <a:ext cx="80645" cy="34925"/>
          </a:xfrm>
          <a:custGeom>
            <a:avLst/>
            <a:gdLst/>
            <a:ahLst/>
            <a:cxnLst/>
            <a:rect l="l" t="t" r="r" b="b"/>
            <a:pathLst>
              <a:path w="80645" h="34925">
                <a:moveTo>
                  <a:pt x="80594" y="2272"/>
                </a:moveTo>
                <a:lnTo>
                  <a:pt x="80594" y="11625"/>
                </a:lnTo>
                <a:lnTo>
                  <a:pt x="78813" y="16524"/>
                </a:lnTo>
                <a:lnTo>
                  <a:pt x="36067" y="32960"/>
                </a:lnTo>
                <a:lnTo>
                  <a:pt x="29788" y="33406"/>
                </a:lnTo>
                <a:lnTo>
                  <a:pt x="22708" y="34336"/>
                </a:lnTo>
                <a:lnTo>
                  <a:pt x="0" y="22760"/>
                </a:lnTo>
                <a:lnTo>
                  <a:pt x="2271" y="18797"/>
                </a:lnTo>
                <a:lnTo>
                  <a:pt x="10285" y="15634"/>
                </a:lnTo>
                <a:lnTo>
                  <a:pt x="22708" y="10245"/>
                </a:lnTo>
                <a:lnTo>
                  <a:pt x="68527" y="1380"/>
                </a:lnTo>
                <a:lnTo>
                  <a:pt x="76987" y="0"/>
                </a:lnTo>
                <a:lnTo>
                  <a:pt x="80594" y="227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8944693" y="398728"/>
            <a:ext cx="137160" cy="62230"/>
          </a:xfrm>
          <a:custGeom>
            <a:avLst/>
            <a:gdLst/>
            <a:ahLst/>
            <a:cxnLst/>
            <a:rect l="l" t="t" r="r" b="b"/>
            <a:pathLst>
              <a:path w="137159" h="62229">
                <a:moveTo>
                  <a:pt x="136697" y="14698"/>
                </a:moveTo>
                <a:lnTo>
                  <a:pt x="96530" y="33052"/>
                </a:lnTo>
                <a:lnTo>
                  <a:pt x="73418" y="36292"/>
                </a:lnTo>
                <a:lnTo>
                  <a:pt x="62354" y="38957"/>
                </a:lnTo>
                <a:lnTo>
                  <a:pt x="51615" y="42866"/>
                </a:lnTo>
                <a:lnTo>
                  <a:pt x="40964" y="48149"/>
                </a:lnTo>
                <a:lnTo>
                  <a:pt x="33884" y="52157"/>
                </a:lnTo>
                <a:lnTo>
                  <a:pt x="25825" y="53895"/>
                </a:lnTo>
                <a:lnTo>
                  <a:pt x="18255" y="57013"/>
                </a:lnTo>
                <a:lnTo>
                  <a:pt x="10241" y="58839"/>
                </a:lnTo>
                <a:lnTo>
                  <a:pt x="1379" y="61957"/>
                </a:lnTo>
                <a:lnTo>
                  <a:pt x="0" y="58839"/>
                </a:lnTo>
                <a:lnTo>
                  <a:pt x="1825" y="45877"/>
                </a:lnTo>
                <a:lnTo>
                  <a:pt x="2716" y="38751"/>
                </a:lnTo>
                <a:lnTo>
                  <a:pt x="2716" y="25932"/>
                </a:lnTo>
                <a:lnTo>
                  <a:pt x="3117" y="24988"/>
                </a:lnTo>
                <a:lnTo>
                  <a:pt x="8127" y="18835"/>
                </a:lnTo>
                <a:lnTo>
                  <a:pt x="15145" y="15517"/>
                </a:lnTo>
                <a:lnTo>
                  <a:pt x="23173" y="13694"/>
                </a:lnTo>
                <a:lnTo>
                  <a:pt x="31213" y="12026"/>
                </a:lnTo>
                <a:lnTo>
                  <a:pt x="39228" y="10289"/>
                </a:lnTo>
                <a:lnTo>
                  <a:pt x="54768" y="7572"/>
                </a:lnTo>
                <a:lnTo>
                  <a:pt x="54768" y="6219"/>
                </a:lnTo>
                <a:lnTo>
                  <a:pt x="65765" y="4710"/>
                </a:lnTo>
                <a:lnTo>
                  <a:pt x="77270" y="2939"/>
                </a:lnTo>
                <a:lnTo>
                  <a:pt x="88767" y="1269"/>
                </a:lnTo>
                <a:lnTo>
                  <a:pt x="100185" y="0"/>
                </a:lnTo>
                <a:lnTo>
                  <a:pt x="108032" y="56"/>
                </a:lnTo>
                <a:lnTo>
                  <a:pt x="115508" y="1486"/>
                </a:lnTo>
                <a:lnTo>
                  <a:pt x="122557" y="4177"/>
                </a:lnTo>
                <a:lnTo>
                  <a:pt x="129127" y="8017"/>
                </a:lnTo>
                <a:lnTo>
                  <a:pt x="134025" y="11135"/>
                </a:lnTo>
                <a:lnTo>
                  <a:pt x="136697" y="14698"/>
                </a:lnTo>
                <a:close/>
              </a:path>
              <a:path w="137159" h="62229">
                <a:moveTo>
                  <a:pt x="2716" y="25932"/>
                </a:moveTo>
                <a:lnTo>
                  <a:pt x="2716" y="38751"/>
                </a:lnTo>
                <a:lnTo>
                  <a:pt x="489" y="31179"/>
                </a:lnTo>
                <a:lnTo>
                  <a:pt x="2716" y="25932"/>
                </a:lnTo>
                <a:close/>
              </a:path>
              <a:path w="137159" h="62229">
                <a:moveTo>
                  <a:pt x="54768" y="6219"/>
                </a:moveTo>
                <a:lnTo>
                  <a:pt x="54768" y="7572"/>
                </a:lnTo>
                <a:lnTo>
                  <a:pt x="54323" y="6280"/>
                </a:lnTo>
                <a:lnTo>
                  <a:pt x="54768" y="621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9714210" y="281093"/>
            <a:ext cx="24765" cy="12065"/>
          </a:xfrm>
          <a:custGeom>
            <a:avLst/>
            <a:gdLst/>
            <a:ahLst/>
            <a:cxnLst/>
            <a:rect l="l" t="t" r="r" b="b"/>
            <a:pathLst>
              <a:path w="24765" h="12064">
                <a:moveTo>
                  <a:pt x="24444" y="9844"/>
                </a:moveTo>
                <a:lnTo>
                  <a:pt x="21772" y="10289"/>
                </a:lnTo>
                <a:lnTo>
                  <a:pt x="19591" y="12026"/>
                </a:lnTo>
                <a:lnTo>
                  <a:pt x="11131" y="12026"/>
                </a:lnTo>
                <a:lnTo>
                  <a:pt x="0" y="4454"/>
                </a:lnTo>
                <a:lnTo>
                  <a:pt x="1335" y="1826"/>
                </a:lnTo>
                <a:lnTo>
                  <a:pt x="2626" y="1395"/>
                </a:lnTo>
                <a:lnTo>
                  <a:pt x="3472" y="1425"/>
                </a:lnTo>
                <a:lnTo>
                  <a:pt x="3962" y="890"/>
                </a:lnTo>
                <a:lnTo>
                  <a:pt x="4852" y="890"/>
                </a:lnTo>
                <a:lnTo>
                  <a:pt x="10195" y="0"/>
                </a:lnTo>
                <a:lnTo>
                  <a:pt x="15539" y="890"/>
                </a:lnTo>
                <a:lnTo>
                  <a:pt x="20437" y="4009"/>
                </a:lnTo>
                <a:lnTo>
                  <a:pt x="22262" y="5390"/>
                </a:lnTo>
                <a:lnTo>
                  <a:pt x="23153" y="7572"/>
                </a:lnTo>
                <a:lnTo>
                  <a:pt x="24444" y="984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9631255" y="251250"/>
            <a:ext cx="24765" cy="26670"/>
          </a:xfrm>
          <a:custGeom>
            <a:avLst/>
            <a:gdLst/>
            <a:ahLst/>
            <a:cxnLst/>
            <a:rect l="l" t="t" r="r" b="b"/>
            <a:pathLst>
              <a:path w="24765" h="26670">
                <a:moveTo>
                  <a:pt x="24579" y="12961"/>
                </a:moveTo>
                <a:lnTo>
                  <a:pt x="24579" y="16524"/>
                </a:lnTo>
                <a:lnTo>
                  <a:pt x="23198" y="20934"/>
                </a:lnTo>
                <a:lnTo>
                  <a:pt x="22753" y="22226"/>
                </a:lnTo>
                <a:lnTo>
                  <a:pt x="21417" y="24052"/>
                </a:lnTo>
                <a:lnTo>
                  <a:pt x="20971" y="24052"/>
                </a:lnTo>
                <a:lnTo>
                  <a:pt x="18255" y="25345"/>
                </a:lnTo>
                <a:lnTo>
                  <a:pt x="15628" y="25790"/>
                </a:lnTo>
                <a:lnTo>
                  <a:pt x="11131" y="26235"/>
                </a:lnTo>
                <a:lnTo>
                  <a:pt x="9395" y="25344"/>
                </a:lnTo>
                <a:lnTo>
                  <a:pt x="5387" y="23518"/>
                </a:lnTo>
                <a:lnTo>
                  <a:pt x="1825" y="20489"/>
                </a:lnTo>
                <a:lnTo>
                  <a:pt x="489" y="19554"/>
                </a:lnTo>
                <a:lnTo>
                  <a:pt x="0" y="15945"/>
                </a:lnTo>
                <a:lnTo>
                  <a:pt x="8505" y="0"/>
                </a:lnTo>
                <a:lnTo>
                  <a:pt x="10285" y="1826"/>
                </a:lnTo>
                <a:lnTo>
                  <a:pt x="14293" y="7126"/>
                </a:lnTo>
                <a:lnTo>
                  <a:pt x="18746" y="10690"/>
                </a:lnTo>
                <a:lnTo>
                  <a:pt x="23688" y="12427"/>
                </a:lnTo>
                <a:lnTo>
                  <a:pt x="24579" y="1296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9594832" y="44132"/>
            <a:ext cx="6350" cy="5080"/>
          </a:xfrm>
          <a:custGeom>
            <a:avLst/>
            <a:gdLst/>
            <a:ahLst/>
            <a:cxnLst/>
            <a:rect l="l" t="t" r="r" b="b"/>
            <a:pathLst>
              <a:path w="6350" h="5079">
                <a:moveTo>
                  <a:pt x="5788" y="4542"/>
                </a:moveTo>
                <a:lnTo>
                  <a:pt x="0" y="3117"/>
                </a:lnTo>
                <a:lnTo>
                  <a:pt x="4898" y="0"/>
                </a:lnTo>
                <a:lnTo>
                  <a:pt x="5788" y="454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9959509" y="1213351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80">
                <a:moveTo>
                  <a:pt x="1736" y="2717"/>
                </a:moveTo>
                <a:lnTo>
                  <a:pt x="1291" y="3162"/>
                </a:lnTo>
                <a:lnTo>
                  <a:pt x="1291" y="4009"/>
                </a:lnTo>
                <a:lnTo>
                  <a:pt x="0" y="4543"/>
                </a:lnTo>
                <a:lnTo>
                  <a:pt x="0" y="0"/>
                </a:lnTo>
                <a:lnTo>
                  <a:pt x="890" y="1826"/>
                </a:lnTo>
                <a:lnTo>
                  <a:pt x="1736" y="271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9954615" y="1165200"/>
            <a:ext cx="0" cy="48260"/>
          </a:xfrm>
          <a:custGeom>
            <a:avLst/>
            <a:gdLst/>
            <a:ahLst/>
            <a:cxnLst/>
            <a:rect l="l" t="t" r="r" b="b"/>
            <a:pathLst>
              <a:path h="48259">
                <a:moveTo>
                  <a:pt x="0" y="48150"/>
                </a:moveTo>
                <a:lnTo>
                  <a:pt x="0" y="0"/>
                </a:lnTo>
                <a:lnTo>
                  <a:pt x="0" y="4815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9959728" y="1216914"/>
            <a:ext cx="29209" cy="44450"/>
          </a:xfrm>
          <a:custGeom>
            <a:avLst/>
            <a:gdLst/>
            <a:ahLst/>
            <a:cxnLst/>
            <a:rect l="l" t="t" r="r" b="b"/>
            <a:pathLst>
              <a:path w="29209" h="44450">
                <a:moveTo>
                  <a:pt x="28677" y="30288"/>
                </a:moveTo>
                <a:lnTo>
                  <a:pt x="27342" y="36123"/>
                </a:lnTo>
                <a:lnTo>
                  <a:pt x="23779" y="40087"/>
                </a:lnTo>
                <a:lnTo>
                  <a:pt x="20707" y="44095"/>
                </a:lnTo>
                <a:lnTo>
                  <a:pt x="0" y="11444"/>
                </a:lnTo>
                <a:lnTo>
                  <a:pt x="1071" y="444"/>
                </a:lnTo>
                <a:lnTo>
                  <a:pt x="3342" y="444"/>
                </a:lnTo>
                <a:lnTo>
                  <a:pt x="5078" y="0"/>
                </a:lnTo>
                <a:lnTo>
                  <a:pt x="26897" y="24097"/>
                </a:lnTo>
                <a:lnTo>
                  <a:pt x="28677" y="3028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10015613" y="1197360"/>
            <a:ext cx="4445" cy="5715"/>
          </a:xfrm>
          <a:custGeom>
            <a:avLst/>
            <a:gdLst/>
            <a:ahLst/>
            <a:cxnLst/>
            <a:rect l="l" t="t" r="r" b="b"/>
            <a:pathLst>
              <a:path w="4445" h="5715">
                <a:moveTo>
                  <a:pt x="4408" y="0"/>
                </a:moveTo>
                <a:lnTo>
                  <a:pt x="4408" y="3117"/>
                </a:lnTo>
                <a:lnTo>
                  <a:pt x="0" y="5300"/>
                </a:lnTo>
                <a:lnTo>
                  <a:pt x="2627" y="845"/>
                </a:lnTo>
                <a:lnTo>
                  <a:pt x="4408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7887130" y="640990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4942" y="0"/>
                </a:moveTo>
                <a:lnTo>
                  <a:pt x="4497" y="890"/>
                </a:lnTo>
                <a:lnTo>
                  <a:pt x="4497" y="1292"/>
                </a:lnTo>
                <a:lnTo>
                  <a:pt x="4052" y="2717"/>
                </a:lnTo>
                <a:lnTo>
                  <a:pt x="0" y="4009"/>
                </a:lnTo>
                <a:lnTo>
                  <a:pt x="489" y="3118"/>
                </a:lnTo>
                <a:lnTo>
                  <a:pt x="489" y="2272"/>
                </a:lnTo>
                <a:lnTo>
                  <a:pt x="935" y="1292"/>
                </a:lnTo>
                <a:lnTo>
                  <a:pt x="1870" y="890"/>
                </a:lnTo>
                <a:lnTo>
                  <a:pt x="3606" y="444"/>
                </a:lnTo>
                <a:lnTo>
                  <a:pt x="4942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7046103" y="367059"/>
            <a:ext cx="121285" cy="27305"/>
          </a:xfrm>
          <a:custGeom>
            <a:avLst/>
            <a:gdLst/>
            <a:ahLst/>
            <a:cxnLst/>
            <a:rect l="l" t="t" r="r" b="b"/>
            <a:pathLst>
              <a:path w="121284" h="27304">
                <a:moveTo>
                  <a:pt x="121113" y="10733"/>
                </a:moveTo>
                <a:lnTo>
                  <a:pt x="118442" y="12114"/>
                </a:lnTo>
                <a:lnTo>
                  <a:pt x="115770" y="13852"/>
                </a:lnTo>
                <a:lnTo>
                  <a:pt x="112653" y="14741"/>
                </a:lnTo>
                <a:lnTo>
                  <a:pt x="103400" y="16160"/>
                </a:lnTo>
                <a:lnTo>
                  <a:pt x="94731" y="17603"/>
                </a:lnTo>
                <a:lnTo>
                  <a:pt x="87231" y="18963"/>
                </a:lnTo>
                <a:lnTo>
                  <a:pt x="81484" y="20131"/>
                </a:lnTo>
                <a:lnTo>
                  <a:pt x="65858" y="21963"/>
                </a:lnTo>
                <a:lnTo>
                  <a:pt x="51985" y="23561"/>
                </a:lnTo>
                <a:lnTo>
                  <a:pt x="39281" y="24992"/>
                </a:lnTo>
                <a:lnTo>
                  <a:pt x="27161" y="26323"/>
                </a:lnTo>
                <a:lnTo>
                  <a:pt x="24044" y="26857"/>
                </a:lnTo>
                <a:lnTo>
                  <a:pt x="21373" y="26399"/>
                </a:lnTo>
                <a:lnTo>
                  <a:pt x="17810" y="26323"/>
                </a:lnTo>
                <a:lnTo>
                  <a:pt x="12460" y="24899"/>
                </a:lnTo>
                <a:lnTo>
                  <a:pt x="6066" y="20978"/>
                </a:lnTo>
                <a:lnTo>
                  <a:pt x="1092" y="16288"/>
                </a:lnTo>
                <a:lnTo>
                  <a:pt x="0" y="12559"/>
                </a:lnTo>
                <a:lnTo>
                  <a:pt x="2671" y="8016"/>
                </a:lnTo>
                <a:lnTo>
                  <a:pt x="8905" y="4987"/>
                </a:lnTo>
                <a:lnTo>
                  <a:pt x="15139" y="3606"/>
                </a:lnTo>
                <a:lnTo>
                  <a:pt x="21373" y="2716"/>
                </a:lnTo>
                <a:lnTo>
                  <a:pt x="28497" y="0"/>
                </a:lnTo>
                <a:lnTo>
                  <a:pt x="33840" y="979"/>
                </a:lnTo>
                <a:lnTo>
                  <a:pt x="54691" y="3449"/>
                </a:lnTo>
                <a:lnTo>
                  <a:pt x="75751" y="4704"/>
                </a:lnTo>
                <a:lnTo>
                  <a:pt x="96895" y="5532"/>
                </a:lnTo>
                <a:lnTo>
                  <a:pt x="115770" y="6599"/>
                </a:lnTo>
                <a:lnTo>
                  <a:pt x="119332" y="6724"/>
                </a:lnTo>
                <a:lnTo>
                  <a:pt x="120223" y="9442"/>
                </a:lnTo>
                <a:lnTo>
                  <a:pt x="121113" y="1073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7224211" y="363780"/>
            <a:ext cx="77470" cy="16510"/>
          </a:xfrm>
          <a:custGeom>
            <a:avLst/>
            <a:gdLst/>
            <a:ahLst/>
            <a:cxnLst/>
            <a:rect l="l" t="t" r="r" b="b"/>
            <a:pathLst>
              <a:path w="77470" h="16510">
                <a:moveTo>
                  <a:pt x="77031" y="3279"/>
                </a:moveTo>
                <a:lnTo>
                  <a:pt x="74805" y="5105"/>
                </a:lnTo>
                <a:lnTo>
                  <a:pt x="72579" y="7822"/>
                </a:lnTo>
                <a:lnTo>
                  <a:pt x="69907" y="8222"/>
                </a:lnTo>
                <a:lnTo>
                  <a:pt x="64119" y="9959"/>
                </a:lnTo>
                <a:lnTo>
                  <a:pt x="57885" y="10850"/>
                </a:lnTo>
                <a:lnTo>
                  <a:pt x="49870" y="12677"/>
                </a:lnTo>
                <a:lnTo>
                  <a:pt x="38850" y="13617"/>
                </a:lnTo>
                <a:lnTo>
                  <a:pt x="16934" y="15282"/>
                </a:lnTo>
                <a:lnTo>
                  <a:pt x="5343" y="16240"/>
                </a:lnTo>
                <a:lnTo>
                  <a:pt x="3562" y="16240"/>
                </a:lnTo>
                <a:lnTo>
                  <a:pt x="1781" y="14859"/>
                </a:lnTo>
                <a:lnTo>
                  <a:pt x="0" y="13969"/>
                </a:lnTo>
                <a:lnTo>
                  <a:pt x="2671" y="12677"/>
                </a:lnTo>
                <a:lnTo>
                  <a:pt x="4897" y="10405"/>
                </a:lnTo>
                <a:lnTo>
                  <a:pt x="7569" y="9515"/>
                </a:lnTo>
                <a:lnTo>
                  <a:pt x="23209" y="5368"/>
                </a:lnTo>
                <a:lnTo>
                  <a:pt x="38850" y="1736"/>
                </a:lnTo>
                <a:lnTo>
                  <a:pt x="54657" y="0"/>
                </a:lnTo>
                <a:lnTo>
                  <a:pt x="70798" y="1541"/>
                </a:lnTo>
                <a:lnTo>
                  <a:pt x="73024" y="1987"/>
                </a:lnTo>
                <a:lnTo>
                  <a:pt x="75250" y="2833"/>
                </a:lnTo>
                <a:lnTo>
                  <a:pt x="77031" y="327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6154627" y="586649"/>
            <a:ext cx="1581785" cy="254000"/>
          </a:xfrm>
          <a:custGeom>
            <a:avLst/>
            <a:gdLst/>
            <a:ahLst/>
            <a:cxnLst/>
            <a:rect l="l" t="t" r="r" b="b"/>
            <a:pathLst>
              <a:path w="1581784" h="254000">
                <a:moveTo>
                  <a:pt x="1581600" y="4543"/>
                </a:moveTo>
                <a:lnTo>
                  <a:pt x="1580754" y="8952"/>
                </a:lnTo>
                <a:lnTo>
                  <a:pt x="1578973" y="11135"/>
                </a:lnTo>
                <a:lnTo>
                  <a:pt x="1574521" y="15233"/>
                </a:lnTo>
                <a:lnTo>
                  <a:pt x="1569623" y="20979"/>
                </a:lnTo>
                <a:lnTo>
                  <a:pt x="1563389" y="22271"/>
                </a:lnTo>
                <a:lnTo>
                  <a:pt x="1517927" y="32115"/>
                </a:lnTo>
                <a:lnTo>
                  <a:pt x="1499164" y="35622"/>
                </a:lnTo>
                <a:lnTo>
                  <a:pt x="1447067" y="42620"/>
                </a:lnTo>
                <a:lnTo>
                  <a:pt x="1413733" y="45476"/>
                </a:lnTo>
                <a:lnTo>
                  <a:pt x="1394642" y="48095"/>
                </a:lnTo>
                <a:lnTo>
                  <a:pt x="1375885" y="52191"/>
                </a:lnTo>
                <a:lnTo>
                  <a:pt x="1357128" y="56037"/>
                </a:lnTo>
                <a:lnTo>
                  <a:pt x="1338038" y="57904"/>
                </a:lnTo>
                <a:lnTo>
                  <a:pt x="1321242" y="59129"/>
                </a:lnTo>
                <a:lnTo>
                  <a:pt x="1304865" y="61990"/>
                </a:lnTo>
                <a:lnTo>
                  <a:pt x="1288821" y="66272"/>
                </a:lnTo>
                <a:lnTo>
                  <a:pt x="1273028" y="71757"/>
                </a:lnTo>
                <a:lnTo>
                  <a:pt x="1266460" y="73837"/>
                </a:lnTo>
                <a:lnTo>
                  <a:pt x="1259559" y="75409"/>
                </a:lnTo>
                <a:lnTo>
                  <a:pt x="1252490" y="76479"/>
                </a:lnTo>
                <a:lnTo>
                  <a:pt x="1245421" y="77057"/>
                </a:lnTo>
                <a:lnTo>
                  <a:pt x="1216973" y="80716"/>
                </a:lnTo>
                <a:lnTo>
                  <a:pt x="1188816" y="86450"/>
                </a:lnTo>
                <a:lnTo>
                  <a:pt x="1160576" y="91507"/>
                </a:lnTo>
                <a:lnTo>
                  <a:pt x="1131877" y="93136"/>
                </a:lnTo>
                <a:lnTo>
                  <a:pt x="1128760" y="93136"/>
                </a:lnTo>
                <a:lnTo>
                  <a:pt x="1125643" y="94027"/>
                </a:lnTo>
                <a:lnTo>
                  <a:pt x="1122526" y="94873"/>
                </a:lnTo>
                <a:lnTo>
                  <a:pt x="1116738" y="96700"/>
                </a:lnTo>
                <a:lnTo>
                  <a:pt x="1110504" y="98437"/>
                </a:lnTo>
                <a:lnTo>
                  <a:pt x="1098036" y="104273"/>
                </a:lnTo>
                <a:lnTo>
                  <a:pt x="1092693" y="104717"/>
                </a:lnTo>
                <a:lnTo>
                  <a:pt x="1086905" y="102045"/>
                </a:lnTo>
                <a:lnTo>
                  <a:pt x="1084678" y="100753"/>
                </a:lnTo>
                <a:lnTo>
                  <a:pt x="1081561" y="100219"/>
                </a:lnTo>
                <a:lnTo>
                  <a:pt x="1078444" y="98927"/>
                </a:lnTo>
                <a:lnTo>
                  <a:pt x="1071397" y="97242"/>
                </a:lnTo>
                <a:lnTo>
                  <a:pt x="1064474" y="97440"/>
                </a:lnTo>
                <a:lnTo>
                  <a:pt x="1057969" y="99384"/>
                </a:lnTo>
                <a:lnTo>
                  <a:pt x="1052174" y="102935"/>
                </a:lnTo>
                <a:lnTo>
                  <a:pt x="1042433" y="109239"/>
                </a:lnTo>
                <a:lnTo>
                  <a:pt x="1032359" y="113147"/>
                </a:lnTo>
                <a:lnTo>
                  <a:pt x="1021617" y="114298"/>
                </a:lnTo>
                <a:lnTo>
                  <a:pt x="1009873" y="112334"/>
                </a:lnTo>
                <a:lnTo>
                  <a:pt x="998692" y="109510"/>
                </a:lnTo>
                <a:lnTo>
                  <a:pt x="989043" y="108481"/>
                </a:lnTo>
                <a:lnTo>
                  <a:pt x="913569" y="117255"/>
                </a:lnTo>
                <a:lnTo>
                  <a:pt x="860819" y="125462"/>
                </a:lnTo>
                <a:lnTo>
                  <a:pt x="806899" y="134320"/>
                </a:lnTo>
                <a:lnTo>
                  <a:pt x="753397" y="143914"/>
                </a:lnTo>
                <a:lnTo>
                  <a:pt x="734696" y="150595"/>
                </a:lnTo>
                <a:lnTo>
                  <a:pt x="721198" y="157156"/>
                </a:lnTo>
                <a:lnTo>
                  <a:pt x="706866" y="162192"/>
                </a:lnTo>
                <a:lnTo>
                  <a:pt x="691866" y="165884"/>
                </a:lnTo>
                <a:lnTo>
                  <a:pt x="676365" y="168411"/>
                </a:lnTo>
                <a:lnTo>
                  <a:pt x="650602" y="171703"/>
                </a:lnTo>
                <a:lnTo>
                  <a:pt x="624881" y="175371"/>
                </a:lnTo>
                <a:lnTo>
                  <a:pt x="599410" y="180124"/>
                </a:lnTo>
                <a:lnTo>
                  <a:pt x="574398" y="186673"/>
                </a:lnTo>
                <a:lnTo>
                  <a:pt x="544558" y="195083"/>
                </a:lnTo>
                <a:lnTo>
                  <a:pt x="514009" y="201300"/>
                </a:lnTo>
                <a:lnTo>
                  <a:pt x="483041" y="205771"/>
                </a:lnTo>
                <a:lnTo>
                  <a:pt x="451949" y="208944"/>
                </a:lnTo>
                <a:lnTo>
                  <a:pt x="406264" y="213537"/>
                </a:lnTo>
                <a:lnTo>
                  <a:pt x="360579" y="218213"/>
                </a:lnTo>
                <a:lnTo>
                  <a:pt x="314895" y="222949"/>
                </a:lnTo>
                <a:lnTo>
                  <a:pt x="223525" y="232507"/>
                </a:lnTo>
                <a:lnTo>
                  <a:pt x="193295" y="235075"/>
                </a:lnTo>
                <a:lnTo>
                  <a:pt x="164694" y="237646"/>
                </a:lnTo>
                <a:lnTo>
                  <a:pt x="136677" y="240543"/>
                </a:lnTo>
                <a:lnTo>
                  <a:pt x="108200" y="244088"/>
                </a:lnTo>
                <a:lnTo>
                  <a:pt x="82409" y="247241"/>
                </a:lnTo>
                <a:lnTo>
                  <a:pt x="56493" y="249939"/>
                </a:lnTo>
                <a:lnTo>
                  <a:pt x="30494" y="252061"/>
                </a:lnTo>
                <a:lnTo>
                  <a:pt x="5788" y="253413"/>
                </a:lnTo>
                <a:lnTo>
                  <a:pt x="2671" y="253486"/>
                </a:lnTo>
                <a:lnTo>
                  <a:pt x="1335" y="252105"/>
                </a:lnTo>
                <a:lnTo>
                  <a:pt x="0" y="251215"/>
                </a:lnTo>
                <a:lnTo>
                  <a:pt x="3116" y="249923"/>
                </a:lnTo>
                <a:lnTo>
                  <a:pt x="5788" y="248096"/>
                </a:lnTo>
                <a:lnTo>
                  <a:pt x="8905" y="247651"/>
                </a:lnTo>
                <a:lnTo>
                  <a:pt x="141150" y="233398"/>
                </a:lnTo>
                <a:lnTo>
                  <a:pt x="197567" y="225305"/>
                </a:lnTo>
                <a:lnTo>
                  <a:pt x="235833" y="212115"/>
                </a:lnTo>
                <a:lnTo>
                  <a:pt x="240550" y="198884"/>
                </a:lnTo>
                <a:lnTo>
                  <a:pt x="245511" y="192915"/>
                </a:lnTo>
                <a:lnTo>
                  <a:pt x="253059" y="188357"/>
                </a:lnTo>
                <a:lnTo>
                  <a:pt x="263154" y="185248"/>
                </a:lnTo>
                <a:lnTo>
                  <a:pt x="354880" y="167521"/>
                </a:lnTo>
                <a:lnTo>
                  <a:pt x="380775" y="166373"/>
                </a:lnTo>
                <a:lnTo>
                  <a:pt x="406420" y="163083"/>
                </a:lnTo>
                <a:lnTo>
                  <a:pt x="431898" y="158883"/>
                </a:lnTo>
                <a:lnTo>
                  <a:pt x="457292" y="155004"/>
                </a:lnTo>
                <a:lnTo>
                  <a:pt x="493359" y="150175"/>
                </a:lnTo>
                <a:lnTo>
                  <a:pt x="529426" y="145433"/>
                </a:lnTo>
                <a:lnTo>
                  <a:pt x="565493" y="140366"/>
                </a:lnTo>
                <a:lnTo>
                  <a:pt x="637175" y="128852"/>
                </a:lnTo>
                <a:lnTo>
                  <a:pt x="709072" y="118757"/>
                </a:lnTo>
                <a:lnTo>
                  <a:pt x="781074" y="109724"/>
                </a:lnTo>
                <a:lnTo>
                  <a:pt x="853514" y="101587"/>
                </a:lnTo>
                <a:lnTo>
                  <a:pt x="904386" y="97299"/>
                </a:lnTo>
                <a:lnTo>
                  <a:pt x="932855" y="97196"/>
                </a:lnTo>
                <a:lnTo>
                  <a:pt x="947090" y="96210"/>
                </a:lnTo>
                <a:lnTo>
                  <a:pt x="961241" y="93591"/>
                </a:lnTo>
                <a:lnTo>
                  <a:pt x="975497" y="90031"/>
                </a:lnTo>
                <a:lnTo>
                  <a:pt x="989043" y="86482"/>
                </a:lnTo>
                <a:lnTo>
                  <a:pt x="1003194" y="83337"/>
                </a:lnTo>
                <a:lnTo>
                  <a:pt x="1045550" y="75860"/>
                </a:lnTo>
                <a:lnTo>
                  <a:pt x="1088241" y="71757"/>
                </a:lnTo>
                <a:lnTo>
                  <a:pt x="1100256" y="71145"/>
                </a:lnTo>
                <a:lnTo>
                  <a:pt x="1112230" y="69903"/>
                </a:lnTo>
                <a:lnTo>
                  <a:pt x="1124120" y="67917"/>
                </a:lnTo>
                <a:lnTo>
                  <a:pt x="1135885" y="65075"/>
                </a:lnTo>
                <a:lnTo>
                  <a:pt x="1177671" y="54766"/>
                </a:lnTo>
                <a:lnTo>
                  <a:pt x="1220041" y="46936"/>
                </a:lnTo>
                <a:lnTo>
                  <a:pt x="1262745" y="40259"/>
                </a:lnTo>
                <a:lnTo>
                  <a:pt x="1305533" y="33406"/>
                </a:lnTo>
                <a:lnTo>
                  <a:pt x="1321242" y="32224"/>
                </a:lnTo>
                <a:lnTo>
                  <a:pt x="1334030" y="31329"/>
                </a:lnTo>
                <a:lnTo>
                  <a:pt x="1348362" y="29817"/>
                </a:lnTo>
                <a:lnTo>
                  <a:pt x="1362528" y="27215"/>
                </a:lnTo>
                <a:lnTo>
                  <a:pt x="1385981" y="22413"/>
                </a:lnTo>
                <a:lnTo>
                  <a:pt x="1409559" y="18529"/>
                </a:lnTo>
                <a:lnTo>
                  <a:pt x="1433221" y="15314"/>
                </a:lnTo>
                <a:lnTo>
                  <a:pt x="1456925" y="12516"/>
                </a:lnTo>
                <a:lnTo>
                  <a:pt x="1504569" y="8062"/>
                </a:lnTo>
                <a:lnTo>
                  <a:pt x="1528569" y="5344"/>
                </a:lnTo>
                <a:lnTo>
                  <a:pt x="1540191" y="4052"/>
                </a:lnTo>
                <a:lnTo>
                  <a:pt x="1560272" y="1380"/>
                </a:lnTo>
                <a:lnTo>
                  <a:pt x="1566951" y="0"/>
                </a:lnTo>
                <a:lnTo>
                  <a:pt x="1574075" y="2272"/>
                </a:lnTo>
                <a:lnTo>
                  <a:pt x="1580264" y="4098"/>
                </a:lnTo>
                <a:lnTo>
                  <a:pt x="1581600" y="454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7351114" y="370176"/>
            <a:ext cx="28575" cy="18415"/>
          </a:xfrm>
          <a:custGeom>
            <a:avLst/>
            <a:gdLst/>
            <a:ahLst/>
            <a:cxnLst/>
            <a:rect l="l" t="t" r="r" b="b"/>
            <a:pathLst>
              <a:path w="28575" h="18414">
                <a:moveTo>
                  <a:pt x="28497" y="8997"/>
                </a:moveTo>
                <a:lnTo>
                  <a:pt x="26716" y="12961"/>
                </a:lnTo>
                <a:lnTo>
                  <a:pt x="25825" y="14698"/>
                </a:lnTo>
                <a:lnTo>
                  <a:pt x="23153" y="15990"/>
                </a:lnTo>
                <a:lnTo>
                  <a:pt x="21372" y="17415"/>
                </a:lnTo>
                <a:lnTo>
                  <a:pt x="0" y="5835"/>
                </a:lnTo>
                <a:lnTo>
                  <a:pt x="5788" y="2717"/>
                </a:lnTo>
                <a:lnTo>
                  <a:pt x="10686" y="0"/>
                </a:lnTo>
                <a:lnTo>
                  <a:pt x="16029" y="0"/>
                </a:lnTo>
                <a:lnTo>
                  <a:pt x="20927" y="2717"/>
                </a:lnTo>
                <a:lnTo>
                  <a:pt x="26271" y="5434"/>
                </a:lnTo>
                <a:lnTo>
                  <a:pt x="28497" y="899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7880941" y="644999"/>
            <a:ext cx="6350" cy="6350"/>
          </a:xfrm>
          <a:custGeom>
            <a:avLst/>
            <a:gdLst/>
            <a:ahLst/>
            <a:cxnLst/>
            <a:rect l="l" t="t" r="r" b="b"/>
            <a:pathLst>
              <a:path w="6350" h="6350">
                <a:moveTo>
                  <a:pt x="6233" y="0"/>
                </a:moveTo>
                <a:lnTo>
                  <a:pt x="5343" y="5389"/>
                </a:lnTo>
                <a:lnTo>
                  <a:pt x="3161" y="6280"/>
                </a:lnTo>
                <a:lnTo>
                  <a:pt x="0" y="2271"/>
                </a:lnTo>
                <a:lnTo>
                  <a:pt x="6233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9174898" y="399618"/>
            <a:ext cx="5080" cy="4445"/>
          </a:xfrm>
          <a:custGeom>
            <a:avLst/>
            <a:gdLst/>
            <a:ahLst/>
            <a:cxnLst/>
            <a:rect l="l" t="t" r="r" b="b"/>
            <a:pathLst>
              <a:path w="5079" h="4445">
                <a:moveTo>
                  <a:pt x="4497" y="0"/>
                </a:moveTo>
                <a:lnTo>
                  <a:pt x="3116" y="4410"/>
                </a:lnTo>
                <a:lnTo>
                  <a:pt x="0" y="847"/>
                </a:lnTo>
                <a:lnTo>
                  <a:pt x="4497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10044913" y="6758516"/>
            <a:ext cx="13970" cy="56515"/>
          </a:xfrm>
          <a:custGeom>
            <a:avLst/>
            <a:gdLst/>
            <a:ahLst/>
            <a:cxnLst/>
            <a:rect l="l" t="t" r="r" b="b"/>
            <a:pathLst>
              <a:path w="13970" h="56515">
                <a:moveTo>
                  <a:pt x="13486" y="0"/>
                </a:moveTo>
                <a:lnTo>
                  <a:pt x="13486" y="51499"/>
                </a:lnTo>
                <a:lnTo>
                  <a:pt x="11577" y="55106"/>
                </a:lnTo>
                <a:lnTo>
                  <a:pt x="7570" y="56398"/>
                </a:lnTo>
                <a:lnTo>
                  <a:pt x="3562" y="50206"/>
                </a:lnTo>
                <a:lnTo>
                  <a:pt x="445" y="45307"/>
                </a:lnTo>
                <a:lnTo>
                  <a:pt x="0" y="39071"/>
                </a:lnTo>
                <a:lnTo>
                  <a:pt x="2226" y="32835"/>
                </a:lnTo>
                <a:lnTo>
                  <a:pt x="13486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2861005" y="3175056"/>
            <a:ext cx="7197090" cy="4597400"/>
          </a:xfrm>
          <a:custGeom>
            <a:avLst/>
            <a:gdLst/>
            <a:ahLst/>
            <a:cxnLst/>
            <a:rect l="l" t="t" r="r" b="b"/>
            <a:pathLst>
              <a:path w="7197090" h="4597400">
                <a:moveTo>
                  <a:pt x="6044949" y="4506639"/>
                </a:moveTo>
                <a:lnTo>
                  <a:pt x="6042278" y="4507530"/>
                </a:lnTo>
                <a:lnTo>
                  <a:pt x="6039116" y="4508881"/>
                </a:lnTo>
                <a:lnTo>
                  <a:pt x="6036489" y="4509757"/>
                </a:lnTo>
                <a:lnTo>
                  <a:pt x="6030700" y="4511984"/>
                </a:lnTo>
                <a:lnTo>
                  <a:pt x="6025357" y="4514211"/>
                </a:lnTo>
                <a:lnTo>
                  <a:pt x="6019569" y="4516884"/>
                </a:lnTo>
                <a:lnTo>
                  <a:pt x="6018433" y="4516980"/>
                </a:lnTo>
                <a:lnTo>
                  <a:pt x="6017386" y="4517330"/>
                </a:lnTo>
                <a:lnTo>
                  <a:pt x="6016451" y="4517775"/>
                </a:lnTo>
                <a:lnTo>
                  <a:pt x="6015160" y="4517775"/>
                </a:lnTo>
                <a:lnTo>
                  <a:pt x="6014671" y="4518710"/>
                </a:lnTo>
                <a:lnTo>
                  <a:pt x="6008437" y="4520893"/>
                </a:lnTo>
                <a:lnTo>
                  <a:pt x="6002649" y="4523120"/>
                </a:lnTo>
                <a:lnTo>
                  <a:pt x="5996415" y="4525391"/>
                </a:lnTo>
                <a:lnTo>
                  <a:pt x="6036935" y="4508911"/>
                </a:lnTo>
                <a:lnTo>
                  <a:pt x="6037825" y="4508466"/>
                </a:lnTo>
                <a:lnTo>
                  <a:pt x="6038226" y="4508020"/>
                </a:lnTo>
                <a:lnTo>
                  <a:pt x="6039116" y="4507575"/>
                </a:lnTo>
                <a:lnTo>
                  <a:pt x="6039606" y="4507575"/>
                </a:lnTo>
                <a:lnTo>
                  <a:pt x="6041387" y="4507129"/>
                </a:lnTo>
                <a:lnTo>
                  <a:pt x="6042679" y="4506639"/>
                </a:lnTo>
                <a:lnTo>
                  <a:pt x="6044949" y="4506639"/>
                </a:lnTo>
                <a:close/>
              </a:path>
              <a:path w="7197090" h="4597400">
                <a:moveTo>
                  <a:pt x="6033591" y="4527791"/>
                </a:moveTo>
                <a:lnTo>
                  <a:pt x="6033461" y="4528109"/>
                </a:lnTo>
                <a:lnTo>
                  <a:pt x="6025844" y="4529724"/>
                </a:lnTo>
                <a:lnTo>
                  <a:pt x="6018149" y="4531758"/>
                </a:lnTo>
                <a:lnTo>
                  <a:pt x="6010550" y="4534078"/>
                </a:lnTo>
                <a:lnTo>
                  <a:pt x="6003138" y="4536571"/>
                </a:lnTo>
                <a:lnTo>
                  <a:pt x="6003749" y="4536321"/>
                </a:lnTo>
                <a:lnTo>
                  <a:pt x="6010794" y="4533952"/>
                </a:lnTo>
                <a:lnTo>
                  <a:pt x="6018722" y="4531551"/>
                </a:lnTo>
                <a:lnTo>
                  <a:pt x="6026005" y="4529637"/>
                </a:lnTo>
                <a:lnTo>
                  <a:pt x="6033461" y="4528064"/>
                </a:lnTo>
                <a:lnTo>
                  <a:pt x="6033591" y="4527791"/>
                </a:lnTo>
                <a:close/>
              </a:path>
              <a:path w="7197090" h="4597400">
                <a:moveTo>
                  <a:pt x="6025844" y="4527539"/>
                </a:moveTo>
                <a:lnTo>
                  <a:pt x="6018149" y="4530519"/>
                </a:lnTo>
                <a:lnTo>
                  <a:pt x="6010550" y="4533539"/>
                </a:lnTo>
                <a:lnTo>
                  <a:pt x="6003749" y="4536321"/>
                </a:lnTo>
                <a:lnTo>
                  <a:pt x="6003138" y="4536527"/>
                </a:lnTo>
                <a:lnTo>
                  <a:pt x="6010794" y="4533405"/>
                </a:lnTo>
                <a:lnTo>
                  <a:pt x="6018722" y="4530279"/>
                </a:lnTo>
                <a:lnTo>
                  <a:pt x="6025844" y="4527539"/>
                </a:lnTo>
                <a:close/>
              </a:path>
              <a:path w="7197090" h="4597400">
                <a:moveTo>
                  <a:pt x="6033862" y="4524517"/>
                </a:moveTo>
                <a:lnTo>
                  <a:pt x="6033862" y="4527129"/>
                </a:lnTo>
                <a:lnTo>
                  <a:pt x="6033461" y="4528064"/>
                </a:lnTo>
                <a:lnTo>
                  <a:pt x="6025844" y="4529679"/>
                </a:lnTo>
                <a:lnTo>
                  <a:pt x="6018149" y="4531714"/>
                </a:lnTo>
                <a:lnTo>
                  <a:pt x="6010550" y="4534034"/>
                </a:lnTo>
                <a:lnTo>
                  <a:pt x="6003749" y="4536321"/>
                </a:lnTo>
                <a:lnTo>
                  <a:pt x="6010794" y="4533442"/>
                </a:lnTo>
                <a:lnTo>
                  <a:pt x="6018722" y="4530298"/>
                </a:lnTo>
                <a:lnTo>
                  <a:pt x="6026005" y="4527477"/>
                </a:lnTo>
                <a:lnTo>
                  <a:pt x="6033862" y="4524517"/>
                </a:lnTo>
                <a:close/>
              </a:path>
              <a:path w="7197090" h="4597400">
                <a:moveTo>
                  <a:pt x="6033862" y="4524501"/>
                </a:moveTo>
                <a:lnTo>
                  <a:pt x="6025844" y="4527539"/>
                </a:lnTo>
                <a:lnTo>
                  <a:pt x="6033862" y="4524501"/>
                </a:lnTo>
                <a:close/>
              </a:path>
              <a:path w="7197090" h="4597400">
                <a:moveTo>
                  <a:pt x="6033906" y="4524501"/>
                </a:moveTo>
                <a:lnTo>
                  <a:pt x="6033906" y="4527129"/>
                </a:lnTo>
                <a:lnTo>
                  <a:pt x="6033591" y="4527791"/>
                </a:lnTo>
                <a:lnTo>
                  <a:pt x="6033862" y="4527129"/>
                </a:lnTo>
                <a:lnTo>
                  <a:pt x="6033862" y="4524517"/>
                </a:lnTo>
                <a:close/>
              </a:path>
              <a:path w="7197090" h="4597400">
                <a:moveTo>
                  <a:pt x="6405280" y="4397553"/>
                </a:moveTo>
                <a:lnTo>
                  <a:pt x="6405280" y="4409583"/>
                </a:lnTo>
                <a:lnTo>
                  <a:pt x="6404010" y="4407356"/>
                </a:lnTo>
                <a:lnTo>
                  <a:pt x="6404010" y="4405574"/>
                </a:lnTo>
                <a:lnTo>
                  <a:pt x="6402740" y="4405574"/>
                </a:lnTo>
                <a:lnTo>
                  <a:pt x="6400200" y="4404639"/>
                </a:lnTo>
                <a:lnTo>
                  <a:pt x="6398930" y="4405574"/>
                </a:lnTo>
                <a:lnTo>
                  <a:pt x="6396390" y="4408202"/>
                </a:lnTo>
                <a:lnTo>
                  <a:pt x="6396390" y="4487527"/>
                </a:lnTo>
                <a:lnTo>
                  <a:pt x="6395120" y="4483964"/>
                </a:lnTo>
                <a:lnTo>
                  <a:pt x="6395120" y="4468881"/>
                </a:lnTo>
                <a:lnTo>
                  <a:pt x="6393850" y="4462118"/>
                </a:lnTo>
                <a:lnTo>
                  <a:pt x="6393850" y="4450558"/>
                </a:lnTo>
                <a:lnTo>
                  <a:pt x="6392580" y="4439868"/>
                </a:lnTo>
                <a:lnTo>
                  <a:pt x="6392580" y="4426060"/>
                </a:lnTo>
                <a:lnTo>
                  <a:pt x="6391310" y="4413143"/>
                </a:lnTo>
                <a:lnTo>
                  <a:pt x="6391310" y="4408198"/>
                </a:lnTo>
                <a:lnTo>
                  <a:pt x="6390040" y="4406907"/>
                </a:lnTo>
                <a:lnTo>
                  <a:pt x="6383690" y="4411361"/>
                </a:lnTo>
                <a:lnTo>
                  <a:pt x="6382420" y="4413143"/>
                </a:lnTo>
                <a:lnTo>
                  <a:pt x="6382420" y="4410960"/>
                </a:lnTo>
                <a:lnTo>
                  <a:pt x="6387500" y="4403833"/>
                </a:lnTo>
                <a:lnTo>
                  <a:pt x="6391310" y="4400270"/>
                </a:lnTo>
                <a:lnTo>
                  <a:pt x="6396390" y="4399825"/>
                </a:lnTo>
                <a:lnTo>
                  <a:pt x="6401470" y="4398889"/>
                </a:lnTo>
                <a:lnTo>
                  <a:pt x="6405280" y="4397553"/>
                </a:lnTo>
                <a:close/>
              </a:path>
              <a:path w="7197090" h="4597400">
                <a:moveTo>
                  <a:pt x="7196490" y="2935068"/>
                </a:moveTo>
                <a:lnTo>
                  <a:pt x="7196490" y="3016800"/>
                </a:lnTo>
                <a:lnTo>
                  <a:pt x="7191410" y="3036651"/>
                </a:lnTo>
                <a:lnTo>
                  <a:pt x="7160930" y="3127317"/>
                </a:lnTo>
                <a:lnTo>
                  <a:pt x="7154580" y="3150353"/>
                </a:lnTo>
                <a:lnTo>
                  <a:pt x="7146960" y="3172933"/>
                </a:lnTo>
                <a:lnTo>
                  <a:pt x="7138070" y="3195422"/>
                </a:lnTo>
                <a:lnTo>
                  <a:pt x="7131720" y="3218182"/>
                </a:lnTo>
                <a:lnTo>
                  <a:pt x="7124100" y="3241286"/>
                </a:lnTo>
                <a:lnTo>
                  <a:pt x="7111400" y="3286124"/>
                </a:lnTo>
                <a:lnTo>
                  <a:pt x="7103780" y="3308201"/>
                </a:lnTo>
                <a:lnTo>
                  <a:pt x="7042820" y="3500688"/>
                </a:lnTo>
                <a:lnTo>
                  <a:pt x="7026310" y="3548713"/>
                </a:lnTo>
                <a:lnTo>
                  <a:pt x="6995830" y="3644045"/>
                </a:lnTo>
                <a:lnTo>
                  <a:pt x="6990750" y="3657018"/>
                </a:lnTo>
                <a:lnTo>
                  <a:pt x="6986940" y="3669991"/>
                </a:lnTo>
                <a:lnTo>
                  <a:pt x="6981860" y="3696604"/>
                </a:lnTo>
                <a:lnTo>
                  <a:pt x="6979320" y="3712266"/>
                </a:lnTo>
                <a:lnTo>
                  <a:pt x="6974240" y="3727154"/>
                </a:lnTo>
                <a:lnTo>
                  <a:pt x="6967890" y="3741133"/>
                </a:lnTo>
                <a:lnTo>
                  <a:pt x="6959000" y="3754063"/>
                </a:lnTo>
                <a:lnTo>
                  <a:pt x="6948840" y="3767015"/>
                </a:lnTo>
                <a:lnTo>
                  <a:pt x="6941220" y="3780510"/>
                </a:lnTo>
                <a:lnTo>
                  <a:pt x="6934870" y="3794589"/>
                </a:lnTo>
                <a:lnTo>
                  <a:pt x="6928520" y="3809295"/>
                </a:lnTo>
                <a:lnTo>
                  <a:pt x="6917090" y="3841553"/>
                </a:lnTo>
                <a:lnTo>
                  <a:pt x="6909470" y="3874429"/>
                </a:lnTo>
                <a:lnTo>
                  <a:pt x="6901850" y="3895644"/>
                </a:lnTo>
                <a:lnTo>
                  <a:pt x="6884070" y="3937085"/>
                </a:lnTo>
                <a:lnTo>
                  <a:pt x="6876677" y="3957008"/>
                </a:lnTo>
                <a:lnTo>
                  <a:pt x="6876450" y="3957485"/>
                </a:lnTo>
                <a:lnTo>
                  <a:pt x="6876105" y="3958317"/>
                </a:lnTo>
                <a:lnTo>
                  <a:pt x="6852320" y="4006454"/>
                </a:lnTo>
                <a:lnTo>
                  <a:pt x="6832000" y="4053288"/>
                </a:lnTo>
                <a:lnTo>
                  <a:pt x="6815490" y="4098461"/>
                </a:lnTo>
                <a:lnTo>
                  <a:pt x="6802790" y="4142312"/>
                </a:lnTo>
                <a:lnTo>
                  <a:pt x="6791360" y="4185182"/>
                </a:lnTo>
                <a:lnTo>
                  <a:pt x="6786280" y="4208528"/>
                </a:lnTo>
                <a:lnTo>
                  <a:pt x="6778660" y="4231506"/>
                </a:lnTo>
                <a:lnTo>
                  <a:pt x="6772310" y="4249217"/>
                </a:lnTo>
                <a:lnTo>
                  <a:pt x="6757070" y="4302327"/>
                </a:lnTo>
                <a:lnTo>
                  <a:pt x="6741830" y="4352686"/>
                </a:lnTo>
                <a:lnTo>
                  <a:pt x="6725320" y="4400168"/>
                </a:lnTo>
                <a:lnTo>
                  <a:pt x="6708810" y="4444719"/>
                </a:lnTo>
                <a:lnTo>
                  <a:pt x="6691030" y="4486284"/>
                </a:lnTo>
                <a:lnTo>
                  <a:pt x="6678330" y="4512738"/>
                </a:lnTo>
                <a:lnTo>
                  <a:pt x="6666900" y="4538231"/>
                </a:lnTo>
                <a:lnTo>
                  <a:pt x="6642770" y="4583830"/>
                </a:lnTo>
                <a:lnTo>
                  <a:pt x="6636420" y="4594520"/>
                </a:lnTo>
                <a:lnTo>
                  <a:pt x="6635150" y="4597343"/>
                </a:lnTo>
                <a:lnTo>
                  <a:pt x="6499260" y="4597343"/>
                </a:lnTo>
                <a:lnTo>
                  <a:pt x="6396390" y="4497776"/>
                </a:lnTo>
                <a:lnTo>
                  <a:pt x="6396390" y="4408202"/>
                </a:lnTo>
                <a:lnTo>
                  <a:pt x="6397660" y="4411365"/>
                </a:lnTo>
                <a:lnTo>
                  <a:pt x="6402740" y="4413146"/>
                </a:lnTo>
                <a:lnTo>
                  <a:pt x="6404010" y="4411766"/>
                </a:lnTo>
                <a:lnTo>
                  <a:pt x="6405280" y="4410474"/>
                </a:lnTo>
                <a:lnTo>
                  <a:pt x="6405280" y="4397553"/>
                </a:lnTo>
                <a:lnTo>
                  <a:pt x="6406550" y="4397108"/>
                </a:lnTo>
                <a:lnTo>
                  <a:pt x="6409090" y="4394034"/>
                </a:lnTo>
                <a:lnTo>
                  <a:pt x="6409090" y="4458534"/>
                </a:lnTo>
                <a:lnTo>
                  <a:pt x="6411630" y="4457154"/>
                </a:lnTo>
                <a:lnTo>
                  <a:pt x="6415440" y="4458490"/>
                </a:lnTo>
                <a:lnTo>
                  <a:pt x="6417980" y="4458490"/>
                </a:lnTo>
                <a:lnTo>
                  <a:pt x="6419250" y="4457154"/>
                </a:lnTo>
                <a:lnTo>
                  <a:pt x="6420520" y="4457154"/>
                </a:lnTo>
                <a:lnTo>
                  <a:pt x="6420520" y="4458000"/>
                </a:lnTo>
                <a:lnTo>
                  <a:pt x="6425600" y="4460717"/>
                </a:lnTo>
                <a:lnTo>
                  <a:pt x="6428140" y="4462469"/>
                </a:lnTo>
                <a:lnTo>
                  <a:pt x="6428140" y="4479424"/>
                </a:lnTo>
                <a:lnTo>
                  <a:pt x="6434490" y="4481206"/>
                </a:lnTo>
                <a:lnTo>
                  <a:pt x="6438300" y="4480315"/>
                </a:lnTo>
                <a:lnTo>
                  <a:pt x="6439570" y="4479202"/>
                </a:lnTo>
                <a:lnTo>
                  <a:pt x="6439570" y="4480315"/>
                </a:lnTo>
                <a:lnTo>
                  <a:pt x="6440852" y="4479461"/>
                </a:lnTo>
                <a:lnTo>
                  <a:pt x="6442110" y="4478578"/>
                </a:lnTo>
                <a:lnTo>
                  <a:pt x="6442110" y="4477687"/>
                </a:lnTo>
                <a:lnTo>
                  <a:pt x="6444650" y="4474970"/>
                </a:lnTo>
                <a:lnTo>
                  <a:pt x="6444650" y="4473679"/>
                </a:lnTo>
                <a:lnTo>
                  <a:pt x="6445920" y="4471006"/>
                </a:lnTo>
                <a:lnTo>
                  <a:pt x="6448460" y="4467933"/>
                </a:lnTo>
                <a:lnTo>
                  <a:pt x="6448460" y="4444259"/>
                </a:lnTo>
                <a:lnTo>
                  <a:pt x="6452270" y="4443925"/>
                </a:lnTo>
                <a:lnTo>
                  <a:pt x="6454810" y="4443435"/>
                </a:lnTo>
                <a:lnTo>
                  <a:pt x="6459890" y="4442544"/>
                </a:lnTo>
                <a:lnTo>
                  <a:pt x="6462430" y="4441208"/>
                </a:lnTo>
                <a:lnTo>
                  <a:pt x="6466240" y="4439871"/>
                </a:lnTo>
                <a:lnTo>
                  <a:pt x="6467510" y="4432299"/>
                </a:lnTo>
                <a:lnTo>
                  <a:pt x="6467510" y="4359786"/>
                </a:lnTo>
                <a:lnTo>
                  <a:pt x="6470050" y="4360676"/>
                </a:lnTo>
                <a:lnTo>
                  <a:pt x="6473860" y="4359741"/>
                </a:lnTo>
                <a:lnTo>
                  <a:pt x="6476400" y="4356668"/>
                </a:lnTo>
                <a:lnTo>
                  <a:pt x="6478940" y="4353550"/>
                </a:lnTo>
                <a:lnTo>
                  <a:pt x="6481480" y="4349987"/>
                </a:lnTo>
                <a:lnTo>
                  <a:pt x="6484020" y="4347314"/>
                </a:lnTo>
                <a:lnTo>
                  <a:pt x="6490370" y="4339157"/>
                </a:lnTo>
                <a:lnTo>
                  <a:pt x="6495450" y="4330165"/>
                </a:lnTo>
                <a:lnTo>
                  <a:pt x="6497990" y="4320505"/>
                </a:lnTo>
                <a:lnTo>
                  <a:pt x="6500530" y="4310344"/>
                </a:lnTo>
                <a:lnTo>
                  <a:pt x="6500530" y="4306781"/>
                </a:lnTo>
                <a:lnTo>
                  <a:pt x="6503070" y="4298719"/>
                </a:lnTo>
                <a:lnTo>
                  <a:pt x="6504340" y="4298273"/>
                </a:lnTo>
                <a:lnTo>
                  <a:pt x="6505610" y="4295601"/>
                </a:lnTo>
                <a:lnTo>
                  <a:pt x="6510690" y="4295111"/>
                </a:lnTo>
                <a:lnTo>
                  <a:pt x="6513230" y="4293329"/>
                </a:lnTo>
                <a:lnTo>
                  <a:pt x="6520850" y="4288875"/>
                </a:lnTo>
                <a:lnTo>
                  <a:pt x="6523390" y="4286203"/>
                </a:lnTo>
                <a:lnTo>
                  <a:pt x="6527200" y="4283085"/>
                </a:lnTo>
                <a:lnTo>
                  <a:pt x="6528470" y="4281303"/>
                </a:lnTo>
                <a:lnTo>
                  <a:pt x="6528470" y="4178421"/>
                </a:lnTo>
                <a:lnTo>
                  <a:pt x="6531010" y="4168609"/>
                </a:lnTo>
                <a:lnTo>
                  <a:pt x="6532280" y="4161482"/>
                </a:lnTo>
                <a:lnTo>
                  <a:pt x="6542440" y="4154801"/>
                </a:lnTo>
                <a:lnTo>
                  <a:pt x="6550060" y="4153465"/>
                </a:lnTo>
                <a:lnTo>
                  <a:pt x="6557680" y="4152574"/>
                </a:lnTo>
                <a:lnTo>
                  <a:pt x="6564030" y="4154801"/>
                </a:lnTo>
                <a:lnTo>
                  <a:pt x="6571650" y="4157028"/>
                </a:lnTo>
                <a:lnTo>
                  <a:pt x="6584350" y="4160591"/>
                </a:lnTo>
                <a:lnTo>
                  <a:pt x="6585620" y="4159656"/>
                </a:lnTo>
                <a:lnTo>
                  <a:pt x="6586890" y="4147229"/>
                </a:lnTo>
                <a:lnTo>
                  <a:pt x="6591970" y="4121304"/>
                </a:lnTo>
                <a:lnTo>
                  <a:pt x="6600860" y="4095505"/>
                </a:lnTo>
                <a:lnTo>
                  <a:pt x="6612290" y="4069622"/>
                </a:lnTo>
                <a:lnTo>
                  <a:pt x="6626260" y="4043446"/>
                </a:lnTo>
                <a:lnTo>
                  <a:pt x="6647850" y="4004012"/>
                </a:lnTo>
                <a:lnTo>
                  <a:pt x="6652930" y="3993038"/>
                </a:lnTo>
                <a:lnTo>
                  <a:pt x="6652930" y="4045677"/>
                </a:lnTo>
                <a:lnTo>
                  <a:pt x="6654200" y="4051022"/>
                </a:lnTo>
                <a:lnTo>
                  <a:pt x="6655470" y="4051022"/>
                </a:lnTo>
                <a:lnTo>
                  <a:pt x="6660550" y="4048840"/>
                </a:lnTo>
                <a:lnTo>
                  <a:pt x="6665630" y="4043049"/>
                </a:lnTo>
                <a:lnTo>
                  <a:pt x="6665630" y="3965602"/>
                </a:lnTo>
                <a:lnTo>
                  <a:pt x="6668170" y="3960115"/>
                </a:lnTo>
                <a:lnTo>
                  <a:pt x="6687220" y="3912116"/>
                </a:lnTo>
                <a:lnTo>
                  <a:pt x="6698650" y="3881074"/>
                </a:lnTo>
                <a:lnTo>
                  <a:pt x="6698650" y="3957574"/>
                </a:lnTo>
                <a:lnTo>
                  <a:pt x="6699920" y="3959311"/>
                </a:lnTo>
                <a:lnTo>
                  <a:pt x="6701190" y="3960648"/>
                </a:lnTo>
                <a:lnTo>
                  <a:pt x="6706270" y="3958866"/>
                </a:lnTo>
                <a:lnTo>
                  <a:pt x="6713890" y="3946053"/>
                </a:lnTo>
                <a:lnTo>
                  <a:pt x="6720240" y="3934424"/>
                </a:lnTo>
                <a:lnTo>
                  <a:pt x="6727860" y="3922877"/>
                </a:lnTo>
                <a:lnTo>
                  <a:pt x="6734210" y="3912542"/>
                </a:lnTo>
                <a:lnTo>
                  <a:pt x="6735480" y="3911205"/>
                </a:lnTo>
                <a:lnTo>
                  <a:pt x="6735480" y="3932185"/>
                </a:lnTo>
                <a:lnTo>
                  <a:pt x="6740560" y="3924335"/>
                </a:lnTo>
                <a:lnTo>
                  <a:pt x="6744370" y="3916150"/>
                </a:lnTo>
                <a:lnTo>
                  <a:pt x="6749450" y="3907632"/>
                </a:lnTo>
                <a:lnTo>
                  <a:pt x="6753260" y="3898779"/>
                </a:lnTo>
                <a:lnTo>
                  <a:pt x="6765960" y="3868273"/>
                </a:lnTo>
                <a:lnTo>
                  <a:pt x="6779930" y="3837996"/>
                </a:lnTo>
                <a:lnTo>
                  <a:pt x="6792630" y="3807711"/>
                </a:lnTo>
                <a:lnTo>
                  <a:pt x="6806600" y="3777180"/>
                </a:lnTo>
                <a:lnTo>
                  <a:pt x="6812950" y="3761011"/>
                </a:lnTo>
                <a:lnTo>
                  <a:pt x="6821840" y="3745572"/>
                </a:lnTo>
                <a:lnTo>
                  <a:pt x="6830730" y="3731462"/>
                </a:lnTo>
                <a:lnTo>
                  <a:pt x="6843430" y="3719276"/>
                </a:lnTo>
                <a:lnTo>
                  <a:pt x="6847240" y="3715713"/>
                </a:lnTo>
                <a:lnTo>
                  <a:pt x="6851050" y="3709922"/>
                </a:lnTo>
                <a:lnTo>
                  <a:pt x="6853590" y="3705023"/>
                </a:lnTo>
                <a:lnTo>
                  <a:pt x="6861210" y="3691061"/>
                </a:lnTo>
                <a:lnTo>
                  <a:pt x="6896770" y="3611831"/>
                </a:lnTo>
                <a:lnTo>
                  <a:pt x="6938680" y="3495721"/>
                </a:lnTo>
                <a:lnTo>
                  <a:pt x="6948840" y="3469597"/>
                </a:lnTo>
                <a:lnTo>
                  <a:pt x="6952650" y="3458442"/>
                </a:lnTo>
                <a:lnTo>
                  <a:pt x="6952650" y="3618701"/>
                </a:lnTo>
                <a:lnTo>
                  <a:pt x="6956460" y="3619547"/>
                </a:lnTo>
                <a:lnTo>
                  <a:pt x="6962810" y="3617766"/>
                </a:lnTo>
                <a:lnTo>
                  <a:pt x="6965350" y="3612465"/>
                </a:lnTo>
                <a:lnTo>
                  <a:pt x="6985670" y="3571153"/>
                </a:lnTo>
                <a:lnTo>
                  <a:pt x="6993290" y="3549828"/>
                </a:lnTo>
                <a:lnTo>
                  <a:pt x="7002180" y="3527836"/>
                </a:lnTo>
                <a:lnTo>
                  <a:pt x="7017420" y="3479419"/>
                </a:lnTo>
                <a:lnTo>
                  <a:pt x="7026310" y="3455215"/>
                </a:lnTo>
                <a:lnTo>
                  <a:pt x="7032660" y="3430735"/>
                </a:lnTo>
                <a:lnTo>
                  <a:pt x="7035200" y="3419501"/>
                </a:lnTo>
                <a:lnTo>
                  <a:pt x="7040280" y="3408648"/>
                </a:lnTo>
                <a:lnTo>
                  <a:pt x="7045360" y="3398371"/>
                </a:lnTo>
                <a:lnTo>
                  <a:pt x="7051710" y="3388866"/>
                </a:lnTo>
                <a:lnTo>
                  <a:pt x="7055520" y="3383966"/>
                </a:lnTo>
                <a:lnTo>
                  <a:pt x="7056790" y="3379067"/>
                </a:lnTo>
                <a:lnTo>
                  <a:pt x="7058060" y="3372385"/>
                </a:lnTo>
                <a:lnTo>
                  <a:pt x="7061870" y="3344950"/>
                </a:lnTo>
                <a:lnTo>
                  <a:pt x="7064410" y="3336307"/>
                </a:lnTo>
                <a:lnTo>
                  <a:pt x="7098700" y="3239161"/>
                </a:lnTo>
                <a:lnTo>
                  <a:pt x="7106320" y="3214441"/>
                </a:lnTo>
                <a:lnTo>
                  <a:pt x="7145690" y="3104478"/>
                </a:lnTo>
                <a:lnTo>
                  <a:pt x="7155850" y="3067676"/>
                </a:lnTo>
                <a:lnTo>
                  <a:pt x="7160930" y="3041906"/>
                </a:lnTo>
                <a:lnTo>
                  <a:pt x="7176170" y="2991754"/>
                </a:lnTo>
                <a:lnTo>
                  <a:pt x="7196490" y="2935068"/>
                </a:lnTo>
                <a:close/>
              </a:path>
              <a:path w="7197090" h="4597400">
                <a:moveTo>
                  <a:pt x="6420520" y="4454927"/>
                </a:moveTo>
                <a:lnTo>
                  <a:pt x="6420520" y="4456708"/>
                </a:lnTo>
                <a:lnTo>
                  <a:pt x="6419250" y="4457154"/>
                </a:lnTo>
                <a:lnTo>
                  <a:pt x="6415440" y="4455372"/>
                </a:lnTo>
                <a:lnTo>
                  <a:pt x="6414170" y="4454437"/>
                </a:lnTo>
                <a:lnTo>
                  <a:pt x="6411630" y="4455372"/>
                </a:lnTo>
                <a:lnTo>
                  <a:pt x="6410360" y="4455372"/>
                </a:lnTo>
                <a:lnTo>
                  <a:pt x="6410360" y="4457154"/>
                </a:lnTo>
                <a:lnTo>
                  <a:pt x="6409090" y="4458534"/>
                </a:lnTo>
                <a:lnTo>
                  <a:pt x="6409090" y="4394034"/>
                </a:lnTo>
                <a:lnTo>
                  <a:pt x="6414170" y="4391317"/>
                </a:lnTo>
                <a:lnTo>
                  <a:pt x="6415440" y="4385972"/>
                </a:lnTo>
                <a:lnTo>
                  <a:pt x="6415440" y="4445128"/>
                </a:lnTo>
                <a:lnTo>
                  <a:pt x="6417980" y="4448245"/>
                </a:lnTo>
                <a:lnTo>
                  <a:pt x="6419250" y="4451809"/>
                </a:lnTo>
                <a:lnTo>
                  <a:pt x="6420520" y="4454927"/>
                </a:lnTo>
                <a:close/>
              </a:path>
              <a:path w="7197090" h="4597400">
                <a:moveTo>
                  <a:pt x="6426870" y="4432210"/>
                </a:moveTo>
                <a:lnTo>
                  <a:pt x="6425600" y="4439337"/>
                </a:lnTo>
                <a:lnTo>
                  <a:pt x="6421790" y="4440228"/>
                </a:lnTo>
                <a:lnTo>
                  <a:pt x="6419250" y="4442455"/>
                </a:lnTo>
                <a:lnTo>
                  <a:pt x="6415440" y="4445128"/>
                </a:lnTo>
                <a:lnTo>
                  <a:pt x="6415440" y="4385972"/>
                </a:lnTo>
                <a:lnTo>
                  <a:pt x="6416710" y="4378400"/>
                </a:lnTo>
                <a:lnTo>
                  <a:pt x="6421790" y="4350769"/>
                </a:lnTo>
                <a:lnTo>
                  <a:pt x="6424330" y="4344069"/>
                </a:lnTo>
                <a:lnTo>
                  <a:pt x="6424330" y="4428202"/>
                </a:lnTo>
                <a:lnTo>
                  <a:pt x="6426870" y="4432210"/>
                </a:lnTo>
                <a:close/>
              </a:path>
              <a:path w="7197090" h="4597400">
                <a:moveTo>
                  <a:pt x="6467510" y="4359786"/>
                </a:moveTo>
                <a:lnTo>
                  <a:pt x="6467510" y="4432299"/>
                </a:lnTo>
                <a:lnTo>
                  <a:pt x="6464970" y="4428291"/>
                </a:lnTo>
                <a:lnTo>
                  <a:pt x="6461160" y="4420461"/>
                </a:lnTo>
                <a:lnTo>
                  <a:pt x="6457350" y="4412423"/>
                </a:lnTo>
                <a:lnTo>
                  <a:pt x="6452270" y="4404301"/>
                </a:lnTo>
                <a:lnTo>
                  <a:pt x="6445920" y="4396221"/>
                </a:lnTo>
                <a:lnTo>
                  <a:pt x="6444643" y="4394881"/>
                </a:lnTo>
                <a:lnTo>
                  <a:pt x="6442110" y="4393503"/>
                </a:lnTo>
                <a:lnTo>
                  <a:pt x="6439570" y="4393014"/>
                </a:lnTo>
                <a:lnTo>
                  <a:pt x="6438300" y="4393014"/>
                </a:lnTo>
                <a:lnTo>
                  <a:pt x="6435760" y="4394350"/>
                </a:lnTo>
                <a:lnTo>
                  <a:pt x="6435760" y="4404433"/>
                </a:lnTo>
                <a:lnTo>
                  <a:pt x="6434490" y="4412189"/>
                </a:lnTo>
                <a:lnTo>
                  <a:pt x="6431950" y="4418943"/>
                </a:lnTo>
                <a:lnTo>
                  <a:pt x="6428140" y="4425128"/>
                </a:lnTo>
                <a:lnTo>
                  <a:pt x="6424330" y="4428202"/>
                </a:lnTo>
                <a:lnTo>
                  <a:pt x="6424330" y="4344069"/>
                </a:lnTo>
                <a:lnTo>
                  <a:pt x="6428140" y="4337955"/>
                </a:lnTo>
                <a:lnTo>
                  <a:pt x="6433220" y="4332567"/>
                </a:lnTo>
                <a:lnTo>
                  <a:pt x="6437030" y="4329894"/>
                </a:lnTo>
                <a:lnTo>
                  <a:pt x="6439570" y="4327667"/>
                </a:lnTo>
                <a:lnTo>
                  <a:pt x="6442110" y="4324104"/>
                </a:lnTo>
                <a:lnTo>
                  <a:pt x="6444650" y="4318026"/>
                </a:lnTo>
                <a:lnTo>
                  <a:pt x="6445920" y="4311760"/>
                </a:lnTo>
                <a:lnTo>
                  <a:pt x="6445920" y="4264863"/>
                </a:lnTo>
                <a:lnTo>
                  <a:pt x="6449730" y="4266200"/>
                </a:lnTo>
                <a:lnTo>
                  <a:pt x="6453540" y="4271990"/>
                </a:lnTo>
                <a:lnTo>
                  <a:pt x="6454810" y="4273772"/>
                </a:lnTo>
                <a:lnTo>
                  <a:pt x="6457350" y="4274618"/>
                </a:lnTo>
                <a:lnTo>
                  <a:pt x="6459890" y="4275108"/>
                </a:lnTo>
                <a:lnTo>
                  <a:pt x="6463700" y="4276221"/>
                </a:lnTo>
                <a:lnTo>
                  <a:pt x="6463700" y="4358449"/>
                </a:lnTo>
                <a:lnTo>
                  <a:pt x="6467510" y="4359786"/>
                </a:lnTo>
                <a:close/>
              </a:path>
              <a:path w="7197090" h="4597400">
                <a:moveTo>
                  <a:pt x="6434490" y="4466062"/>
                </a:moveTo>
                <a:lnTo>
                  <a:pt x="6434490" y="4466953"/>
                </a:lnTo>
                <a:lnTo>
                  <a:pt x="6433220" y="4467888"/>
                </a:lnTo>
                <a:lnTo>
                  <a:pt x="6433220" y="4469670"/>
                </a:lnTo>
                <a:lnTo>
                  <a:pt x="6429410" y="4474525"/>
                </a:lnTo>
                <a:lnTo>
                  <a:pt x="6428140" y="4479424"/>
                </a:lnTo>
                <a:lnTo>
                  <a:pt x="6428140" y="4462469"/>
                </a:lnTo>
                <a:lnTo>
                  <a:pt x="6429410" y="4463345"/>
                </a:lnTo>
                <a:lnTo>
                  <a:pt x="6433220" y="4466062"/>
                </a:lnTo>
                <a:lnTo>
                  <a:pt x="6434490" y="4466062"/>
                </a:lnTo>
                <a:close/>
              </a:path>
              <a:path w="7197090" h="4597400">
                <a:moveTo>
                  <a:pt x="6445920" y="4264863"/>
                </a:moveTo>
                <a:lnTo>
                  <a:pt x="6445920" y="4305319"/>
                </a:lnTo>
                <a:lnTo>
                  <a:pt x="6443380" y="4298715"/>
                </a:lnTo>
                <a:lnTo>
                  <a:pt x="6435760" y="4286689"/>
                </a:lnTo>
                <a:lnTo>
                  <a:pt x="6433220" y="4281789"/>
                </a:lnTo>
                <a:lnTo>
                  <a:pt x="6435760" y="4273771"/>
                </a:lnTo>
                <a:lnTo>
                  <a:pt x="6442110" y="4268427"/>
                </a:lnTo>
                <a:lnTo>
                  <a:pt x="6445920" y="4264863"/>
                </a:lnTo>
                <a:close/>
              </a:path>
              <a:path w="7197090" h="4597400">
                <a:moveTo>
                  <a:pt x="6439570" y="4474169"/>
                </a:moveTo>
                <a:lnTo>
                  <a:pt x="6437030" y="4469759"/>
                </a:lnTo>
                <a:lnTo>
                  <a:pt x="6434490" y="4467042"/>
                </a:lnTo>
                <a:lnTo>
                  <a:pt x="6437030" y="4469714"/>
                </a:lnTo>
                <a:lnTo>
                  <a:pt x="6439570" y="4474169"/>
                </a:lnTo>
                <a:close/>
              </a:path>
              <a:path w="7197090" h="4597400">
                <a:moveTo>
                  <a:pt x="6444643" y="4469233"/>
                </a:moveTo>
                <a:lnTo>
                  <a:pt x="6442110" y="4472342"/>
                </a:lnTo>
                <a:lnTo>
                  <a:pt x="6440840" y="4476797"/>
                </a:lnTo>
                <a:lnTo>
                  <a:pt x="6439570" y="4474169"/>
                </a:lnTo>
                <a:lnTo>
                  <a:pt x="6437030" y="4469714"/>
                </a:lnTo>
                <a:lnTo>
                  <a:pt x="6434490" y="4467042"/>
                </a:lnTo>
                <a:lnTo>
                  <a:pt x="6437030" y="4463879"/>
                </a:lnTo>
                <a:lnTo>
                  <a:pt x="6440852" y="4461701"/>
                </a:lnTo>
                <a:lnTo>
                  <a:pt x="6443380" y="4462632"/>
                </a:lnTo>
                <a:lnTo>
                  <a:pt x="6443380" y="4463033"/>
                </a:lnTo>
                <a:lnTo>
                  <a:pt x="6444643" y="4469233"/>
                </a:lnTo>
                <a:close/>
              </a:path>
              <a:path w="7197090" h="4597400">
                <a:moveTo>
                  <a:pt x="6443478" y="4463098"/>
                </a:moveTo>
                <a:lnTo>
                  <a:pt x="6443380" y="4462632"/>
                </a:lnTo>
                <a:lnTo>
                  <a:pt x="6440840" y="4461697"/>
                </a:lnTo>
                <a:lnTo>
                  <a:pt x="6437030" y="4463879"/>
                </a:lnTo>
                <a:lnTo>
                  <a:pt x="6440852" y="4461657"/>
                </a:lnTo>
                <a:lnTo>
                  <a:pt x="6443380" y="4462588"/>
                </a:lnTo>
                <a:lnTo>
                  <a:pt x="6443478" y="4463098"/>
                </a:lnTo>
                <a:close/>
              </a:path>
              <a:path w="7197090" h="4597400">
                <a:moveTo>
                  <a:pt x="6440840" y="4478088"/>
                </a:moveTo>
                <a:lnTo>
                  <a:pt x="6439570" y="4479202"/>
                </a:lnTo>
                <a:lnTo>
                  <a:pt x="6439570" y="4479024"/>
                </a:lnTo>
                <a:lnTo>
                  <a:pt x="6440840" y="4478088"/>
                </a:lnTo>
                <a:close/>
              </a:path>
              <a:path w="7197090" h="4597400">
                <a:moveTo>
                  <a:pt x="6440852" y="4476801"/>
                </a:moveTo>
                <a:lnTo>
                  <a:pt x="6439570" y="4474169"/>
                </a:lnTo>
                <a:lnTo>
                  <a:pt x="6440852" y="4476801"/>
                </a:lnTo>
                <a:close/>
              </a:path>
              <a:path w="7197090" h="4597400">
                <a:moveTo>
                  <a:pt x="6448460" y="4444259"/>
                </a:moveTo>
                <a:lnTo>
                  <a:pt x="6448460" y="4467933"/>
                </a:lnTo>
                <a:lnTo>
                  <a:pt x="6447190" y="4466997"/>
                </a:lnTo>
                <a:lnTo>
                  <a:pt x="6445920" y="4466151"/>
                </a:lnTo>
                <a:lnTo>
                  <a:pt x="6444650" y="4465216"/>
                </a:lnTo>
                <a:lnTo>
                  <a:pt x="6444643" y="4463875"/>
                </a:lnTo>
                <a:lnTo>
                  <a:pt x="6443478" y="4463098"/>
                </a:lnTo>
                <a:lnTo>
                  <a:pt x="6443380" y="4462588"/>
                </a:lnTo>
                <a:lnTo>
                  <a:pt x="6442110" y="4460806"/>
                </a:lnTo>
                <a:lnTo>
                  <a:pt x="6442110" y="4457243"/>
                </a:lnTo>
                <a:lnTo>
                  <a:pt x="6439570" y="4453680"/>
                </a:lnTo>
                <a:lnTo>
                  <a:pt x="6440852" y="4450987"/>
                </a:lnTo>
                <a:lnTo>
                  <a:pt x="6442110" y="4448780"/>
                </a:lnTo>
                <a:lnTo>
                  <a:pt x="6443380" y="4446152"/>
                </a:lnTo>
                <a:lnTo>
                  <a:pt x="6447190" y="4444370"/>
                </a:lnTo>
                <a:lnTo>
                  <a:pt x="6448460" y="4444259"/>
                </a:lnTo>
                <a:close/>
              </a:path>
              <a:path w="7197090" h="4597400">
                <a:moveTo>
                  <a:pt x="6442110" y="4477287"/>
                </a:moveTo>
                <a:lnTo>
                  <a:pt x="6442110" y="4477732"/>
                </a:lnTo>
                <a:lnTo>
                  <a:pt x="6440840" y="4478177"/>
                </a:lnTo>
                <a:lnTo>
                  <a:pt x="6440852" y="4476801"/>
                </a:lnTo>
                <a:lnTo>
                  <a:pt x="6442110" y="4477287"/>
                </a:lnTo>
                <a:close/>
              </a:path>
              <a:path w="7197090" h="4597400">
                <a:moveTo>
                  <a:pt x="6444650" y="4469269"/>
                </a:moveTo>
                <a:lnTo>
                  <a:pt x="6442110" y="4472387"/>
                </a:lnTo>
                <a:lnTo>
                  <a:pt x="6440852" y="4476801"/>
                </a:lnTo>
                <a:lnTo>
                  <a:pt x="6442110" y="4472342"/>
                </a:lnTo>
                <a:lnTo>
                  <a:pt x="6444643" y="4469233"/>
                </a:lnTo>
                <a:close/>
              </a:path>
              <a:path w="7197090" h="4597400">
                <a:moveTo>
                  <a:pt x="6443468" y="4463092"/>
                </a:moveTo>
                <a:lnTo>
                  <a:pt x="6443380" y="4462632"/>
                </a:lnTo>
                <a:lnTo>
                  <a:pt x="6443468" y="4463092"/>
                </a:lnTo>
                <a:close/>
              </a:path>
              <a:path w="7197090" h="4597400">
                <a:moveTo>
                  <a:pt x="6444650" y="4469225"/>
                </a:moveTo>
                <a:lnTo>
                  <a:pt x="6443468" y="4463092"/>
                </a:lnTo>
                <a:lnTo>
                  <a:pt x="6444650" y="4469225"/>
                </a:lnTo>
                <a:close/>
              </a:path>
              <a:path w="7197090" h="4597400">
                <a:moveTo>
                  <a:pt x="6528470" y="4178421"/>
                </a:moveTo>
                <a:lnTo>
                  <a:pt x="6528470" y="4275958"/>
                </a:lnTo>
                <a:lnTo>
                  <a:pt x="6527200" y="4270568"/>
                </a:lnTo>
                <a:lnTo>
                  <a:pt x="6524660" y="4267495"/>
                </a:lnTo>
                <a:lnTo>
                  <a:pt x="6520850" y="4268831"/>
                </a:lnTo>
                <a:lnTo>
                  <a:pt x="6518310" y="4269321"/>
                </a:lnTo>
                <a:lnTo>
                  <a:pt x="6517040" y="4271059"/>
                </a:lnTo>
                <a:lnTo>
                  <a:pt x="6514500" y="4272395"/>
                </a:lnTo>
                <a:lnTo>
                  <a:pt x="6513230" y="4274176"/>
                </a:lnTo>
                <a:lnTo>
                  <a:pt x="6511960" y="4276403"/>
                </a:lnTo>
                <a:lnTo>
                  <a:pt x="6511960" y="4278675"/>
                </a:lnTo>
                <a:lnTo>
                  <a:pt x="6505610" y="4295601"/>
                </a:lnTo>
                <a:lnTo>
                  <a:pt x="6503070" y="4296046"/>
                </a:lnTo>
                <a:lnTo>
                  <a:pt x="6503070" y="4298719"/>
                </a:lnTo>
                <a:lnTo>
                  <a:pt x="6497990" y="4298719"/>
                </a:lnTo>
                <a:lnTo>
                  <a:pt x="6470050" y="4331040"/>
                </a:lnTo>
                <a:lnTo>
                  <a:pt x="6463700" y="4344641"/>
                </a:lnTo>
                <a:lnTo>
                  <a:pt x="6463700" y="4276221"/>
                </a:lnTo>
                <a:lnTo>
                  <a:pt x="6497990" y="4240571"/>
                </a:lnTo>
                <a:lnTo>
                  <a:pt x="6506880" y="4224533"/>
                </a:lnTo>
                <a:lnTo>
                  <a:pt x="6518310" y="4210077"/>
                </a:lnTo>
                <a:lnTo>
                  <a:pt x="6519580" y="4208295"/>
                </a:lnTo>
                <a:lnTo>
                  <a:pt x="6522120" y="4202950"/>
                </a:lnTo>
                <a:lnTo>
                  <a:pt x="6528470" y="4178421"/>
                </a:lnTo>
                <a:close/>
              </a:path>
              <a:path w="7197090" h="4597400">
                <a:moveTo>
                  <a:pt x="6665630" y="3965602"/>
                </a:moveTo>
                <a:lnTo>
                  <a:pt x="6665630" y="4029197"/>
                </a:lnTo>
                <a:lnTo>
                  <a:pt x="6664360" y="4027816"/>
                </a:lnTo>
                <a:lnTo>
                  <a:pt x="6664360" y="4026079"/>
                </a:lnTo>
                <a:lnTo>
                  <a:pt x="6658010" y="4032760"/>
                </a:lnTo>
                <a:lnTo>
                  <a:pt x="6656740" y="4035923"/>
                </a:lnTo>
                <a:lnTo>
                  <a:pt x="6654200" y="4039486"/>
                </a:lnTo>
                <a:lnTo>
                  <a:pt x="6652930" y="4045677"/>
                </a:lnTo>
                <a:lnTo>
                  <a:pt x="6652930" y="3993038"/>
                </a:lnTo>
                <a:lnTo>
                  <a:pt x="6665630" y="3965602"/>
                </a:lnTo>
                <a:close/>
              </a:path>
              <a:path w="7197090" h="4597400">
                <a:moveTo>
                  <a:pt x="7099970" y="3639858"/>
                </a:moveTo>
                <a:lnTo>
                  <a:pt x="7091080" y="3672845"/>
                </a:lnTo>
                <a:lnTo>
                  <a:pt x="7074570" y="3723735"/>
                </a:lnTo>
                <a:lnTo>
                  <a:pt x="7068220" y="3745422"/>
                </a:lnTo>
                <a:lnTo>
                  <a:pt x="7059330" y="3771702"/>
                </a:lnTo>
                <a:lnTo>
                  <a:pt x="7045360" y="3815353"/>
                </a:lnTo>
                <a:lnTo>
                  <a:pt x="7030120" y="3858653"/>
                </a:lnTo>
                <a:lnTo>
                  <a:pt x="7021230" y="3879724"/>
                </a:lnTo>
                <a:lnTo>
                  <a:pt x="7009800" y="3899982"/>
                </a:lnTo>
                <a:lnTo>
                  <a:pt x="7005990" y="3907777"/>
                </a:lnTo>
                <a:lnTo>
                  <a:pt x="7002180" y="3916240"/>
                </a:lnTo>
                <a:lnTo>
                  <a:pt x="6998370" y="3925037"/>
                </a:lnTo>
                <a:lnTo>
                  <a:pt x="6995830" y="3933833"/>
                </a:lnTo>
                <a:lnTo>
                  <a:pt x="6983130" y="3968058"/>
                </a:lnTo>
                <a:lnTo>
                  <a:pt x="6975510" y="3985127"/>
                </a:lnTo>
                <a:lnTo>
                  <a:pt x="6966620" y="4007283"/>
                </a:lnTo>
                <a:lnTo>
                  <a:pt x="6962810" y="4017973"/>
                </a:lnTo>
                <a:lnTo>
                  <a:pt x="6962810" y="4018908"/>
                </a:lnTo>
                <a:lnTo>
                  <a:pt x="6952650" y="4044019"/>
                </a:lnTo>
                <a:lnTo>
                  <a:pt x="6923440" y="4102368"/>
                </a:lnTo>
                <a:lnTo>
                  <a:pt x="6896770" y="4171185"/>
                </a:lnTo>
                <a:lnTo>
                  <a:pt x="6884070" y="4214544"/>
                </a:lnTo>
                <a:lnTo>
                  <a:pt x="6880260" y="4223577"/>
                </a:lnTo>
                <a:lnTo>
                  <a:pt x="6876450" y="4232277"/>
                </a:lnTo>
                <a:lnTo>
                  <a:pt x="6871370" y="4240726"/>
                </a:lnTo>
                <a:lnTo>
                  <a:pt x="6861210" y="4262347"/>
                </a:lnTo>
                <a:lnTo>
                  <a:pt x="6852320" y="4284243"/>
                </a:lnTo>
                <a:lnTo>
                  <a:pt x="6837080" y="4328027"/>
                </a:lnTo>
                <a:lnTo>
                  <a:pt x="6834540" y="4336337"/>
                </a:lnTo>
                <a:lnTo>
                  <a:pt x="6833270" y="4345065"/>
                </a:lnTo>
                <a:lnTo>
                  <a:pt x="6833270" y="4353959"/>
                </a:lnTo>
                <a:lnTo>
                  <a:pt x="6832000" y="4362770"/>
                </a:lnTo>
                <a:lnTo>
                  <a:pt x="6829460" y="4374351"/>
                </a:lnTo>
                <a:lnTo>
                  <a:pt x="6820570" y="4393303"/>
                </a:lnTo>
                <a:lnTo>
                  <a:pt x="6812950" y="4406738"/>
                </a:lnTo>
                <a:lnTo>
                  <a:pt x="6806600" y="4420015"/>
                </a:lnTo>
                <a:lnTo>
                  <a:pt x="6798980" y="4433146"/>
                </a:lnTo>
                <a:lnTo>
                  <a:pt x="6708810" y="4597343"/>
                </a:lnTo>
                <a:lnTo>
                  <a:pt x="6677060" y="4597343"/>
                </a:lnTo>
                <a:lnTo>
                  <a:pt x="6691030" y="4579637"/>
                </a:lnTo>
                <a:lnTo>
                  <a:pt x="6706270" y="4562851"/>
                </a:lnTo>
                <a:lnTo>
                  <a:pt x="6711350" y="4557952"/>
                </a:lnTo>
                <a:lnTo>
                  <a:pt x="6715160" y="4552161"/>
                </a:lnTo>
                <a:lnTo>
                  <a:pt x="6717700" y="4545035"/>
                </a:lnTo>
                <a:lnTo>
                  <a:pt x="6729130" y="4517962"/>
                </a:lnTo>
                <a:lnTo>
                  <a:pt x="6741830" y="4490471"/>
                </a:lnTo>
                <a:lnTo>
                  <a:pt x="6754530" y="4461978"/>
                </a:lnTo>
                <a:lnTo>
                  <a:pt x="6767230" y="4431899"/>
                </a:lnTo>
                <a:lnTo>
                  <a:pt x="6787550" y="4380993"/>
                </a:lnTo>
                <a:lnTo>
                  <a:pt x="6800250" y="4355714"/>
                </a:lnTo>
                <a:lnTo>
                  <a:pt x="6818030" y="4325112"/>
                </a:lnTo>
                <a:lnTo>
                  <a:pt x="6821840" y="4318947"/>
                </a:lnTo>
                <a:lnTo>
                  <a:pt x="6824380" y="4312455"/>
                </a:lnTo>
                <a:lnTo>
                  <a:pt x="6825650" y="4305801"/>
                </a:lnTo>
                <a:lnTo>
                  <a:pt x="6832000" y="4283334"/>
                </a:lnTo>
                <a:lnTo>
                  <a:pt x="6839620" y="4261226"/>
                </a:lnTo>
                <a:lnTo>
                  <a:pt x="6859940" y="4217653"/>
                </a:lnTo>
                <a:lnTo>
                  <a:pt x="6881530" y="4169416"/>
                </a:lnTo>
                <a:lnTo>
                  <a:pt x="6960270" y="3985101"/>
                </a:lnTo>
                <a:lnTo>
                  <a:pt x="6960270" y="3975668"/>
                </a:lnTo>
                <a:lnTo>
                  <a:pt x="6964080" y="3962696"/>
                </a:lnTo>
                <a:lnTo>
                  <a:pt x="6974240" y="3936996"/>
                </a:lnTo>
                <a:lnTo>
                  <a:pt x="6997100" y="3877310"/>
                </a:lnTo>
                <a:lnTo>
                  <a:pt x="7003450" y="3864616"/>
                </a:lnTo>
                <a:lnTo>
                  <a:pt x="7018690" y="3826533"/>
                </a:lnTo>
                <a:lnTo>
                  <a:pt x="7049170" y="3764954"/>
                </a:lnTo>
                <a:lnTo>
                  <a:pt x="7058060" y="3744130"/>
                </a:lnTo>
                <a:lnTo>
                  <a:pt x="7068220" y="3722746"/>
                </a:lnTo>
                <a:lnTo>
                  <a:pt x="7077110" y="3699494"/>
                </a:lnTo>
                <a:lnTo>
                  <a:pt x="7088540" y="3672493"/>
                </a:lnTo>
                <a:lnTo>
                  <a:pt x="7099970" y="3639858"/>
                </a:lnTo>
                <a:close/>
              </a:path>
              <a:path w="7197090" h="4597400">
                <a:moveTo>
                  <a:pt x="6706270" y="3834870"/>
                </a:moveTo>
                <a:lnTo>
                  <a:pt x="6706270" y="3860380"/>
                </a:lnTo>
                <a:lnTo>
                  <a:pt x="6699920" y="3873659"/>
                </a:lnTo>
                <a:lnTo>
                  <a:pt x="6694840" y="3886771"/>
                </a:lnTo>
                <a:lnTo>
                  <a:pt x="6688490" y="3899716"/>
                </a:lnTo>
                <a:lnTo>
                  <a:pt x="6683410" y="3912494"/>
                </a:lnTo>
                <a:lnTo>
                  <a:pt x="6683410" y="3910712"/>
                </a:lnTo>
                <a:lnTo>
                  <a:pt x="6685950" y="3893313"/>
                </a:lnTo>
                <a:lnTo>
                  <a:pt x="6696110" y="3859851"/>
                </a:lnTo>
                <a:lnTo>
                  <a:pt x="6702460" y="3843454"/>
                </a:lnTo>
                <a:lnTo>
                  <a:pt x="6706270" y="3834870"/>
                </a:lnTo>
                <a:close/>
              </a:path>
              <a:path w="7197090" h="4597400">
                <a:moveTo>
                  <a:pt x="6734210" y="3874727"/>
                </a:moveTo>
                <a:lnTo>
                  <a:pt x="6727860" y="3894304"/>
                </a:lnTo>
                <a:lnTo>
                  <a:pt x="6720240" y="3913422"/>
                </a:lnTo>
                <a:lnTo>
                  <a:pt x="6711350" y="3931789"/>
                </a:lnTo>
                <a:lnTo>
                  <a:pt x="6699920" y="3949111"/>
                </a:lnTo>
                <a:lnTo>
                  <a:pt x="6698650" y="3951294"/>
                </a:lnTo>
                <a:lnTo>
                  <a:pt x="6698650" y="3881074"/>
                </a:lnTo>
                <a:lnTo>
                  <a:pt x="6706270" y="3860380"/>
                </a:lnTo>
                <a:lnTo>
                  <a:pt x="6706270" y="3834870"/>
                </a:lnTo>
                <a:lnTo>
                  <a:pt x="6712620" y="3820563"/>
                </a:lnTo>
                <a:lnTo>
                  <a:pt x="6712620" y="3923722"/>
                </a:lnTo>
                <a:lnTo>
                  <a:pt x="6717700" y="3911620"/>
                </a:lnTo>
                <a:lnTo>
                  <a:pt x="6724050" y="3899392"/>
                </a:lnTo>
                <a:lnTo>
                  <a:pt x="6734210" y="3874727"/>
                </a:lnTo>
                <a:close/>
              </a:path>
              <a:path w="7197090" h="4597400">
                <a:moveTo>
                  <a:pt x="7196490" y="2554558"/>
                </a:moveTo>
                <a:lnTo>
                  <a:pt x="7196490" y="2693820"/>
                </a:lnTo>
                <a:lnTo>
                  <a:pt x="7179980" y="2732115"/>
                </a:lnTo>
                <a:lnTo>
                  <a:pt x="7166010" y="2766332"/>
                </a:lnTo>
                <a:lnTo>
                  <a:pt x="7154580" y="2801672"/>
                </a:lnTo>
                <a:lnTo>
                  <a:pt x="7140610" y="2848880"/>
                </a:lnTo>
                <a:lnTo>
                  <a:pt x="7110130" y="2939455"/>
                </a:lnTo>
                <a:lnTo>
                  <a:pt x="7096160" y="2985184"/>
                </a:lnTo>
                <a:lnTo>
                  <a:pt x="7094890" y="2990975"/>
                </a:lnTo>
                <a:lnTo>
                  <a:pt x="7092350" y="2997210"/>
                </a:lnTo>
                <a:lnTo>
                  <a:pt x="7088540" y="3002110"/>
                </a:lnTo>
                <a:lnTo>
                  <a:pt x="7079650" y="3021214"/>
                </a:lnTo>
                <a:lnTo>
                  <a:pt x="7066950" y="3062429"/>
                </a:lnTo>
                <a:lnTo>
                  <a:pt x="7059330" y="3082285"/>
                </a:lnTo>
                <a:lnTo>
                  <a:pt x="7056790" y="3088579"/>
                </a:lnTo>
                <a:lnTo>
                  <a:pt x="7054250" y="3095353"/>
                </a:lnTo>
                <a:lnTo>
                  <a:pt x="7052980" y="3102385"/>
                </a:lnTo>
                <a:lnTo>
                  <a:pt x="7050440" y="3109456"/>
                </a:lnTo>
                <a:lnTo>
                  <a:pt x="7019960" y="3219771"/>
                </a:lnTo>
                <a:lnTo>
                  <a:pt x="6995830" y="3264575"/>
                </a:lnTo>
                <a:lnTo>
                  <a:pt x="6986940" y="3285329"/>
                </a:lnTo>
                <a:lnTo>
                  <a:pt x="6971700" y="3329091"/>
                </a:lnTo>
                <a:lnTo>
                  <a:pt x="6957730" y="3372834"/>
                </a:lnTo>
                <a:lnTo>
                  <a:pt x="6941220" y="3415637"/>
                </a:lnTo>
                <a:lnTo>
                  <a:pt x="6905660" y="3500216"/>
                </a:lnTo>
                <a:lnTo>
                  <a:pt x="6889150" y="3542891"/>
                </a:lnTo>
                <a:lnTo>
                  <a:pt x="6875180" y="3569296"/>
                </a:lnTo>
                <a:lnTo>
                  <a:pt x="6830730" y="3673398"/>
                </a:lnTo>
                <a:lnTo>
                  <a:pt x="6801520" y="3703731"/>
                </a:lnTo>
                <a:lnTo>
                  <a:pt x="6793900" y="3708185"/>
                </a:lnTo>
                <a:lnTo>
                  <a:pt x="6788820" y="3714867"/>
                </a:lnTo>
                <a:lnTo>
                  <a:pt x="6785010" y="3722884"/>
                </a:lnTo>
                <a:lnTo>
                  <a:pt x="6769770" y="3759597"/>
                </a:lnTo>
                <a:lnTo>
                  <a:pt x="6751990" y="3795042"/>
                </a:lnTo>
                <a:lnTo>
                  <a:pt x="6748180" y="3800618"/>
                </a:lnTo>
                <a:lnTo>
                  <a:pt x="6746910" y="3806383"/>
                </a:lnTo>
                <a:lnTo>
                  <a:pt x="6746910" y="3814829"/>
                </a:lnTo>
                <a:lnTo>
                  <a:pt x="6745640" y="3828448"/>
                </a:lnTo>
                <a:lnTo>
                  <a:pt x="6745640" y="3837488"/>
                </a:lnTo>
                <a:lnTo>
                  <a:pt x="6743100" y="3845986"/>
                </a:lnTo>
                <a:lnTo>
                  <a:pt x="6740560" y="3854066"/>
                </a:lnTo>
                <a:lnTo>
                  <a:pt x="6736750" y="3861854"/>
                </a:lnTo>
                <a:lnTo>
                  <a:pt x="6734210" y="3867199"/>
                </a:lnTo>
                <a:lnTo>
                  <a:pt x="6730400" y="3872054"/>
                </a:lnTo>
                <a:lnTo>
                  <a:pt x="6726590" y="3876107"/>
                </a:lnTo>
                <a:lnTo>
                  <a:pt x="6720240" y="3885039"/>
                </a:lnTo>
                <a:lnTo>
                  <a:pt x="6716430" y="3894609"/>
                </a:lnTo>
                <a:lnTo>
                  <a:pt x="6713890" y="3904939"/>
                </a:lnTo>
                <a:lnTo>
                  <a:pt x="6712620" y="3916150"/>
                </a:lnTo>
                <a:lnTo>
                  <a:pt x="6712620" y="3820563"/>
                </a:lnTo>
                <a:lnTo>
                  <a:pt x="6720240" y="3803394"/>
                </a:lnTo>
                <a:lnTo>
                  <a:pt x="6753260" y="3722271"/>
                </a:lnTo>
                <a:lnTo>
                  <a:pt x="6765960" y="3680432"/>
                </a:lnTo>
                <a:lnTo>
                  <a:pt x="6769770" y="3672045"/>
                </a:lnTo>
                <a:lnTo>
                  <a:pt x="6773580" y="3664452"/>
                </a:lnTo>
                <a:lnTo>
                  <a:pt x="6779930" y="3657945"/>
                </a:lnTo>
                <a:lnTo>
                  <a:pt x="6786280" y="3652816"/>
                </a:lnTo>
                <a:lnTo>
                  <a:pt x="6796440" y="3644734"/>
                </a:lnTo>
                <a:lnTo>
                  <a:pt x="6804060" y="3635094"/>
                </a:lnTo>
                <a:lnTo>
                  <a:pt x="6810410" y="3623859"/>
                </a:lnTo>
                <a:lnTo>
                  <a:pt x="6814220" y="3610991"/>
                </a:lnTo>
                <a:lnTo>
                  <a:pt x="6816760" y="3600456"/>
                </a:lnTo>
                <a:lnTo>
                  <a:pt x="6821840" y="3590313"/>
                </a:lnTo>
                <a:lnTo>
                  <a:pt x="6826920" y="3580588"/>
                </a:lnTo>
                <a:lnTo>
                  <a:pt x="6832000" y="3571305"/>
                </a:lnTo>
                <a:lnTo>
                  <a:pt x="6835810" y="3565139"/>
                </a:lnTo>
                <a:lnTo>
                  <a:pt x="6837080" y="3558727"/>
                </a:lnTo>
                <a:lnTo>
                  <a:pt x="6839620" y="3552157"/>
                </a:lnTo>
                <a:lnTo>
                  <a:pt x="6839620" y="3531902"/>
                </a:lnTo>
                <a:lnTo>
                  <a:pt x="6844700" y="3505177"/>
                </a:lnTo>
                <a:lnTo>
                  <a:pt x="6849780" y="3492065"/>
                </a:lnTo>
                <a:lnTo>
                  <a:pt x="6865020" y="3446679"/>
                </a:lnTo>
                <a:lnTo>
                  <a:pt x="6871370" y="3431889"/>
                </a:lnTo>
                <a:lnTo>
                  <a:pt x="6880260" y="3413092"/>
                </a:lnTo>
                <a:lnTo>
                  <a:pt x="6881530" y="3409924"/>
                </a:lnTo>
                <a:lnTo>
                  <a:pt x="6881530" y="3496757"/>
                </a:lnTo>
                <a:lnTo>
                  <a:pt x="6882800" y="3501009"/>
                </a:lnTo>
                <a:lnTo>
                  <a:pt x="6885340" y="3501378"/>
                </a:lnTo>
                <a:lnTo>
                  <a:pt x="6890420" y="3498215"/>
                </a:lnTo>
                <a:lnTo>
                  <a:pt x="6892960" y="3493316"/>
                </a:lnTo>
                <a:lnTo>
                  <a:pt x="6894230" y="3487526"/>
                </a:lnTo>
                <a:lnTo>
                  <a:pt x="6896770" y="3481334"/>
                </a:lnTo>
                <a:lnTo>
                  <a:pt x="6898040" y="3473762"/>
                </a:lnTo>
                <a:lnTo>
                  <a:pt x="6898040" y="3365053"/>
                </a:lnTo>
                <a:lnTo>
                  <a:pt x="6901850" y="3355278"/>
                </a:lnTo>
                <a:lnTo>
                  <a:pt x="6912010" y="3322621"/>
                </a:lnTo>
                <a:lnTo>
                  <a:pt x="6912010" y="3397551"/>
                </a:lnTo>
                <a:lnTo>
                  <a:pt x="6913280" y="3398442"/>
                </a:lnTo>
                <a:lnTo>
                  <a:pt x="6917090" y="3400223"/>
                </a:lnTo>
                <a:lnTo>
                  <a:pt x="6919630" y="3397551"/>
                </a:lnTo>
                <a:lnTo>
                  <a:pt x="6922170" y="3390870"/>
                </a:lnTo>
                <a:lnTo>
                  <a:pt x="6923440" y="3385124"/>
                </a:lnTo>
                <a:lnTo>
                  <a:pt x="6923440" y="3289985"/>
                </a:lnTo>
                <a:lnTo>
                  <a:pt x="6933600" y="3257257"/>
                </a:lnTo>
                <a:lnTo>
                  <a:pt x="6933600" y="3334310"/>
                </a:lnTo>
                <a:lnTo>
                  <a:pt x="6936140" y="3333411"/>
                </a:lnTo>
                <a:lnTo>
                  <a:pt x="6938680" y="3328512"/>
                </a:lnTo>
                <a:lnTo>
                  <a:pt x="6945030" y="3317822"/>
                </a:lnTo>
                <a:lnTo>
                  <a:pt x="6950110" y="3305127"/>
                </a:lnTo>
                <a:lnTo>
                  <a:pt x="6951380" y="3298780"/>
                </a:lnTo>
                <a:lnTo>
                  <a:pt x="6955190" y="3289805"/>
                </a:lnTo>
                <a:lnTo>
                  <a:pt x="6955190" y="3186108"/>
                </a:lnTo>
                <a:lnTo>
                  <a:pt x="6967890" y="3143645"/>
                </a:lnTo>
                <a:lnTo>
                  <a:pt x="6967890" y="3212302"/>
                </a:lnTo>
                <a:lnTo>
                  <a:pt x="6970430" y="3215865"/>
                </a:lnTo>
                <a:lnTo>
                  <a:pt x="6971700" y="3213148"/>
                </a:lnTo>
                <a:lnTo>
                  <a:pt x="6974240" y="3210966"/>
                </a:lnTo>
                <a:lnTo>
                  <a:pt x="6974240" y="3208293"/>
                </a:lnTo>
                <a:lnTo>
                  <a:pt x="6975510" y="3207358"/>
                </a:lnTo>
                <a:lnTo>
                  <a:pt x="6975510" y="3118167"/>
                </a:lnTo>
                <a:lnTo>
                  <a:pt x="6994560" y="3054473"/>
                </a:lnTo>
                <a:lnTo>
                  <a:pt x="6994560" y="3121838"/>
                </a:lnTo>
                <a:lnTo>
                  <a:pt x="6998370" y="3121838"/>
                </a:lnTo>
                <a:lnTo>
                  <a:pt x="6998370" y="3041734"/>
                </a:lnTo>
                <a:lnTo>
                  <a:pt x="7013610" y="2990778"/>
                </a:lnTo>
                <a:lnTo>
                  <a:pt x="7013610" y="3059264"/>
                </a:lnTo>
                <a:lnTo>
                  <a:pt x="7014880" y="3067943"/>
                </a:lnTo>
                <a:lnTo>
                  <a:pt x="7017420" y="3073288"/>
                </a:lnTo>
                <a:lnTo>
                  <a:pt x="7019960" y="3077297"/>
                </a:lnTo>
                <a:lnTo>
                  <a:pt x="7025040" y="3077787"/>
                </a:lnTo>
                <a:lnTo>
                  <a:pt x="7026310" y="3077787"/>
                </a:lnTo>
                <a:lnTo>
                  <a:pt x="7028850" y="3074223"/>
                </a:lnTo>
                <a:lnTo>
                  <a:pt x="7028850" y="3071506"/>
                </a:lnTo>
                <a:lnTo>
                  <a:pt x="7036470" y="3046117"/>
                </a:lnTo>
                <a:lnTo>
                  <a:pt x="7036470" y="3041981"/>
                </a:lnTo>
                <a:lnTo>
                  <a:pt x="7044090" y="3019838"/>
                </a:lnTo>
                <a:lnTo>
                  <a:pt x="7046630" y="3011865"/>
                </a:lnTo>
                <a:lnTo>
                  <a:pt x="7046630" y="2889422"/>
                </a:lnTo>
                <a:lnTo>
                  <a:pt x="7050440" y="2880018"/>
                </a:lnTo>
                <a:lnTo>
                  <a:pt x="7061870" y="2853564"/>
                </a:lnTo>
                <a:lnTo>
                  <a:pt x="7061870" y="2936055"/>
                </a:lnTo>
                <a:lnTo>
                  <a:pt x="7063140" y="2942736"/>
                </a:lnTo>
                <a:lnTo>
                  <a:pt x="7063140" y="2951199"/>
                </a:lnTo>
                <a:lnTo>
                  <a:pt x="7068220" y="2954762"/>
                </a:lnTo>
                <a:lnTo>
                  <a:pt x="7070760" y="2958771"/>
                </a:lnTo>
                <a:lnTo>
                  <a:pt x="7075840" y="2958326"/>
                </a:lnTo>
                <a:lnTo>
                  <a:pt x="7079650" y="2951689"/>
                </a:lnTo>
                <a:lnTo>
                  <a:pt x="7083460" y="2947235"/>
                </a:lnTo>
                <a:lnTo>
                  <a:pt x="7087270" y="2940999"/>
                </a:lnTo>
                <a:lnTo>
                  <a:pt x="7087270" y="2907593"/>
                </a:lnTo>
                <a:lnTo>
                  <a:pt x="7088540" y="2898684"/>
                </a:lnTo>
                <a:lnTo>
                  <a:pt x="7091080" y="2890541"/>
                </a:lnTo>
                <a:lnTo>
                  <a:pt x="7101240" y="2874757"/>
                </a:lnTo>
                <a:lnTo>
                  <a:pt x="7105050" y="2866614"/>
                </a:lnTo>
                <a:lnTo>
                  <a:pt x="7112670" y="2849431"/>
                </a:lnTo>
                <a:lnTo>
                  <a:pt x="7120290" y="2831370"/>
                </a:lnTo>
                <a:lnTo>
                  <a:pt x="7130450" y="2793120"/>
                </a:lnTo>
                <a:lnTo>
                  <a:pt x="7131720" y="2781113"/>
                </a:lnTo>
                <a:lnTo>
                  <a:pt x="7139340" y="2745015"/>
                </a:lnTo>
                <a:lnTo>
                  <a:pt x="7146960" y="2724470"/>
                </a:lnTo>
                <a:lnTo>
                  <a:pt x="7166010" y="2660831"/>
                </a:lnTo>
                <a:lnTo>
                  <a:pt x="7188870" y="2590553"/>
                </a:lnTo>
                <a:lnTo>
                  <a:pt x="7192680" y="2566403"/>
                </a:lnTo>
                <a:lnTo>
                  <a:pt x="7196490" y="2554558"/>
                </a:lnTo>
                <a:close/>
              </a:path>
              <a:path w="7197090" h="4597400">
                <a:moveTo>
                  <a:pt x="6755800" y="3884927"/>
                </a:moveTo>
                <a:lnTo>
                  <a:pt x="6735480" y="3932185"/>
                </a:lnTo>
                <a:lnTo>
                  <a:pt x="6735480" y="3911205"/>
                </a:lnTo>
                <a:lnTo>
                  <a:pt x="6740560" y="3905853"/>
                </a:lnTo>
                <a:lnTo>
                  <a:pt x="6745640" y="3899085"/>
                </a:lnTo>
                <a:lnTo>
                  <a:pt x="6750720" y="3892142"/>
                </a:lnTo>
                <a:lnTo>
                  <a:pt x="6755800" y="3884927"/>
                </a:lnTo>
                <a:close/>
              </a:path>
              <a:path w="7197090" h="4597400">
                <a:moveTo>
                  <a:pt x="6881530" y="3946795"/>
                </a:moveTo>
                <a:lnTo>
                  <a:pt x="6866290" y="3981983"/>
                </a:lnTo>
                <a:lnTo>
                  <a:pt x="6876105" y="3958317"/>
                </a:lnTo>
                <a:lnTo>
                  <a:pt x="6876450" y="3957619"/>
                </a:lnTo>
                <a:lnTo>
                  <a:pt x="6876677" y="3957008"/>
                </a:lnTo>
                <a:lnTo>
                  <a:pt x="6881530" y="3946795"/>
                </a:lnTo>
                <a:close/>
              </a:path>
              <a:path w="7197090" h="4597400">
                <a:moveTo>
                  <a:pt x="6876677" y="3957008"/>
                </a:moveTo>
                <a:lnTo>
                  <a:pt x="6876450" y="3957619"/>
                </a:lnTo>
                <a:lnTo>
                  <a:pt x="6876105" y="3958317"/>
                </a:lnTo>
                <a:lnTo>
                  <a:pt x="6876450" y="3957485"/>
                </a:lnTo>
                <a:lnTo>
                  <a:pt x="6876677" y="3957008"/>
                </a:lnTo>
                <a:close/>
              </a:path>
              <a:path w="7197090" h="4597400">
                <a:moveTo>
                  <a:pt x="6898040" y="3365053"/>
                </a:moveTo>
                <a:lnTo>
                  <a:pt x="6898040" y="3473762"/>
                </a:lnTo>
                <a:lnTo>
                  <a:pt x="6891690" y="3469308"/>
                </a:lnTo>
                <a:lnTo>
                  <a:pt x="6886610" y="3475544"/>
                </a:lnTo>
                <a:lnTo>
                  <a:pt x="6884070" y="3481779"/>
                </a:lnTo>
                <a:lnTo>
                  <a:pt x="6882800" y="3489915"/>
                </a:lnTo>
                <a:lnTo>
                  <a:pt x="6881530" y="3496757"/>
                </a:lnTo>
                <a:lnTo>
                  <a:pt x="6881530" y="3409924"/>
                </a:lnTo>
                <a:lnTo>
                  <a:pt x="6887880" y="3394085"/>
                </a:lnTo>
                <a:lnTo>
                  <a:pt x="6894230" y="3374827"/>
                </a:lnTo>
                <a:lnTo>
                  <a:pt x="6898040" y="3365053"/>
                </a:lnTo>
                <a:close/>
              </a:path>
              <a:path w="7197090" h="4597400">
                <a:moveTo>
                  <a:pt x="7089810" y="2403065"/>
                </a:moveTo>
                <a:lnTo>
                  <a:pt x="7089810" y="2417764"/>
                </a:lnTo>
                <a:lnTo>
                  <a:pt x="7088540" y="2424000"/>
                </a:lnTo>
                <a:lnTo>
                  <a:pt x="7088540" y="2436917"/>
                </a:lnTo>
                <a:lnTo>
                  <a:pt x="7087270" y="2443643"/>
                </a:lnTo>
                <a:lnTo>
                  <a:pt x="7084730" y="2456070"/>
                </a:lnTo>
                <a:lnTo>
                  <a:pt x="7082190" y="2459233"/>
                </a:lnTo>
                <a:lnTo>
                  <a:pt x="7077110" y="2461905"/>
                </a:lnTo>
                <a:lnTo>
                  <a:pt x="7074570" y="2465914"/>
                </a:lnTo>
                <a:lnTo>
                  <a:pt x="7066950" y="2483591"/>
                </a:lnTo>
                <a:lnTo>
                  <a:pt x="7051710" y="2520283"/>
                </a:lnTo>
                <a:lnTo>
                  <a:pt x="7032660" y="2577045"/>
                </a:lnTo>
                <a:lnTo>
                  <a:pt x="7027580" y="2596087"/>
                </a:lnTo>
                <a:lnTo>
                  <a:pt x="7021230" y="2615128"/>
                </a:lnTo>
                <a:lnTo>
                  <a:pt x="7017420" y="2629314"/>
                </a:lnTo>
                <a:lnTo>
                  <a:pt x="7007260" y="2656901"/>
                </a:lnTo>
                <a:lnTo>
                  <a:pt x="6997100" y="2679338"/>
                </a:lnTo>
                <a:lnTo>
                  <a:pt x="6993290" y="2688733"/>
                </a:lnTo>
                <a:lnTo>
                  <a:pt x="6980590" y="2736588"/>
                </a:lnTo>
                <a:lnTo>
                  <a:pt x="6976780" y="2746081"/>
                </a:lnTo>
                <a:lnTo>
                  <a:pt x="6961540" y="2787936"/>
                </a:lnTo>
                <a:lnTo>
                  <a:pt x="6936140" y="2869976"/>
                </a:lnTo>
                <a:lnTo>
                  <a:pt x="6925980" y="2911331"/>
                </a:lnTo>
                <a:lnTo>
                  <a:pt x="6922170" y="2920538"/>
                </a:lnTo>
                <a:lnTo>
                  <a:pt x="6917090" y="2938452"/>
                </a:lnTo>
                <a:lnTo>
                  <a:pt x="6913280" y="2947409"/>
                </a:lnTo>
                <a:lnTo>
                  <a:pt x="6895500" y="3001305"/>
                </a:lnTo>
                <a:lnTo>
                  <a:pt x="6895500" y="3003086"/>
                </a:lnTo>
                <a:lnTo>
                  <a:pt x="6891690" y="3004868"/>
                </a:lnTo>
                <a:lnTo>
                  <a:pt x="6891690" y="3004422"/>
                </a:lnTo>
                <a:lnTo>
                  <a:pt x="6889150" y="3003042"/>
                </a:lnTo>
                <a:lnTo>
                  <a:pt x="6887880" y="3000859"/>
                </a:lnTo>
                <a:lnTo>
                  <a:pt x="6887880" y="2998187"/>
                </a:lnTo>
                <a:lnTo>
                  <a:pt x="6886610" y="2986803"/>
                </a:lnTo>
                <a:lnTo>
                  <a:pt x="6886610" y="2975398"/>
                </a:lnTo>
                <a:lnTo>
                  <a:pt x="6887880" y="2963918"/>
                </a:lnTo>
                <a:lnTo>
                  <a:pt x="6891690" y="2952309"/>
                </a:lnTo>
                <a:lnTo>
                  <a:pt x="6895500" y="2945955"/>
                </a:lnTo>
                <a:lnTo>
                  <a:pt x="6903120" y="2926475"/>
                </a:lnTo>
                <a:lnTo>
                  <a:pt x="6908200" y="2915436"/>
                </a:lnTo>
                <a:lnTo>
                  <a:pt x="6915820" y="2893026"/>
                </a:lnTo>
                <a:lnTo>
                  <a:pt x="6918360" y="2881487"/>
                </a:lnTo>
                <a:lnTo>
                  <a:pt x="6928520" y="2840286"/>
                </a:lnTo>
                <a:lnTo>
                  <a:pt x="6943760" y="2800421"/>
                </a:lnTo>
                <a:lnTo>
                  <a:pt x="6947570" y="2788784"/>
                </a:lnTo>
                <a:lnTo>
                  <a:pt x="6950110" y="2776775"/>
                </a:lnTo>
                <a:lnTo>
                  <a:pt x="6951380" y="2764675"/>
                </a:lnTo>
                <a:lnTo>
                  <a:pt x="6951380" y="2742747"/>
                </a:lnTo>
                <a:lnTo>
                  <a:pt x="6952650" y="2733776"/>
                </a:lnTo>
                <a:lnTo>
                  <a:pt x="6956460" y="2725389"/>
                </a:lnTo>
                <a:lnTo>
                  <a:pt x="6966620" y="2708944"/>
                </a:lnTo>
                <a:lnTo>
                  <a:pt x="6970430" y="2700425"/>
                </a:lnTo>
                <a:lnTo>
                  <a:pt x="6975510" y="2691573"/>
                </a:lnTo>
                <a:lnTo>
                  <a:pt x="6979320" y="2682386"/>
                </a:lnTo>
                <a:lnTo>
                  <a:pt x="6992020" y="2644899"/>
                </a:lnTo>
                <a:lnTo>
                  <a:pt x="6997100" y="2625931"/>
                </a:lnTo>
                <a:lnTo>
                  <a:pt x="7003450" y="2606710"/>
                </a:lnTo>
                <a:lnTo>
                  <a:pt x="7016150" y="2558771"/>
                </a:lnTo>
                <a:lnTo>
                  <a:pt x="7027580" y="2510499"/>
                </a:lnTo>
                <a:lnTo>
                  <a:pt x="7031390" y="2500979"/>
                </a:lnTo>
                <a:lnTo>
                  <a:pt x="7033930" y="2491831"/>
                </a:lnTo>
                <a:lnTo>
                  <a:pt x="7039010" y="2483108"/>
                </a:lnTo>
                <a:lnTo>
                  <a:pt x="7049170" y="2464234"/>
                </a:lnTo>
                <a:lnTo>
                  <a:pt x="7055520" y="2453113"/>
                </a:lnTo>
                <a:lnTo>
                  <a:pt x="7059330" y="2441499"/>
                </a:lnTo>
                <a:lnTo>
                  <a:pt x="7061870" y="2429389"/>
                </a:lnTo>
                <a:lnTo>
                  <a:pt x="7064410" y="2422134"/>
                </a:lnTo>
                <a:lnTo>
                  <a:pt x="7068220" y="2400437"/>
                </a:lnTo>
                <a:lnTo>
                  <a:pt x="7069490" y="2397363"/>
                </a:lnTo>
                <a:lnTo>
                  <a:pt x="7069490" y="2393354"/>
                </a:lnTo>
                <a:lnTo>
                  <a:pt x="7070760" y="2389791"/>
                </a:lnTo>
                <a:lnTo>
                  <a:pt x="7074570" y="2382664"/>
                </a:lnTo>
                <a:lnTo>
                  <a:pt x="7082190" y="2360004"/>
                </a:lnTo>
                <a:lnTo>
                  <a:pt x="7083460" y="2354140"/>
                </a:lnTo>
                <a:lnTo>
                  <a:pt x="7083460" y="2425336"/>
                </a:lnTo>
                <a:lnTo>
                  <a:pt x="7089810" y="2403065"/>
                </a:lnTo>
                <a:close/>
              </a:path>
              <a:path w="7197090" h="4597400">
                <a:moveTo>
                  <a:pt x="6923440" y="3289985"/>
                </a:moveTo>
                <a:lnTo>
                  <a:pt x="6923440" y="3380180"/>
                </a:lnTo>
                <a:lnTo>
                  <a:pt x="6919630" y="3378442"/>
                </a:lnTo>
                <a:lnTo>
                  <a:pt x="6918360" y="3378442"/>
                </a:lnTo>
                <a:lnTo>
                  <a:pt x="6915820" y="3381516"/>
                </a:lnTo>
                <a:lnTo>
                  <a:pt x="6913280" y="3386014"/>
                </a:lnTo>
                <a:lnTo>
                  <a:pt x="6912010" y="3388643"/>
                </a:lnTo>
                <a:lnTo>
                  <a:pt x="6912010" y="3322621"/>
                </a:lnTo>
                <a:lnTo>
                  <a:pt x="6923440" y="3289985"/>
                </a:lnTo>
                <a:close/>
              </a:path>
              <a:path w="7197090" h="4597400">
                <a:moveTo>
                  <a:pt x="6955190" y="3186108"/>
                </a:moveTo>
                <a:lnTo>
                  <a:pt x="6955190" y="3286687"/>
                </a:lnTo>
                <a:lnTo>
                  <a:pt x="6953920" y="3284014"/>
                </a:lnTo>
                <a:lnTo>
                  <a:pt x="6953920" y="3281342"/>
                </a:lnTo>
                <a:lnTo>
                  <a:pt x="6952650" y="3279115"/>
                </a:lnTo>
                <a:lnTo>
                  <a:pt x="6951380" y="3276442"/>
                </a:lnTo>
                <a:lnTo>
                  <a:pt x="6950110" y="3278670"/>
                </a:lnTo>
                <a:lnTo>
                  <a:pt x="6946300" y="3280451"/>
                </a:lnTo>
                <a:lnTo>
                  <a:pt x="6946300" y="3282678"/>
                </a:lnTo>
                <a:lnTo>
                  <a:pt x="6942490" y="3291096"/>
                </a:lnTo>
                <a:lnTo>
                  <a:pt x="6939950" y="3299604"/>
                </a:lnTo>
                <a:lnTo>
                  <a:pt x="6938680" y="3302722"/>
                </a:lnTo>
                <a:lnTo>
                  <a:pt x="6934870" y="3318585"/>
                </a:lnTo>
                <a:lnTo>
                  <a:pt x="6933600" y="3329241"/>
                </a:lnTo>
                <a:lnTo>
                  <a:pt x="6933600" y="3257257"/>
                </a:lnTo>
                <a:lnTo>
                  <a:pt x="6955190" y="3186108"/>
                </a:lnTo>
                <a:close/>
              </a:path>
              <a:path w="7197090" h="4597400">
                <a:moveTo>
                  <a:pt x="6960270" y="3975668"/>
                </a:moveTo>
                <a:lnTo>
                  <a:pt x="6960270" y="3985101"/>
                </a:lnTo>
                <a:lnTo>
                  <a:pt x="6947570" y="4013207"/>
                </a:lnTo>
                <a:lnTo>
                  <a:pt x="6955190" y="3988664"/>
                </a:lnTo>
                <a:lnTo>
                  <a:pt x="6960270" y="3975668"/>
                </a:lnTo>
                <a:close/>
              </a:path>
              <a:path w="7197090" h="4597400">
                <a:moveTo>
                  <a:pt x="7087270" y="3187493"/>
                </a:moveTo>
                <a:lnTo>
                  <a:pt x="7084730" y="3195510"/>
                </a:lnTo>
                <a:lnTo>
                  <a:pt x="7079650" y="3218825"/>
                </a:lnTo>
                <a:lnTo>
                  <a:pt x="7073300" y="3241388"/>
                </a:lnTo>
                <a:lnTo>
                  <a:pt x="7064410" y="3263283"/>
                </a:lnTo>
                <a:lnTo>
                  <a:pt x="7055520" y="3284594"/>
                </a:lnTo>
                <a:lnTo>
                  <a:pt x="7040280" y="3332977"/>
                </a:lnTo>
                <a:lnTo>
                  <a:pt x="7033930" y="3357440"/>
                </a:lnTo>
                <a:lnTo>
                  <a:pt x="7025040" y="3381694"/>
                </a:lnTo>
                <a:lnTo>
                  <a:pt x="7014880" y="3417328"/>
                </a:lnTo>
                <a:lnTo>
                  <a:pt x="7007260" y="3453201"/>
                </a:lnTo>
                <a:lnTo>
                  <a:pt x="7000910" y="3470576"/>
                </a:lnTo>
                <a:lnTo>
                  <a:pt x="6993290" y="3487704"/>
                </a:lnTo>
                <a:lnTo>
                  <a:pt x="6970430" y="3548208"/>
                </a:lnTo>
                <a:lnTo>
                  <a:pt x="6952650" y="3610684"/>
                </a:lnTo>
                <a:lnTo>
                  <a:pt x="6952650" y="3458442"/>
                </a:lnTo>
                <a:lnTo>
                  <a:pt x="6957730" y="3443569"/>
                </a:lnTo>
                <a:lnTo>
                  <a:pt x="6967890" y="3417883"/>
                </a:lnTo>
                <a:lnTo>
                  <a:pt x="6980590" y="3392786"/>
                </a:lnTo>
                <a:lnTo>
                  <a:pt x="6985670" y="3382534"/>
                </a:lnTo>
                <a:lnTo>
                  <a:pt x="7017420" y="3293870"/>
                </a:lnTo>
                <a:lnTo>
                  <a:pt x="7030120" y="3266806"/>
                </a:lnTo>
                <a:lnTo>
                  <a:pt x="7045360" y="3241388"/>
                </a:lnTo>
                <a:lnTo>
                  <a:pt x="7049170" y="3235628"/>
                </a:lnTo>
                <a:lnTo>
                  <a:pt x="7050440" y="3228878"/>
                </a:lnTo>
                <a:lnTo>
                  <a:pt x="7052980" y="3221802"/>
                </a:lnTo>
                <a:lnTo>
                  <a:pt x="7060600" y="3201852"/>
                </a:lnTo>
                <a:lnTo>
                  <a:pt x="7064410" y="3195440"/>
                </a:lnTo>
                <a:lnTo>
                  <a:pt x="7066950" y="3189274"/>
                </a:lnTo>
                <a:lnTo>
                  <a:pt x="7070760" y="3183439"/>
                </a:lnTo>
                <a:lnTo>
                  <a:pt x="7075840" y="3181212"/>
                </a:lnTo>
                <a:lnTo>
                  <a:pt x="7080920" y="3182147"/>
                </a:lnTo>
                <a:lnTo>
                  <a:pt x="7084730" y="3182593"/>
                </a:lnTo>
                <a:lnTo>
                  <a:pt x="7087270" y="3187493"/>
                </a:lnTo>
                <a:close/>
              </a:path>
              <a:path w="7197090" h="4597400">
                <a:moveTo>
                  <a:pt x="6975510" y="3118167"/>
                </a:moveTo>
                <a:lnTo>
                  <a:pt x="6975510" y="3207358"/>
                </a:lnTo>
                <a:lnTo>
                  <a:pt x="6972970" y="3206067"/>
                </a:lnTo>
                <a:lnTo>
                  <a:pt x="6971700" y="3204730"/>
                </a:lnTo>
                <a:lnTo>
                  <a:pt x="6967890" y="3212302"/>
                </a:lnTo>
                <a:lnTo>
                  <a:pt x="6967890" y="3143645"/>
                </a:lnTo>
                <a:lnTo>
                  <a:pt x="6975510" y="3118167"/>
                </a:lnTo>
                <a:close/>
              </a:path>
              <a:path w="7197090" h="4597400">
                <a:moveTo>
                  <a:pt x="6998370" y="3041734"/>
                </a:moveTo>
                <a:lnTo>
                  <a:pt x="6998370" y="3114711"/>
                </a:lnTo>
                <a:lnTo>
                  <a:pt x="6994560" y="3121838"/>
                </a:lnTo>
                <a:lnTo>
                  <a:pt x="6994560" y="3054473"/>
                </a:lnTo>
                <a:lnTo>
                  <a:pt x="6998370" y="3041734"/>
                </a:lnTo>
                <a:close/>
              </a:path>
              <a:path w="7197090" h="4597400">
                <a:moveTo>
                  <a:pt x="7046630" y="2889422"/>
                </a:moveTo>
                <a:lnTo>
                  <a:pt x="7046630" y="3011865"/>
                </a:lnTo>
                <a:lnTo>
                  <a:pt x="7045360" y="3007856"/>
                </a:lnTo>
                <a:lnTo>
                  <a:pt x="7040280" y="3008702"/>
                </a:lnTo>
                <a:lnTo>
                  <a:pt x="7035200" y="3010484"/>
                </a:lnTo>
                <a:lnTo>
                  <a:pt x="7033930" y="3012266"/>
                </a:lnTo>
                <a:lnTo>
                  <a:pt x="7030120" y="3017360"/>
                </a:lnTo>
                <a:lnTo>
                  <a:pt x="7013610" y="3050627"/>
                </a:lnTo>
                <a:lnTo>
                  <a:pt x="7013610" y="2990778"/>
                </a:lnTo>
                <a:lnTo>
                  <a:pt x="7019960" y="2969546"/>
                </a:lnTo>
                <a:lnTo>
                  <a:pt x="7026310" y="2946851"/>
                </a:lnTo>
                <a:lnTo>
                  <a:pt x="7041550" y="2901961"/>
                </a:lnTo>
                <a:lnTo>
                  <a:pt x="7046630" y="2889422"/>
                </a:lnTo>
                <a:close/>
              </a:path>
              <a:path w="7197090" h="4597400">
                <a:moveTo>
                  <a:pt x="7036470" y="3041981"/>
                </a:moveTo>
                <a:lnTo>
                  <a:pt x="7036470" y="3046117"/>
                </a:lnTo>
                <a:lnTo>
                  <a:pt x="7035200" y="3045672"/>
                </a:lnTo>
                <a:lnTo>
                  <a:pt x="7036470" y="3041981"/>
                </a:lnTo>
                <a:close/>
              </a:path>
              <a:path w="7197090" h="4597400">
                <a:moveTo>
                  <a:pt x="7196490" y="2389512"/>
                </a:moveTo>
                <a:lnTo>
                  <a:pt x="7196490" y="2472853"/>
                </a:lnTo>
                <a:lnTo>
                  <a:pt x="7191410" y="2482857"/>
                </a:lnTo>
                <a:lnTo>
                  <a:pt x="7187600" y="2494201"/>
                </a:lnTo>
                <a:lnTo>
                  <a:pt x="7179980" y="2517808"/>
                </a:lnTo>
                <a:lnTo>
                  <a:pt x="7172360" y="2551312"/>
                </a:lnTo>
                <a:lnTo>
                  <a:pt x="7152040" y="2617150"/>
                </a:lnTo>
                <a:lnTo>
                  <a:pt x="7122830" y="2700930"/>
                </a:lnTo>
                <a:lnTo>
                  <a:pt x="7115210" y="2727133"/>
                </a:lnTo>
                <a:lnTo>
                  <a:pt x="7108860" y="2753879"/>
                </a:lnTo>
                <a:lnTo>
                  <a:pt x="7101240" y="2781885"/>
                </a:lnTo>
                <a:lnTo>
                  <a:pt x="7083460" y="2828194"/>
                </a:lnTo>
                <a:lnTo>
                  <a:pt x="7073300" y="2883941"/>
                </a:lnTo>
                <a:lnTo>
                  <a:pt x="7072030" y="2895376"/>
                </a:lnTo>
                <a:lnTo>
                  <a:pt x="7069490" y="2906936"/>
                </a:lnTo>
                <a:lnTo>
                  <a:pt x="7065680" y="2918579"/>
                </a:lnTo>
                <a:lnTo>
                  <a:pt x="7061870" y="2936055"/>
                </a:lnTo>
                <a:lnTo>
                  <a:pt x="7061870" y="2853564"/>
                </a:lnTo>
                <a:lnTo>
                  <a:pt x="7065680" y="2844718"/>
                </a:lnTo>
                <a:lnTo>
                  <a:pt x="7070760" y="2826526"/>
                </a:lnTo>
                <a:lnTo>
                  <a:pt x="7084730" y="2773702"/>
                </a:lnTo>
                <a:lnTo>
                  <a:pt x="7105050" y="2707447"/>
                </a:lnTo>
                <a:lnTo>
                  <a:pt x="7113940" y="2674235"/>
                </a:lnTo>
                <a:lnTo>
                  <a:pt x="7129180" y="2632143"/>
                </a:lnTo>
                <a:lnTo>
                  <a:pt x="7132990" y="2618113"/>
                </a:lnTo>
                <a:lnTo>
                  <a:pt x="7135530" y="2608362"/>
                </a:lnTo>
                <a:lnTo>
                  <a:pt x="7138070" y="2588861"/>
                </a:lnTo>
                <a:lnTo>
                  <a:pt x="7138070" y="2560487"/>
                </a:lnTo>
                <a:lnTo>
                  <a:pt x="7140610" y="2551738"/>
                </a:lnTo>
                <a:lnTo>
                  <a:pt x="7145690" y="2543282"/>
                </a:lnTo>
                <a:lnTo>
                  <a:pt x="7152040" y="2533017"/>
                </a:lnTo>
                <a:lnTo>
                  <a:pt x="7158390" y="2522292"/>
                </a:lnTo>
                <a:lnTo>
                  <a:pt x="7162200" y="2511150"/>
                </a:lnTo>
                <a:lnTo>
                  <a:pt x="7167280" y="2499631"/>
                </a:lnTo>
                <a:lnTo>
                  <a:pt x="7186330" y="2443509"/>
                </a:lnTo>
                <a:lnTo>
                  <a:pt x="7188870" y="2437719"/>
                </a:lnTo>
                <a:lnTo>
                  <a:pt x="7188870" y="2434155"/>
                </a:lnTo>
                <a:lnTo>
                  <a:pt x="7190140" y="2433220"/>
                </a:lnTo>
                <a:lnTo>
                  <a:pt x="7190140" y="2430993"/>
                </a:lnTo>
                <a:lnTo>
                  <a:pt x="7192680" y="2423328"/>
                </a:lnTo>
                <a:lnTo>
                  <a:pt x="7195220" y="2407949"/>
                </a:lnTo>
                <a:lnTo>
                  <a:pt x="7195220" y="2400259"/>
                </a:lnTo>
                <a:lnTo>
                  <a:pt x="7196490" y="2389512"/>
                </a:lnTo>
                <a:close/>
              </a:path>
              <a:path w="7197090" h="4597400">
                <a:moveTo>
                  <a:pt x="7069490" y="2393354"/>
                </a:moveTo>
                <a:lnTo>
                  <a:pt x="7069490" y="2395581"/>
                </a:lnTo>
                <a:lnTo>
                  <a:pt x="7061870" y="2421861"/>
                </a:lnTo>
                <a:lnTo>
                  <a:pt x="7063140" y="2416071"/>
                </a:lnTo>
                <a:lnTo>
                  <a:pt x="7063140" y="2412062"/>
                </a:lnTo>
                <a:lnTo>
                  <a:pt x="7064410" y="2408053"/>
                </a:lnTo>
                <a:lnTo>
                  <a:pt x="7065680" y="2404490"/>
                </a:lnTo>
                <a:lnTo>
                  <a:pt x="7068220" y="2396918"/>
                </a:lnTo>
                <a:lnTo>
                  <a:pt x="7069490" y="2393354"/>
                </a:lnTo>
                <a:close/>
              </a:path>
              <a:path w="7197090" h="4597400">
                <a:moveTo>
                  <a:pt x="7196490" y="1918965"/>
                </a:moveTo>
                <a:lnTo>
                  <a:pt x="7196490" y="2068821"/>
                </a:lnTo>
                <a:lnTo>
                  <a:pt x="7192680" y="2069759"/>
                </a:lnTo>
                <a:lnTo>
                  <a:pt x="7187600" y="2072922"/>
                </a:lnTo>
                <a:lnTo>
                  <a:pt x="7182520" y="2075595"/>
                </a:lnTo>
                <a:lnTo>
                  <a:pt x="7179980" y="2081830"/>
                </a:lnTo>
                <a:lnTo>
                  <a:pt x="7176170" y="2087621"/>
                </a:lnTo>
                <a:lnTo>
                  <a:pt x="7173630" y="2092966"/>
                </a:lnTo>
                <a:lnTo>
                  <a:pt x="7091080" y="2390215"/>
                </a:lnTo>
                <a:lnTo>
                  <a:pt x="7083460" y="2425292"/>
                </a:lnTo>
                <a:lnTo>
                  <a:pt x="7083460" y="2354140"/>
                </a:lnTo>
                <a:lnTo>
                  <a:pt x="7087270" y="2336341"/>
                </a:lnTo>
                <a:lnTo>
                  <a:pt x="7091080" y="2312789"/>
                </a:lnTo>
                <a:lnTo>
                  <a:pt x="7096160" y="2289572"/>
                </a:lnTo>
                <a:lnTo>
                  <a:pt x="7102510" y="2266689"/>
                </a:lnTo>
                <a:lnTo>
                  <a:pt x="7119020" y="2217018"/>
                </a:lnTo>
                <a:lnTo>
                  <a:pt x="7127910" y="2189186"/>
                </a:lnTo>
                <a:lnTo>
                  <a:pt x="7135530" y="2160770"/>
                </a:lnTo>
                <a:lnTo>
                  <a:pt x="7141880" y="2131895"/>
                </a:lnTo>
                <a:lnTo>
                  <a:pt x="7143150" y="2122220"/>
                </a:lnTo>
                <a:lnTo>
                  <a:pt x="7143150" y="2080560"/>
                </a:lnTo>
                <a:lnTo>
                  <a:pt x="7146960" y="2076218"/>
                </a:lnTo>
                <a:lnTo>
                  <a:pt x="7169820" y="2031996"/>
                </a:lnTo>
                <a:lnTo>
                  <a:pt x="7178710" y="1986243"/>
                </a:lnTo>
                <a:lnTo>
                  <a:pt x="7182520" y="1957291"/>
                </a:lnTo>
                <a:lnTo>
                  <a:pt x="7183790" y="1950145"/>
                </a:lnTo>
                <a:lnTo>
                  <a:pt x="7185060" y="1943388"/>
                </a:lnTo>
                <a:lnTo>
                  <a:pt x="7187600" y="1936890"/>
                </a:lnTo>
                <a:lnTo>
                  <a:pt x="7191410" y="1930521"/>
                </a:lnTo>
                <a:lnTo>
                  <a:pt x="7193950" y="1924256"/>
                </a:lnTo>
                <a:lnTo>
                  <a:pt x="7196490" y="1918965"/>
                </a:lnTo>
                <a:close/>
              </a:path>
              <a:path w="7197090" h="4597400">
                <a:moveTo>
                  <a:pt x="7159660" y="1886581"/>
                </a:moveTo>
                <a:lnTo>
                  <a:pt x="7159660" y="1899832"/>
                </a:lnTo>
                <a:lnTo>
                  <a:pt x="7152040" y="1927426"/>
                </a:lnTo>
                <a:lnTo>
                  <a:pt x="7149500" y="1941135"/>
                </a:lnTo>
                <a:lnTo>
                  <a:pt x="7130450" y="1978288"/>
                </a:lnTo>
                <a:lnTo>
                  <a:pt x="7115210" y="1981698"/>
                </a:lnTo>
                <a:lnTo>
                  <a:pt x="7108860" y="1978225"/>
                </a:lnTo>
                <a:lnTo>
                  <a:pt x="7098700" y="1966154"/>
                </a:lnTo>
                <a:lnTo>
                  <a:pt x="7094890" y="1959243"/>
                </a:lnTo>
                <a:lnTo>
                  <a:pt x="7091080" y="1951249"/>
                </a:lnTo>
                <a:lnTo>
                  <a:pt x="7091080" y="1942246"/>
                </a:lnTo>
                <a:lnTo>
                  <a:pt x="7092350" y="1932302"/>
                </a:lnTo>
                <a:lnTo>
                  <a:pt x="7098700" y="1907046"/>
                </a:lnTo>
                <a:lnTo>
                  <a:pt x="7108860" y="1856199"/>
                </a:lnTo>
                <a:lnTo>
                  <a:pt x="7111400" y="1846197"/>
                </a:lnTo>
                <a:lnTo>
                  <a:pt x="7111400" y="1928165"/>
                </a:lnTo>
                <a:lnTo>
                  <a:pt x="7112670" y="1930392"/>
                </a:lnTo>
                <a:lnTo>
                  <a:pt x="7112670" y="1935737"/>
                </a:lnTo>
                <a:lnTo>
                  <a:pt x="7115210" y="1942418"/>
                </a:lnTo>
                <a:lnTo>
                  <a:pt x="7124100" y="1940191"/>
                </a:lnTo>
                <a:lnTo>
                  <a:pt x="7130450" y="1931283"/>
                </a:lnTo>
                <a:lnTo>
                  <a:pt x="7132990" y="1925938"/>
                </a:lnTo>
                <a:lnTo>
                  <a:pt x="7132990" y="1775158"/>
                </a:lnTo>
                <a:lnTo>
                  <a:pt x="7141880" y="1744671"/>
                </a:lnTo>
                <a:lnTo>
                  <a:pt x="7146960" y="1725388"/>
                </a:lnTo>
                <a:lnTo>
                  <a:pt x="7146960" y="1858291"/>
                </a:lnTo>
                <a:lnTo>
                  <a:pt x="7148230" y="1864627"/>
                </a:lnTo>
                <a:lnTo>
                  <a:pt x="7150770" y="1870304"/>
                </a:lnTo>
                <a:lnTo>
                  <a:pt x="7154580" y="1875334"/>
                </a:lnTo>
                <a:lnTo>
                  <a:pt x="7157120" y="1880540"/>
                </a:lnTo>
                <a:lnTo>
                  <a:pt x="7159660" y="1886581"/>
                </a:lnTo>
                <a:close/>
              </a:path>
              <a:path w="7197090" h="4597400">
                <a:moveTo>
                  <a:pt x="7132990" y="1775158"/>
                </a:moveTo>
                <a:lnTo>
                  <a:pt x="7132990" y="1920148"/>
                </a:lnTo>
                <a:lnTo>
                  <a:pt x="7129180" y="1916584"/>
                </a:lnTo>
                <a:lnTo>
                  <a:pt x="7126640" y="1914802"/>
                </a:lnTo>
                <a:lnTo>
                  <a:pt x="7112670" y="1925493"/>
                </a:lnTo>
                <a:lnTo>
                  <a:pt x="7111400" y="1928165"/>
                </a:lnTo>
                <a:lnTo>
                  <a:pt x="7111400" y="1846197"/>
                </a:lnTo>
                <a:lnTo>
                  <a:pt x="7115210" y="1831193"/>
                </a:lnTo>
                <a:lnTo>
                  <a:pt x="7129180" y="1788224"/>
                </a:lnTo>
                <a:lnTo>
                  <a:pt x="7132990" y="1775158"/>
                </a:lnTo>
                <a:close/>
              </a:path>
              <a:path w="7197090" h="4597400">
                <a:moveTo>
                  <a:pt x="7138070" y="2560487"/>
                </a:moveTo>
                <a:lnTo>
                  <a:pt x="7138070" y="2588861"/>
                </a:lnTo>
                <a:lnTo>
                  <a:pt x="7136800" y="2579361"/>
                </a:lnTo>
                <a:lnTo>
                  <a:pt x="7136800" y="2569653"/>
                </a:lnTo>
                <a:lnTo>
                  <a:pt x="7138070" y="2560487"/>
                </a:lnTo>
                <a:close/>
              </a:path>
              <a:path w="7197090" h="4597400">
                <a:moveTo>
                  <a:pt x="7196490" y="2152322"/>
                </a:moveTo>
                <a:lnTo>
                  <a:pt x="7196490" y="2222108"/>
                </a:lnTo>
                <a:lnTo>
                  <a:pt x="7191410" y="2232604"/>
                </a:lnTo>
                <a:lnTo>
                  <a:pt x="7182520" y="2254388"/>
                </a:lnTo>
                <a:lnTo>
                  <a:pt x="7163470" y="2291716"/>
                </a:lnTo>
                <a:lnTo>
                  <a:pt x="7144420" y="2309884"/>
                </a:lnTo>
                <a:lnTo>
                  <a:pt x="7140610" y="2311665"/>
                </a:lnTo>
                <a:lnTo>
                  <a:pt x="7157120" y="2248288"/>
                </a:lnTo>
                <a:lnTo>
                  <a:pt x="7181250" y="2186949"/>
                </a:lnTo>
                <a:lnTo>
                  <a:pt x="7193950" y="2160697"/>
                </a:lnTo>
                <a:lnTo>
                  <a:pt x="7196490" y="2152322"/>
                </a:lnTo>
                <a:close/>
              </a:path>
              <a:path w="7197090" h="4597400">
                <a:moveTo>
                  <a:pt x="7143150" y="2080560"/>
                </a:moveTo>
                <a:lnTo>
                  <a:pt x="7143150" y="2103188"/>
                </a:lnTo>
                <a:lnTo>
                  <a:pt x="7141880" y="2093990"/>
                </a:lnTo>
                <a:lnTo>
                  <a:pt x="7140610" y="2086907"/>
                </a:lnTo>
                <a:lnTo>
                  <a:pt x="7141880" y="2082008"/>
                </a:lnTo>
                <a:lnTo>
                  <a:pt x="7143150" y="2080560"/>
                </a:lnTo>
                <a:close/>
              </a:path>
              <a:path w="7197090" h="4597400">
                <a:moveTo>
                  <a:pt x="7195220" y="1696728"/>
                </a:moveTo>
                <a:lnTo>
                  <a:pt x="7195220" y="1702913"/>
                </a:lnTo>
                <a:lnTo>
                  <a:pt x="7192680" y="1708731"/>
                </a:lnTo>
                <a:lnTo>
                  <a:pt x="7188870" y="1714343"/>
                </a:lnTo>
                <a:lnTo>
                  <a:pt x="7183790" y="1720031"/>
                </a:lnTo>
                <a:lnTo>
                  <a:pt x="7181250" y="1726075"/>
                </a:lnTo>
                <a:lnTo>
                  <a:pt x="7176170" y="1736978"/>
                </a:lnTo>
                <a:lnTo>
                  <a:pt x="7172360" y="1748028"/>
                </a:lnTo>
                <a:lnTo>
                  <a:pt x="7167280" y="1758902"/>
                </a:lnTo>
                <a:lnTo>
                  <a:pt x="7162200" y="1769280"/>
                </a:lnTo>
                <a:lnTo>
                  <a:pt x="7154580" y="1790899"/>
                </a:lnTo>
                <a:lnTo>
                  <a:pt x="7152040" y="1802120"/>
                </a:lnTo>
                <a:lnTo>
                  <a:pt x="7150770" y="1813822"/>
                </a:lnTo>
                <a:lnTo>
                  <a:pt x="7148230" y="1832552"/>
                </a:lnTo>
                <a:lnTo>
                  <a:pt x="7148230" y="1841921"/>
                </a:lnTo>
                <a:lnTo>
                  <a:pt x="7146960" y="1851281"/>
                </a:lnTo>
                <a:lnTo>
                  <a:pt x="7146960" y="1725388"/>
                </a:lnTo>
                <a:lnTo>
                  <a:pt x="7164740" y="1658816"/>
                </a:lnTo>
                <a:lnTo>
                  <a:pt x="7168550" y="1643003"/>
                </a:lnTo>
                <a:lnTo>
                  <a:pt x="7171090" y="1627487"/>
                </a:lnTo>
                <a:lnTo>
                  <a:pt x="7171090" y="1563552"/>
                </a:lnTo>
                <a:lnTo>
                  <a:pt x="7174900" y="1545008"/>
                </a:lnTo>
                <a:lnTo>
                  <a:pt x="7181250" y="1520754"/>
                </a:lnTo>
                <a:lnTo>
                  <a:pt x="7190140" y="1497594"/>
                </a:lnTo>
                <a:lnTo>
                  <a:pt x="7192680" y="1493638"/>
                </a:lnTo>
                <a:lnTo>
                  <a:pt x="7192680" y="1683740"/>
                </a:lnTo>
                <a:lnTo>
                  <a:pt x="7195220" y="1696728"/>
                </a:lnTo>
                <a:close/>
              </a:path>
              <a:path w="7197090" h="4597400">
                <a:moveTo>
                  <a:pt x="7171090" y="1563552"/>
                </a:moveTo>
                <a:lnTo>
                  <a:pt x="7171090" y="1612046"/>
                </a:lnTo>
                <a:lnTo>
                  <a:pt x="7168550" y="1596458"/>
                </a:lnTo>
                <a:lnTo>
                  <a:pt x="7167280" y="1590084"/>
                </a:lnTo>
                <a:lnTo>
                  <a:pt x="7167280" y="1583246"/>
                </a:lnTo>
                <a:lnTo>
                  <a:pt x="7169820" y="1569733"/>
                </a:lnTo>
                <a:lnTo>
                  <a:pt x="7171090" y="1563552"/>
                </a:lnTo>
                <a:close/>
              </a:path>
              <a:path w="7197090" h="4597400">
                <a:moveTo>
                  <a:pt x="7196490" y="1487704"/>
                </a:moveTo>
                <a:lnTo>
                  <a:pt x="7196490" y="1666672"/>
                </a:lnTo>
                <a:lnTo>
                  <a:pt x="7192680" y="1670798"/>
                </a:lnTo>
                <a:lnTo>
                  <a:pt x="7192680" y="1493638"/>
                </a:lnTo>
                <a:lnTo>
                  <a:pt x="7196490" y="1487704"/>
                </a:lnTo>
                <a:close/>
              </a:path>
              <a:path w="7197090" h="4597400">
                <a:moveTo>
                  <a:pt x="1389689" y="0"/>
                </a:moveTo>
                <a:lnTo>
                  <a:pt x="1389244" y="3563"/>
                </a:lnTo>
                <a:lnTo>
                  <a:pt x="1388799" y="3563"/>
                </a:lnTo>
                <a:lnTo>
                  <a:pt x="1388353" y="2672"/>
                </a:lnTo>
                <a:lnTo>
                  <a:pt x="1387463" y="2672"/>
                </a:lnTo>
                <a:lnTo>
                  <a:pt x="1389689" y="0"/>
                </a:lnTo>
                <a:close/>
              </a:path>
              <a:path w="7197090" h="4597400">
                <a:moveTo>
                  <a:pt x="2671" y="45387"/>
                </a:moveTo>
                <a:lnTo>
                  <a:pt x="0" y="81911"/>
                </a:lnTo>
                <a:lnTo>
                  <a:pt x="0" y="72068"/>
                </a:lnTo>
                <a:lnTo>
                  <a:pt x="2671" y="45387"/>
                </a:lnTo>
                <a:close/>
              </a:path>
              <a:path w="7197090" h="4597400">
                <a:moveTo>
                  <a:pt x="1271648" y="1811466"/>
                </a:moveTo>
                <a:lnTo>
                  <a:pt x="1271648" y="1815029"/>
                </a:lnTo>
                <a:lnTo>
                  <a:pt x="1270312" y="1812802"/>
                </a:lnTo>
                <a:lnTo>
                  <a:pt x="1271648" y="1811466"/>
                </a:lnTo>
                <a:close/>
              </a:path>
              <a:path w="7197090" h="4597400">
                <a:moveTo>
                  <a:pt x="1399930" y="3019838"/>
                </a:moveTo>
                <a:lnTo>
                  <a:pt x="1399040" y="3016274"/>
                </a:lnTo>
                <a:lnTo>
                  <a:pt x="1399040" y="3015873"/>
                </a:lnTo>
                <a:lnTo>
                  <a:pt x="1399930" y="301983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2688838" y="0"/>
            <a:ext cx="7366000" cy="7772400"/>
          </a:xfrm>
          <a:custGeom>
            <a:avLst/>
            <a:gdLst/>
            <a:ahLst/>
            <a:cxnLst/>
            <a:rect l="l" t="t" r="r" b="b"/>
            <a:pathLst>
              <a:path w="7366000" h="7772400">
                <a:moveTo>
                  <a:pt x="38099" y="4728424"/>
                </a:moveTo>
                <a:lnTo>
                  <a:pt x="38099" y="6366651"/>
                </a:lnTo>
                <a:lnTo>
                  <a:pt x="12699" y="6081139"/>
                </a:lnTo>
                <a:lnTo>
                  <a:pt x="0" y="5995173"/>
                </a:lnTo>
                <a:lnTo>
                  <a:pt x="0" y="5279194"/>
                </a:lnTo>
                <a:lnTo>
                  <a:pt x="12699" y="5227683"/>
                </a:lnTo>
                <a:lnTo>
                  <a:pt x="12699" y="5124873"/>
                </a:lnTo>
                <a:lnTo>
                  <a:pt x="25399" y="4827335"/>
                </a:lnTo>
                <a:lnTo>
                  <a:pt x="25399" y="4777573"/>
                </a:lnTo>
                <a:lnTo>
                  <a:pt x="38099" y="4728424"/>
                </a:lnTo>
                <a:close/>
              </a:path>
              <a:path w="7366000" h="7772400">
                <a:moveTo>
                  <a:pt x="50799" y="4535542"/>
                </a:moveTo>
                <a:lnTo>
                  <a:pt x="50799" y="6419166"/>
                </a:lnTo>
                <a:lnTo>
                  <a:pt x="38099" y="6377341"/>
                </a:lnTo>
                <a:lnTo>
                  <a:pt x="38099" y="4583448"/>
                </a:lnTo>
                <a:lnTo>
                  <a:pt x="50799" y="4535542"/>
                </a:lnTo>
                <a:close/>
              </a:path>
              <a:path w="7366000" h="7772400">
                <a:moveTo>
                  <a:pt x="63499" y="4414860"/>
                </a:moveTo>
                <a:lnTo>
                  <a:pt x="63499" y="6501123"/>
                </a:lnTo>
                <a:lnTo>
                  <a:pt x="50799" y="6454354"/>
                </a:lnTo>
                <a:lnTo>
                  <a:pt x="50799" y="4454983"/>
                </a:lnTo>
                <a:lnTo>
                  <a:pt x="63499" y="4414860"/>
                </a:lnTo>
                <a:close/>
              </a:path>
              <a:path w="7366000" h="7772400">
                <a:moveTo>
                  <a:pt x="76199" y="4349982"/>
                </a:moveTo>
                <a:lnTo>
                  <a:pt x="76199" y="6537647"/>
                </a:lnTo>
                <a:lnTo>
                  <a:pt x="63499" y="6525176"/>
                </a:lnTo>
                <a:lnTo>
                  <a:pt x="63499" y="4374791"/>
                </a:lnTo>
                <a:lnTo>
                  <a:pt x="76199" y="4349982"/>
                </a:lnTo>
                <a:close/>
              </a:path>
              <a:path w="7366000" h="7772400">
                <a:moveTo>
                  <a:pt x="101599" y="4109768"/>
                </a:moveTo>
                <a:lnTo>
                  <a:pt x="101599" y="6736463"/>
                </a:lnTo>
                <a:lnTo>
                  <a:pt x="88899" y="6690425"/>
                </a:lnTo>
                <a:lnTo>
                  <a:pt x="88899" y="6601354"/>
                </a:lnTo>
                <a:lnTo>
                  <a:pt x="76199" y="6585034"/>
                </a:lnTo>
                <a:lnTo>
                  <a:pt x="76199" y="4275864"/>
                </a:lnTo>
                <a:lnTo>
                  <a:pt x="101599" y="4109768"/>
                </a:lnTo>
                <a:close/>
              </a:path>
              <a:path w="7366000" h="7772400">
                <a:moveTo>
                  <a:pt x="114299" y="4011871"/>
                </a:moveTo>
                <a:lnTo>
                  <a:pt x="114299" y="6834651"/>
                </a:lnTo>
                <a:lnTo>
                  <a:pt x="101599" y="6784545"/>
                </a:lnTo>
                <a:lnTo>
                  <a:pt x="101599" y="4061011"/>
                </a:lnTo>
                <a:lnTo>
                  <a:pt x="114299" y="4011871"/>
                </a:lnTo>
                <a:close/>
              </a:path>
              <a:path w="7366000" h="7772400">
                <a:moveTo>
                  <a:pt x="126999" y="3765037"/>
                </a:moveTo>
                <a:lnTo>
                  <a:pt x="126999" y="6940857"/>
                </a:lnTo>
                <a:lnTo>
                  <a:pt x="114299" y="6886762"/>
                </a:lnTo>
                <a:lnTo>
                  <a:pt x="114299" y="3816486"/>
                </a:lnTo>
                <a:lnTo>
                  <a:pt x="126999" y="3765037"/>
                </a:lnTo>
                <a:close/>
              </a:path>
              <a:path w="7366000" h="7772400">
                <a:moveTo>
                  <a:pt x="165099" y="3250559"/>
                </a:moveTo>
                <a:lnTo>
                  <a:pt x="165099" y="7184984"/>
                </a:lnTo>
                <a:lnTo>
                  <a:pt x="152399" y="7164794"/>
                </a:lnTo>
                <a:lnTo>
                  <a:pt x="152399" y="7099420"/>
                </a:lnTo>
                <a:lnTo>
                  <a:pt x="139699" y="7077938"/>
                </a:lnTo>
                <a:lnTo>
                  <a:pt x="139699" y="7017074"/>
                </a:lnTo>
                <a:lnTo>
                  <a:pt x="126999" y="6996917"/>
                </a:lnTo>
                <a:lnTo>
                  <a:pt x="126999" y="3662123"/>
                </a:lnTo>
                <a:lnTo>
                  <a:pt x="152399" y="3443869"/>
                </a:lnTo>
                <a:lnTo>
                  <a:pt x="165099" y="3250559"/>
                </a:lnTo>
                <a:close/>
              </a:path>
              <a:path w="7366000" h="7772400">
                <a:moveTo>
                  <a:pt x="165099" y="1397271"/>
                </a:moveTo>
                <a:lnTo>
                  <a:pt x="165099" y="1449535"/>
                </a:lnTo>
                <a:lnTo>
                  <a:pt x="152399" y="1441531"/>
                </a:lnTo>
                <a:lnTo>
                  <a:pt x="152399" y="1402366"/>
                </a:lnTo>
                <a:lnTo>
                  <a:pt x="165099" y="1397271"/>
                </a:lnTo>
                <a:close/>
              </a:path>
              <a:path w="7366000" h="7772400">
                <a:moveTo>
                  <a:pt x="177799" y="3058183"/>
                </a:moveTo>
                <a:lnTo>
                  <a:pt x="177799" y="7249869"/>
                </a:lnTo>
                <a:lnTo>
                  <a:pt x="165099" y="7228202"/>
                </a:lnTo>
                <a:lnTo>
                  <a:pt x="165099" y="3161119"/>
                </a:lnTo>
                <a:lnTo>
                  <a:pt x="177799" y="3058183"/>
                </a:lnTo>
                <a:close/>
              </a:path>
              <a:path w="7366000" h="7772400">
                <a:moveTo>
                  <a:pt x="190499" y="1409139"/>
                </a:moveTo>
                <a:lnTo>
                  <a:pt x="190499" y="1453851"/>
                </a:lnTo>
                <a:lnTo>
                  <a:pt x="177799" y="1452542"/>
                </a:lnTo>
                <a:lnTo>
                  <a:pt x="165099" y="1452797"/>
                </a:lnTo>
                <a:lnTo>
                  <a:pt x="165099" y="1395484"/>
                </a:lnTo>
                <a:lnTo>
                  <a:pt x="177799" y="1395484"/>
                </a:lnTo>
                <a:lnTo>
                  <a:pt x="177799" y="1406174"/>
                </a:lnTo>
                <a:lnTo>
                  <a:pt x="190499" y="1409139"/>
                </a:lnTo>
                <a:close/>
              </a:path>
              <a:path w="7366000" h="7772400">
                <a:moveTo>
                  <a:pt x="203199" y="1407511"/>
                </a:moveTo>
                <a:lnTo>
                  <a:pt x="203199" y="7380681"/>
                </a:lnTo>
                <a:lnTo>
                  <a:pt x="190499" y="7338017"/>
                </a:lnTo>
                <a:lnTo>
                  <a:pt x="177799" y="7315112"/>
                </a:lnTo>
                <a:lnTo>
                  <a:pt x="177799" y="2645633"/>
                </a:lnTo>
                <a:lnTo>
                  <a:pt x="190499" y="2621863"/>
                </a:lnTo>
                <a:lnTo>
                  <a:pt x="190499" y="1409139"/>
                </a:lnTo>
                <a:lnTo>
                  <a:pt x="203199" y="1407511"/>
                </a:lnTo>
                <a:close/>
              </a:path>
              <a:path w="7366000" h="7772400">
                <a:moveTo>
                  <a:pt x="190499" y="2412283"/>
                </a:moveTo>
                <a:lnTo>
                  <a:pt x="190499" y="2469341"/>
                </a:lnTo>
                <a:lnTo>
                  <a:pt x="177799" y="2455427"/>
                </a:lnTo>
                <a:lnTo>
                  <a:pt x="177799" y="2426748"/>
                </a:lnTo>
                <a:lnTo>
                  <a:pt x="190499" y="2412283"/>
                </a:lnTo>
                <a:close/>
              </a:path>
              <a:path w="7366000" h="7772400">
                <a:moveTo>
                  <a:pt x="190499" y="2206144"/>
                </a:moveTo>
                <a:lnTo>
                  <a:pt x="190499" y="2332941"/>
                </a:lnTo>
                <a:lnTo>
                  <a:pt x="177799" y="2305472"/>
                </a:lnTo>
                <a:lnTo>
                  <a:pt x="177799" y="2230872"/>
                </a:lnTo>
                <a:lnTo>
                  <a:pt x="190499" y="2206144"/>
                </a:lnTo>
                <a:close/>
              </a:path>
              <a:path w="7366000" h="7772400">
                <a:moveTo>
                  <a:pt x="1384299" y="7322267"/>
                </a:moveTo>
                <a:lnTo>
                  <a:pt x="1384299" y="7772399"/>
                </a:lnTo>
                <a:lnTo>
                  <a:pt x="317499" y="7772399"/>
                </a:lnTo>
                <a:lnTo>
                  <a:pt x="304799" y="7750460"/>
                </a:lnTo>
                <a:lnTo>
                  <a:pt x="292099" y="7707758"/>
                </a:lnTo>
                <a:lnTo>
                  <a:pt x="266699" y="7659116"/>
                </a:lnTo>
                <a:lnTo>
                  <a:pt x="203199" y="7424683"/>
                </a:lnTo>
                <a:lnTo>
                  <a:pt x="203199" y="3838683"/>
                </a:lnTo>
                <a:lnTo>
                  <a:pt x="215899" y="3846700"/>
                </a:lnTo>
                <a:lnTo>
                  <a:pt x="228599" y="3843942"/>
                </a:lnTo>
                <a:lnTo>
                  <a:pt x="241299" y="3835370"/>
                </a:lnTo>
                <a:lnTo>
                  <a:pt x="241299" y="3717552"/>
                </a:lnTo>
                <a:lnTo>
                  <a:pt x="253999" y="3672174"/>
                </a:lnTo>
                <a:lnTo>
                  <a:pt x="253999" y="905525"/>
                </a:lnTo>
                <a:lnTo>
                  <a:pt x="279399" y="729630"/>
                </a:lnTo>
                <a:lnTo>
                  <a:pt x="292099" y="685979"/>
                </a:lnTo>
                <a:lnTo>
                  <a:pt x="292099" y="628564"/>
                </a:lnTo>
                <a:lnTo>
                  <a:pt x="304799" y="552899"/>
                </a:lnTo>
                <a:lnTo>
                  <a:pt x="330199" y="476232"/>
                </a:lnTo>
                <a:lnTo>
                  <a:pt x="330199" y="5856674"/>
                </a:lnTo>
                <a:lnTo>
                  <a:pt x="342899" y="5864840"/>
                </a:lnTo>
                <a:lnTo>
                  <a:pt x="342899" y="430354"/>
                </a:lnTo>
                <a:lnTo>
                  <a:pt x="355599" y="384476"/>
                </a:lnTo>
                <a:lnTo>
                  <a:pt x="355599" y="5025273"/>
                </a:lnTo>
                <a:lnTo>
                  <a:pt x="368299" y="5019483"/>
                </a:lnTo>
                <a:lnTo>
                  <a:pt x="368299" y="4665377"/>
                </a:lnTo>
                <a:lnTo>
                  <a:pt x="380999" y="4674285"/>
                </a:lnTo>
                <a:lnTo>
                  <a:pt x="380999" y="4674730"/>
                </a:lnTo>
                <a:lnTo>
                  <a:pt x="393699" y="4666268"/>
                </a:lnTo>
                <a:lnTo>
                  <a:pt x="393699" y="4532754"/>
                </a:lnTo>
                <a:lnTo>
                  <a:pt x="406399" y="4505694"/>
                </a:lnTo>
                <a:lnTo>
                  <a:pt x="406399" y="4292565"/>
                </a:lnTo>
                <a:lnTo>
                  <a:pt x="419099" y="4285928"/>
                </a:lnTo>
                <a:lnTo>
                  <a:pt x="419099" y="4268111"/>
                </a:lnTo>
                <a:lnTo>
                  <a:pt x="431799" y="4132704"/>
                </a:lnTo>
                <a:lnTo>
                  <a:pt x="431799" y="3973523"/>
                </a:lnTo>
                <a:lnTo>
                  <a:pt x="444499" y="3921721"/>
                </a:lnTo>
                <a:lnTo>
                  <a:pt x="444499" y="3788500"/>
                </a:lnTo>
                <a:lnTo>
                  <a:pt x="457199" y="3758164"/>
                </a:lnTo>
                <a:lnTo>
                  <a:pt x="457199" y="75430"/>
                </a:lnTo>
                <a:lnTo>
                  <a:pt x="469899" y="36115"/>
                </a:lnTo>
                <a:lnTo>
                  <a:pt x="482599" y="0"/>
                </a:lnTo>
                <a:lnTo>
                  <a:pt x="673099" y="0"/>
                </a:lnTo>
                <a:lnTo>
                  <a:pt x="673099" y="3852892"/>
                </a:lnTo>
                <a:lnTo>
                  <a:pt x="685799" y="3845810"/>
                </a:lnTo>
                <a:lnTo>
                  <a:pt x="685799" y="0"/>
                </a:lnTo>
                <a:lnTo>
                  <a:pt x="1142999" y="0"/>
                </a:lnTo>
                <a:lnTo>
                  <a:pt x="1142999" y="7268119"/>
                </a:lnTo>
                <a:lnTo>
                  <a:pt x="1155699" y="7290119"/>
                </a:lnTo>
                <a:lnTo>
                  <a:pt x="1155699" y="7312035"/>
                </a:lnTo>
                <a:lnTo>
                  <a:pt x="1168399" y="7333825"/>
                </a:lnTo>
                <a:lnTo>
                  <a:pt x="1168399" y="7359136"/>
                </a:lnTo>
                <a:lnTo>
                  <a:pt x="1181099" y="7373687"/>
                </a:lnTo>
                <a:lnTo>
                  <a:pt x="1181099" y="7390393"/>
                </a:lnTo>
                <a:lnTo>
                  <a:pt x="1193799" y="7422273"/>
                </a:lnTo>
                <a:lnTo>
                  <a:pt x="1219199" y="7490343"/>
                </a:lnTo>
                <a:lnTo>
                  <a:pt x="1244599" y="7524954"/>
                </a:lnTo>
                <a:lnTo>
                  <a:pt x="1244599" y="7533862"/>
                </a:lnTo>
                <a:lnTo>
                  <a:pt x="1257299" y="7538272"/>
                </a:lnTo>
                <a:lnTo>
                  <a:pt x="1257299" y="3866208"/>
                </a:lnTo>
                <a:lnTo>
                  <a:pt x="1269999" y="3820801"/>
                </a:lnTo>
                <a:lnTo>
                  <a:pt x="1269999" y="3775415"/>
                </a:lnTo>
                <a:lnTo>
                  <a:pt x="1282699" y="3730104"/>
                </a:lnTo>
                <a:lnTo>
                  <a:pt x="1282699" y="7601076"/>
                </a:lnTo>
                <a:lnTo>
                  <a:pt x="1295399" y="7596176"/>
                </a:lnTo>
                <a:lnTo>
                  <a:pt x="1295399" y="3539850"/>
                </a:lnTo>
                <a:lnTo>
                  <a:pt x="1308099" y="3509495"/>
                </a:lnTo>
                <a:lnTo>
                  <a:pt x="1308099" y="5585608"/>
                </a:lnTo>
                <a:lnTo>
                  <a:pt x="1320799" y="5600877"/>
                </a:lnTo>
                <a:lnTo>
                  <a:pt x="1320799" y="5680760"/>
                </a:lnTo>
                <a:lnTo>
                  <a:pt x="1333499" y="5696399"/>
                </a:lnTo>
                <a:lnTo>
                  <a:pt x="1333499" y="7115616"/>
                </a:lnTo>
                <a:lnTo>
                  <a:pt x="1346199" y="7129973"/>
                </a:lnTo>
                <a:lnTo>
                  <a:pt x="1346199" y="7158522"/>
                </a:lnTo>
                <a:lnTo>
                  <a:pt x="1358899" y="7172629"/>
                </a:lnTo>
                <a:lnTo>
                  <a:pt x="1358899" y="4464049"/>
                </a:lnTo>
                <a:lnTo>
                  <a:pt x="1371599" y="4472912"/>
                </a:lnTo>
                <a:lnTo>
                  <a:pt x="1371599" y="7316026"/>
                </a:lnTo>
                <a:lnTo>
                  <a:pt x="1384299" y="7322267"/>
                </a:lnTo>
                <a:close/>
              </a:path>
              <a:path w="7366000" h="7772400">
                <a:moveTo>
                  <a:pt x="241299" y="1003117"/>
                </a:moveTo>
                <a:lnTo>
                  <a:pt x="241299" y="3609382"/>
                </a:lnTo>
                <a:lnTo>
                  <a:pt x="228599" y="3610229"/>
                </a:lnTo>
                <a:lnTo>
                  <a:pt x="228599" y="3633791"/>
                </a:lnTo>
                <a:lnTo>
                  <a:pt x="215899" y="3636909"/>
                </a:lnTo>
                <a:lnTo>
                  <a:pt x="203199" y="3794186"/>
                </a:lnTo>
                <a:lnTo>
                  <a:pt x="203199" y="1342925"/>
                </a:lnTo>
                <a:lnTo>
                  <a:pt x="241299" y="1003117"/>
                </a:lnTo>
                <a:close/>
              </a:path>
              <a:path w="7366000" h="7772400">
                <a:moveTo>
                  <a:pt x="253999" y="905525"/>
                </a:moveTo>
                <a:lnTo>
                  <a:pt x="253999" y="3614238"/>
                </a:lnTo>
                <a:lnTo>
                  <a:pt x="241299" y="3608937"/>
                </a:lnTo>
                <a:lnTo>
                  <a:pt x="241299" y="949621"/>
                </a:lnTo>
                <a:lnTo>
                  <a:pt x="253999" y="905525"/>
                </a:lnTo>
                <a:close/>
              </a:path>
              <a:path w="7366000" h="7772400">
                <a:moveTo>
                  <a:pt x="342899" y="5700526"/>
                </a:moveTo>
                <a:lnTo>
                  <a:pt x="342899" y="5762884"/>
                </a:lnTo>
                <a:lnTo>
                  <a:pt x="330199" y="5763730"/>
                </a:lnTo>
                <a:lnTo>
                  <a:pt x="330199" y="5701372"/>
                </a:lnTo>
                <a:lnTo>
                  <a:pt x="342899" y="5700526"/>
                </a:lnTo>
                <a:close/>
              </a:path>
              <a:path w="7366000" h="7772400">
                <a:moveTo>
                  <a:pt x="342899" y="5511533"/>
                </a:moveTo>
                <a:lnTo>
                  <a:pt x="342899" y="5656830"/>
                </a:lnTo>
                <a:lnTo>
                  <a:pt x="330199" y="5653757"/>
                </a:lnTo>
                <a:lnTo>
                  <a:pt x="330199" y="5546412"/>
                </a:lnTo>
                <a:lnTo>
                  <a:pt x="342899" y="5511533"/>
                </a:lnTo>
                <a:close/>
              </a:path>
              <a:path w="7366000" h="7772400">
                <a:moveTo>
                  <a:pt x="342899" y="430354"/>
                </a:moveTo>
                <a:lnTo>
                  <a:pt x="342899" y="5404279"/>
                </a:lnTo>
                <a:lnTo>
                  <a:pt x="330199" y="5402987"/>
                </a:lnTo>
                <a:lnTo>
                  <a:pt x="330199" y="476232"/>
                </a:lnTo>
                <a:lnTo>
                  <a:pt x="342899" y="430354"/>
                </a:lnTo>
                <a:close/>
              </a:path>
              <a:path w="7366000" h="7772400">
                <a:moveTo>
                  <a:pt x="368299" y="338598"/>
                </a:moveTo>
                <a:lnTo>
                  <a:pt x="368299" y="5019483"/>
                </a:lnTo>
                <a:lnTo>
                  <a:pt x="355599" y="5019928"/>
                </a:lnTo>
                <a:lnTo>
                  <a:pt x="355599" y="384476"/>
                </a:lnTo>
                <a:lnTo>
                  <a:pt x="368299" y="338598"/>
                </a:lnTo>
                <a:close/>
              </a:path>
              <a:path w="7366000" h="7772400">
                <a:moveTo>
                  <a:pt x="457199" y="75430"/>
                </a:moveTo>
                <a:lnTo>
                  <a:pt x="457199" y="3758164"/>
                </a:lnTo>
                <a:lnTo>
                  <a:pt x="444499" y="3728012"/>
                </a:lnTo>
                <a:lnTo>
                  <a:pt x="444499" y="3687687"/>
                </a:lnTo>
                <a:lnTo>
                  <a:pt x="431799" y="3689959"/>
                </a:lnTo>
                <a:lnTo>
                  <a:pt x="431799" y="3775007"/>
                </a:lnTo>
                <a:lnTo>
                  <a:pt x="419099" y="3800779"/>
                </a:lnTo>
                <a:lnTo>
                  <a:pt x="419099" y="4036404"/>
                </a:lnTo>
                <a:lnTo>
                  <a:pt x="406399" y="4152256"/>
                </a:lnTo>
                <a:lnTo>
                  <a:pt x="393699" y="4185971"/>
                </a:lnTo>
                <a:lnTo>
                  <a:pt x="393699" y="4516329"/>
                </a:lnTo>
                <a:lnTo>
                  <a:pt x="380999" y="4530422"/>
                </a:lnTo>
                <a:lnTo>
                  <a:pt x="380999" y="4658206"/>
                </a:lnTo>
                <a:lnTo>
                  <a:pt x="368299" y="4665377"/>
                </a:lnTo>
                <a:lnTo>
                  <a:pt x="368299" y="302777"/>
                </a:lnTo>
                <a:lnTo>
                  <a:pt x="406399" y="194729"/>
                </a:lnTo>
                <a:lnTo>
                  <a:pt x="431799" y="115088"/>
                </a:lnTo>
                <a:lnTo>
                  <a:pt x="457199" y="75430"/>
                </a:lnTo>
                <a:close/>
              </a:path>
              <a:path w="7366000" h="7772400">
                <a:moveTo>
                  <a:pt x="393699" y="4592373"/>
                </a:moveTo>
                <a:lnTo>
                  <a:pt x="393699" y="4651569"/>
                </a:lnTo>
                <a:lnTo>
                  <a:pt x="380999" y="4646224"/>
                </a:lnTo>
                <a:lnTo>
                  <a:pt x="380999" y="4592774"/>
                </a:lnTo>
                <a:lnTo>
                  <a:pt x="393699" y="4592373"/>
                </a:lnTo>
                <a:close/>
              </a:path>
              <a:path w="7366000" h="7772400">
                <a:moveTo>
                  <a:pt x="406399" y="4293055"/>
                </a:moveTo>
                <a:lnTo>
                  <a:pt x="406399" y="4346948"/>
                </a:lnTo>
                <a:lnTo>
                  <a:pt x="393699" y="4361959"/>
                </a:lnTo>
                <a:lnTo>
                  <a:pt x="393699" y="4292518"/>
                </a:lnTo>
                <a:lnTo>
                  <a:pt x="406399" y="4293055"/>
                </a:lnTo>
                <a:close/>
              </a:path>
              <a:path w="7366000" h="7772400">
                <a:moveTo>
                  <a:pt x="685799" y="0"/>
                </a:moveTo>
                <a:lnTo>
                  <a:pt x="685799" y="3834139"/>
                </a:lnTo>
                <a:lnTo>
                  <a:pt x="673099" y="3829285"/>
                </a:lnTo>
                <a:lnTo>
                  <a:pt x="673099" y="0"/>
                </a:lnTo>
                <a:lnTo>
                  <a:pt x="685799" y="0"/>
                </a:lnTo>
                <a:close/>
              </a:path>
              <a:path w="7366000" h="7772400">
                <a:moveTo>
                  <a:pt x="1269999" y="1202474"/>
                </a:moveTo>
                <a:lnTo>
                  <a:pt x="1269999" y="3550007"/>
                </a:lnTo>
                <a:lnTo>
                  <a:pt x="1257299" y="3693876"/>
                </a:lnTo>
                <a:lnTo>
                  <a:pt x="1231899" y="3855963"/>
                </a:lnTo>
                <a:lnTo>
                  <a:pt x="1231899" y="7466156"/>
                </a:lnTo>
                <a:lnTo>
                  <a:pt x="1219199" y="7454533"/>
                </a:lnTo>
                <a:lnTo>
                  <a:pt x="1193799" y="7354443"/>
                </a:lnTo>
                <a:lnTo>
                  <a:pt x="1168399" y="7303585"/>
                </a:lnTo>
                <a:lnTo>
                  <a:pt x="1155699" y="7252314"/>
                </a:lnTo>
                <a:lnTo>
                  <a:pt x="1155699" y="7224002"/>
                </a:lnTo>
                <a:lnTo>
                  <a:pt x="1142999" y="7215344"/>
                </a:lnTo>
                <a:lnTo>
                  <a:pt x="1142999" y="0"/>
                </a:lnTo>
                <a:lnTo>
                  <a:pt x="1244599" y="0"/>
                </a:lnTo>
                <a:lnTo>
                  <a:pt x="1244599" y="2383550"/>
                </a:lnTo>
                <a:lnTo>
                  <a:pt x="1257299" y="2384441"/>
                </a:lnTo>
                <a:lnTo>
                  <a:pt x="1257299" y="1210767"/>
                </a:lnTo>
                <a:lnTo>
                  <a:pt x="1269999" y="1202474"/>
                </a:lnTo>
                <a:close/>
              </a:path>
              <a:path w="7366000" h="7772400">
                <a:moveTo>
                  <a:pt x="1244599" y="3975825"/>
                </a:moveTo>
                <a:lnTo>
                  <a:pt x="1244599" y="7489234"/>
                </a:lnTo>
                <a:lnTo>
                  <a:pt x="1231899" y="7477695"/>
                </a:lnTo>
                <a:lnTo>
                  <a:pt x="1231899" y="3979389"/>
                </a:lnTo>
                <a:lnTo>
                  <a:pt x="1244599" y="3975825"/>
                </a:lnTo>
                <a:close/>
              </a:path>
              <a:path w="7366000" h="7772400">
                <a:moveTo>
                  <a:pt x="1257299" y="3932575"/>
                </a:moveTo>
                <a:lnTo>
                  <a:pt x="1257299" y="7513328"/>
                </a:lnTo>
                <a:lnTo>
                  <a:pt x="1244599" y="7506647"/>
                </a:lnTo>
                <a:lnTo>
                  <a:pt x="1244599" y="3941928"/>
                </a:lnTo>
                <a:lnTo>
                  <a:pt x="1257299" y="3932575"/>
                </a:lnTo>
                <a:close/>
              </a:path>
              <a:path w="7366000" h="7772400">
                <a:moveTo>
                  <a:pt x="1257299" y="2199949"/>
                </a:moveTo>
                <a:lnTo>
                  <a:pt x="1257299" y="2351290"/>
                </a:lnTo>
                <a:lnTo>
                  <a:pt x="1244599" y="2351435"/>
                </a:lnTo>
                <a:lnTo>
                  <a:pt x="1244599" y="2201775"/>
                </a:lnTo>
                <a:lnTo>
                  <a:pt x="1257299" y="2199949"/>
                </a:lnTo>
                <a:close/>
              </a:path>
              <a:path w="7366000" h="7772400">
                <a:moveTo>
                  <a:pt x="1257299" y="1210233"/>
                </a:moveTo>
                <a:lnTo>
                  <a:pt x="1257299" y="2124718"/>
                </a:lnTo>
                <a:lnTo>
                  <a:pt x="1244599" y="2120709"/>
                </a:lnTo>
                <a:lnTo>
                  <a:pt x="1244599" y="1206224"/>
                </a:lnTo>
                <a:lnTo>
                  <a:pt x="1257299" y="1210233"/>
                </a:lnTo>
                <a:close/>
              </a:path>
              <a:path w="7366000" h="7772400">
                <a:moveTo>
                  <a:pt x="1333499" y="0"/>
                </a:moveTo>
                <a:lnTo>
                  <a:pt x="1333499" y="1791546"/>
                </a:lnTo>
                <a:lnTo>
                  <a:pt x="1320799" y="1796936"/>
                </a:lnTo>
                <a:lnTo>
                  <a:pt x="1320799" y="1897116"/>
                </a:lnTo>
                <a:lnTo>
                  <a:pt x="1308099" y="1902113"/>
                </a:lnTo>
                <a:lnTo>
                  <a:pt x="1308099" y="2372691"/>
                </a:lnTo>
                <a:lnTo>
                  <a:pt x="1295399" y="2526394"/>
                </a:lnTo>
                <a:lnTo>
                  <a:pt x="1295399" y="2631068"/>
                </a:lnTo>
                <a:lnTo>
                  <a:pt x="1282699" y="2648103"/>
                </a:lnTo>
                <a:lnTo>
                  <a:pt x="1282699" y="3453694"/>
                </a:lnTo>
                <a:lnTo>
                  <a:pt x="1269999" y="3483194"/>
                </a:lnTo>
                <a:lnTo>
                  <a:pt x="1269999" y="1158118"/>
                </a:lnTo>
                <a:lnTo>
                  <a:pt x="1257299" y="1156381"/>
                </a:lnTo>
                <a:lnTo>
                  <a:pt x="1257299" y="1194294"/>
                </a:lnTo>
                <a:lnTo>
                  <a:pt x="1244599" y="1203596"/>
                </a:lnTo>
                <a:lnTo>
                  <a:pt x="1244599" y="0"/>
                </a:lnTo>
                <a:lnTo>
                  <a:pt x="1333499" y="0"/>
                </a:lnTo>
                <a:close/>
              </a:path>
              <a:path w="7366000" h="7772400">
                <a:moveTo>
                  <a:pt x="1295399" y="5855976"/>
                </a:moveTo>
                <a:lnTo>
                  <a:pt x="1295399" y="7596176"/>
                </a:lnTo>
                <a:lnTo>
                  <a:pt x="1282699" y="7596176"/>
                </a:lnTo>
                <a:lnTo>
                  <a:pt x="1282699" y="5845915"/>
                </a:lnTo>
                <a:lnTo>
                  <a:pt x="1295399" y="5855976"/>
                </a:lnTo>
                <a:close/>
              </a:path>
              <a:path w="7366000" h="7772400">
                <a:moveTo>
                  <a:pt x="1295399" y="3570372"/>
                </a:moveTo>
                <a:lnTo>
                  <a:pt x="1295399" y="5802152"/>
                </a:lnTo>
                <a:lnTo>
                  <a:pt x="1282699" y="5801591"/>
                </a:lnTo>
                <a:lnTo>
                  <a:pt x="1282699" y="3600293"/>
                </a:lnTo>
                <a:lnTo>
                  <a:pt x="1295399" y="3570372"/>
                </a:lnTo>
                <a:close/>
              </a:path>
              <a:path w="7366000" h="7772400">
                <a:moveTo>
                  <a:pt x="1295399" y="2679617"/>
                </a:moveTo>
                <a:lnTo>
                  <a:pt x="1295399" y="3334425"/>
                </a:lnTo>
                <a:lnTo>
                  <a:pt x="1282699" y="3364268"/>
                </a:lnTo>
                <a:lnTo>
                  <a:pt x="1282699" y="2664324"/>
                </a:lnTo>
                <a:lnTo>
                  <a:pt x="1295399" y="2679617"/>
                </a:lnTo>
                <a:close/>
              </a:path>
              <a:path w="7366000" h="7772400">
                <a:moveTo>
                  <a:pt x="1308099" y="2709625"/>
                </a:moveTo>
                <a:lnTo>
                  <a:pt x="1308099" y="3058668"/>
                </a:lnTo>
                <a:lnTo>
                  <a:pt x="1295399" y="3103902"/>
                </a:lnTo>
                <a:lnTo>
                  <a:pt x="1295399" y="2693872"/>
                </a:lnTo>
                <a:lnTo>
                  <a:pt x="1308099" y="2709625"/>
                </a:lnTo>
                <a:close/>
              </a:path>
              <a:path w="7366000" h="7772400">
                <a:moveTo>
                  <a:pt x="1320799" y="5422290"/>
                </a:moveTo>
                <a:lnTo>
                  <a:pt x="1308099" y="5431356"/>
                </a:lnTo>
                <a:lnTo>
                  <a:pt x="1308099" y="5413149"/>
                </a:lnTo>
                <a:lnTo>
                  <a:pt x="1320799" y="5422290"/>
                </a:lnTo>
                <a:close/>
              </a:path>
              <a:path w="7366000" h="7772400">
                <a:moveTo>
                  <a:pt x="1320799" y="3458683"/>
                </a:moveTo>
                <a:lnTo>
                  <a:pt x="1320799" y="5384324"/>
                </a:lnTo>
                <a:lnTo>
                  <a:pt x="1308099" y="5388734"/>
                </a:lnTo>
                <a:lnTo>
                  <a:pt x="1308099" y="3480075"/>
                </a:lnTo>
                <a:lnTo>
                  <a:pt x="1320799" y="3458683"/>
                </a:lnTo>
                <a:close/>
              </a:path>
              <a:path w="7366000" h="7772400">
                <a:moveTo>
                  <a:pt x="1320799" y="2740079"/>
                </a:moveTo>
                <a:lnTo>
                  <a:pt x="1320799" y="2953550"/>
                </a:lnTo>
                <a:lnTo>
                  <a:pt x="1308099" y="2970260"/>
                </a:lnTo>
                <a:lnTo>
                  <a:pt x="1308099" y="2725157"/>
                </a:lnTo>
                <a:lnTo>
                  <a:pt x="1320799" y="2740079"/>
                </a:lnTo>
                <a:close/>
              </a:path>
              <a:path w="7366000" h="7772400">
                <a:moveTo>
                  <a:pt x="1574799" y="0"/>
                </a:moveTo>
                <a:lnTo>
                  <a:pt x="1574799" y="2426221"/>
                </a:lnTo>
                <a:lnTo>
                  <a:pt x="1562099" y="2427112"/>
                </a:lnTo>
                <a:lnTo>
                  <a:pt x="1562099" y="2469176"/>
                </a:lnTo>
                <a:lnTo>
                  <a:pt x="1549399" y="2487929"/>
                </a:lnTo>
                <a:lnTo>
                  <a:pt x="1549399" y="2054744"/>
                </a:lnTo>
                <a:lnTo>
                  <a:pt x="1536699" y="2049889"/>
                </a:lnTo>
                <a:lnTo>
                  <a:pt x="1536699" y="3405781"/>
                </a:lnTo>
                <a:lnTo>
                  <a:pt x="1523999" y="3397814"/>
                </a:lnTo>
                <a:lnTo>
                  <a:pt x="1523999" y="3317945"/>
                </a:lnTo>
                <a:lnTo>
                  <a:pt x="1511299" y="3295229"/>
                </a:lnTo>
                <a:lnTo>
                  <a:pt x="1511299" y="3336609"/>
                </a:lnTo>
                <a:lnTo>
                  <a:pt x="1498599" y="3337054"/>
                </a:lnTo>
                <a:lnTo>
                  <a:pt x="1498599" y="3361597"/>
                </a:lnTo>
                <a:lnTo>
                  <a:pt x="1485899" y="3393711"/>
                </a:lnTo>
                <a:lnTo>
                  <a:pt x="1485899" y="3493629"/>
                </a:lnTo>
                <a:lnTo>
                  <a:pt x="1473199" y="3529256"/>
                </a:lnTo>
                <a:lnTo>
                  <a:pt x="1473199" y="3598217"/>
                </a:lnTo>
                <a:lnTo>
                  <a:pt x="1460499" y="3631728"/>
                </a:lnTo>
                <a:lnTo>
                  <a:pt x="1460499" y="3712556"/>
                </a:lnTo>
                <a:lnTo>
                  <a:pt x="1447799" y="3726986"/>
                </a:lnTo>
                <a:lnTo>
                  <a:pt x="1447799" y="3936185"/>
                </a:lnTo>
                <a:lnTo>
                  <a:pt x="1435099" y="3935828"/>
                </a:lnTo>
                <a:lnTo>
                  <a:pt x="1435099" y="2529555"/>
                </a:lnTo>
                <a:lnTo>
                  <a:pt x="1422399" y="2516341"/>
                </a:lnTo>
                <a:lnTo>
                  <a:pt x="1422399" y="2506630"/>
                </a:lnTo>
                <a:lnTo>
                  <a:pt x="1409699" y="2510002"/>
                </a:lnTo>
                <a:lnTo>
                  <a:pt x="1396999" y="2514901"/>
                </a:lnTo>
                <a:lnTo>
                  <a:pt x="1396999" y="1252147"/>
                </a:lnTo>
                <a:lnTo>
                  <a:pt x="1384299" y="1252593"/>
                </a:lnTo>
                <a:lnTo>
                  <a:pt x="1384299" y="1270854"/>
                </a:lnTo>
                <a:lnTo>
                  <a:pt x="1371599" y="1291233"/>
                </a:lnTo>
                <a:lnTo>
                  <a:pt x="1371599" y="1332157"/>
                </a:lnTo>
                <a:lnTo>
                  <a:pt x="1358899" y="1352811"/>
                </a:lnTo>
                <a:lnTo>
                  <a:pt x="1358899" y="1445012"/>
                </a:lnTo>
                <a:lnTo>
                  <a:pt x="1346199" y="1538950"/>
                </a:lnTo>
                <a:lnTo>
                  <a:pt x="1346199" y="2154605"/>
                </a:lnTo>
                <a:lnTo>
                  <a:pt x="1333499" y="2162151"/>
                </a:lnTo>
                <a:lnTo>
                  <a:pt x="1320799" y="2164761"/>
                </a:lnTo>
                <a:lnTo>
                  <a:pt x="1308099" y="2174515"/>
                </a:lnTo>
                <a:lnTo>
                  <a:pt x="1308099" y="2043207"/>
                </a:lnTo>
                <a:lnTo>
                  <a:pt x="1320799" y="2041915"/>
                </a:lnTo>
                <a:lnTo>
                  <a:pt x="1320799" y="1939133"/>
                </a:lnTo>
                <a:lnTo>
                  <a:pt x="1333499" y="1930261"/>
                </a:lnTo>
                <a:lnTo>
                  <a:pt x="1333499" y="0"/>
                </a:lnTo>
                <a:lnTo>
                  <a:pt x="1574799" y="0"/>
                </a:lnTo>
                <a:close/>
              </a:path>
              <a:path w="7366000" h="7772400">
                <a:moveTo>
                  <a:pt x="1320799" y="1965259"/>
                </a:moveTo>
                <a:lnTo>
                  <a:pt x="1320799" y="2016526"/>
                </a:lnTo>
                <a:lnTo>
                  <a:pt x="1308099" y="2015590"/>
                </a:lnTo>
                <a:lnTo>
                  <a:pt x="1308099" y="1966996"/>
                </a:lnTo>
                <a:lnTo>
                  <a:pt x="1320799" y="1965259"/>
                </a:lnTo>
                <a:close/>
              </a:path>
              <a:path w="7366000" h="7772400">
                <a:moveTo>
                  <a:pt x="1333499" y="4466275"/>
                </a:moveTo>
                <a:lnTo>
                  <a:pt x="1333499" y="5382943"/>
                </a:lnTo>
                <a:lnTo>
                  <a:pt x="1320799" y="5383834"/>
                </a:lnTo>
                <a:lnTo>
                  <a:pt x="1320799" y="4463558"/>
                </a:lnTo>
                <a:lnTo>
                  <a:pt x="1333499" y="4466275"/>
                </a:lnTo>
                <a:close/>
              </a:path>
              <a:path w="7366000" h="7772400">
                <a:moveTo>
                  <a:pt x="1333499" y="3291664"/>
                </a:moveTo>
                <a:lnTo>
                  <a:pt x="1333499" y="4440397"/>
                </a:lnTo>
                <a:lnTo>
                  <a:pt x="1320799" y="4443515"/>
                </a:lnTo>
                <a:lnTo>
                  <a:pt x="1320799" y="3297499"/>
                </a:lnTo>
                <a:lnTo>
                  <a:pt x="1333499" y="3291664"/>
                </a:lnTo>
                <a:close/>
              </a:path>
              <a:path w="7366000" h="7772400">
                <a:moveTo>
                  <a:pt x="1333499" y="2774065"/>
                </a:moveTo>
                <a:lnTo>
                  <a:pt x="1333499" y="2810148"/>
                </a:lnTo>
                <a:lnTo>
                  <a:pt x="1320799" y="2824650"/>
                </a:lnTo>
                <a:lnTo>
                  <a:pt x="1320799" y="2766926"/>
                </a:lnTo>
                <a:lnTo>
                  <a:pt x="1333499" y="2774065"/>
                </a:lnTo>
                <a:close/>
              </a:path>
              <a:path w="7366000" h="7772400">
                <a:moveTo>
                  <a:pt x="1333499" y="1844061"/>
                </a:moveTo>
                <a:lnTo>
                  <a:pt x="1333499" y="1899784"/>
                </a:lnTo>
                <a:lnTo>
                  <a:pt x="1320799" y="1895329"/>
                </a:lnTo>
                <a:lnTo>
                  <a:pt x="1320799" y="1840497"/>
                </a:lnTo>
                <a:lnTo>
                  <a:pt x="1333499" y="1844061"/>
                </a:lnTo>
                <a:close/>
              </a:path>
              <a:path w="7366000" h="7772400">
                <a:moveTo>
                  <a:pt x="1346199" y="6360678"/>
                </a:moveTo>
                <a:lnTo>
                  <a:pt x="1346199" y="7104480"/>
                </a:lnTo>
                <a:lnTo>
                  <a:pt x="1333499" y="7109380"/>
                </a:lnTo>
                <a:lnTo>
                  <a:pt x="1333499" y="6352616"/>
                </a:lnTo>
                <a:lnTo>
                  <a:pt x="1346199" y="6360678"/>
                </a:lnTo>
                <a:close/>
              </a:path>
              <a:path w="7366000" h="7772400">
                <a:moveTo>
                  <a:pt x="1346199" y="5715670"/>
                </a:moveTo>
                <a:lnTo>
                  <a:pt x="1346199" y="6335245"/>
                </a:lnTo>
                <a:lnTo>
                  <a:pt x="1333499" y="6333018"/>
                </a:lnTo>
                <a:lnTo>
                  <a:pt x="1333499" y="5716115"/>
                </a:lnTo>
                <a:lnTo>
                  <a:pt x="1346199" y="5715670"/>
                </a:lnTo>
                <a:close/>
              </a:path>
              <a:path w="7366000" h="7772400">
                <a:moveTo>
                  <a:pt x="1346199" y="3464533"/>
                </a:moveTo>
                <a:lnTo>
                  <a:pt x="1346199" y="5660355"/>
                </a:lnTo>
                <a:lnTo>
                  <a:pt x="1333499" y="5617574"/>
                </a:lnTo>
                <a:lnTo>
                  <a:pt x="1333499" y="3468987"/>
                </a:lnTo>
                <a:lnTo>
                  <a:pt x="1346199" y="3464533"/>
                </a:lnTo>
                <a:close/>
              </a:path>
              <a:path w="7366000" h="7772400">
                <a:moveTo>
                  <a:pt x="1346199" y="3201734"/>
                </a:moveTo>
                <a:lnTo>
                  <a:pt x="1346199" y="3437852"/>
                </a:lnTo>
                <a:lnTo>
                  <a:pt x="1333499" y="3437852"/>
                </a:lnTo>
                <a:lnTo>
                  <a:pt x="1333499" y="3258703"/>
                </a:lnTo>
                <a:lnTo>
                  <a:pt x="1346199" y="3201734"/>
                </a:lnTo>
                <a:close/>
              </a:path>
              <a:path w="7366000" h="7772400">
                <a:moveTo>
                  <a:pt x="1358899" y="4242631"/>
                </a:moveTo>
                <a:lnTo>
                  <a:pt x="1358899" y="7169511"/>
                </a:lnTo>
                <a:lnTo>
                  <a:pt x="1346199" y="7111161"/>
                </a:lnTo>
                <a:lnTo>
                  <a:pt x="1346199" y="4240003"/>
                </a:lnTo>
                <a:lnTo>
                  <a:pt x="1358899" y="4242631"/>
                </a:lnTo>
                <a:close/>
              </a:path>
              <a:path w="7366000" h="7772400">
                <a:moveTo>
                  <a:pt x="1358899" y="3375892"/>
                </a:moveTo>
                <a:lnTo>
                  <a:pt x="1358899" y="4186113"/>
                </a:lnTo>
                <a:lnTo>
                  <a:pt x="1346199" y="4211497"/>
                </a:lnTo>
                <a:lnTo>
                  <a:pt x="1346199" y="3382172"/>
                </a:lnTo>
                <a:lnTo>
                  <a:pt x="1358899" y="3375892"/>
                </a:lnTo>
                <a:close/>
              </a:path>
              <a:path w="7366000" h="7772400">
                <a:moveTo>
                  <a:pt x="1371599" y="1474900"/>
                </a:moveTo>
                <a:lnTo>
                  <a:pt x="1371599" y="2075277"/>
                </a:lnTo>
                <a:lnTo>
                  <a:pt x="1358899" y="2088991"/>
                </a:lnTo>
                <a:lnTo>
                  <a:pt x="1358899" y="2130419"/>
                </a:lnTo>
                <a:lnTo>
                  <a:pt x="1346199" y="2143552"/>
                </a:lnTo>
                <a:lnTo>
                  <a:pt x="1346199" y="1644514"/>
                </a:lnTo>
                <a:lnTo>
                  <a:pt x="1358899" y="1641932"/>
                </a:lnTo>
                <a:lnTo>
                  <a:pt x="1371599" y="1474900"/>
                </a:lnTo>
                <a:close/>
              </a:path>
              <a:path w="7366000" h="7772400">
                <a:moveTo>
                  <a:pt x="1371599" y="4176184"/>
                </a:moveTo>
                <a:lnTo>
                  <a:pt x="1371599" y="4440441"/>
                </a:lnTo>
                <a:lnTo>
                  <a:pt x="1358899" y="4444004"/>
                </a:lnTo>
                <a:lnTo>
                  <a:pt x="1358899" y="4195016"/>
                </a:lnTo>
                <a:lnTo>
                  <a:pt x="1371599" y="4176184"/>
                </a:lnTo>
                <a:close/>
              </a:path>
              <a:path w="7366000" h="7772400">
                <a:moveTo>
                  <a:pt x="1371599" y="3188218"/>
                </a:moveTo>
                <a:lnTo>
                  <a:pt x="1371599" y="4125086"/>
                </a:lnTo>
                <a:lnTo>
                  <a:pt x="1358899" y="4127268"/>
                </a:lnTo>
                <a:lnTo>
                  <a:pt x="1358899" y="3222267"/>
                </a:lnTo>
                <a:lnTo>
                  <a:pt x="1371599" y="3188218"/>
                </a:lnTo>
                <a:close/>
              </a:path>
              <a:path w="7366000" h="7772400">
                <a:moveTo>
                  <a:pt x="1371599" y="2897759"/>
                </a:moveTo>
                <a:lnTo>
                  <a:pt x="1371599" y="3067201"/>
                </a:lnTo>
                <a:lnTo>
                  <a:pt x="1358899" y="3058178"/>
                </a:lnTo>
                <a:lnTo>
                  <a:pt x="1358899" y="2911396"/>
                </a:lnTo>
                <a:lnTo>
                  <a:pt x="1371599" y="2897759"/>
                </a:lnTo>
                <a:close/>
              </a:path>
              <a:path w="7366000" h="7772400">
                <a:moveTo>
                  <a:pt x="1384299" y="6625131"/>
                </a:moveTo>
                <a:lnTo>
                  <a:pt x="1384299" y="7223452"/>
                </a:lnTo>
                <a:lnTo>
                  <a:pt x="1371599" y="7220378"/>
                </a:lnTo>
                <a:lnTo>
                  <a:pt x="1371599" y="6596705"/>
                </a:lnTo>
                <a:lnTo>
                  <a:pt x="1384299" y="6625131"/>
                </a:lnTo>
                <a:close/>
              </a:path>
              <a:path w="7366000" h="7772400">
                <a:moveTo>
                  <a:pt x="1384299" y="6446579"/>
                </a:moveTo>
                <a:lnTo>
                  <a:pt x="1384299" y="6565516"/>
                </a:lnTo>
                <a:lnTo>
                  <a:pt x="1371599" y="6557019"/>
                </a:lnTo>
                <a:lnTo>
                  <a:pt x="1371599" y="6429229"/>
                </a:lnTo>
                <a:lnTo>
                  <a:pt x="1384299" y="6446579"/>
                </a:lnTo>
                <a:close/>
              </a:path>
              <a:path w="7366000" h="7772400">
                <a:moveTo>
                  <a:pt x="1384299" y="4468948"/>
                </a:moveTo>
                <a:lnTo>
                  <a:pt x="1384299" y="6421613"/>
                </a:lnTo>
                <a:lnTo>
                  <a:pt x="1371599" y="6419875"/>
                </a:lnTo>
                <a:lnTo>
                  <a:pt x="1371599" y="4477856"/>
                </a:lnTo>
                <a:lnTo>
                  <a:pt x="1384299" y="4468948"/>
                </a:lnTo>
                <a:close/>
              </a:path>
              <a:path w="7366000" h="7772400">
                <a:moveTo>
                  <a:pt x="1384299" y="2865890"/>
                </a:moveTo>
                <a:lnTo>
                  <a:pt x="1384299" y="4440441"/>
                </a:lnTo>
                <a:lnTo>
                  <a:pt x="1371599" y="4435987"/>
                </a:lnTo>
                <a:lnTo>
                  <a:pt x="1371599" y="2866781"/>
                </a:lnTo>
                <a:lnTo>
                  <a:pt x="1384299" y="2865890"/>
                </a:lnTo>
                <a:close/>
              </a:path>
              <a:path w="7366000" h="7772400">
                <a:moveTo>
                  <a:pt x="1384299" y="2148241"/>
                </a:moveTo>
                <a:lnTo>
                  <a:pt x="1384299" y="2302029"/>
                </a:lnTo>
                <a:lnTo>
                  <a:pt x="1371599" y="2294865"/>
                </a:lnTo>
                <a:lnTo>
                  <a:pt x="1371599" y="2164804"/>
                </a:lnTo>
                <a:lnTo>
                  <a:pt x="1384299" y="2148241"/>
                </a:lnTo>
                <a:close/>
              </a:path>
              <a:path w="7366000" h="7772400">
                <a:moveTo>
                  <a:pt x="1384299" y="1440036"/>
                </a:moveTo>
                <a:lnTo>
                  <a:pt x="1384299" y="2064141"/>
                </a:lnTo>
                <a:lnTo>
                  <a:pt x="1371599" y="2065432"/>
                </a:lnTo>
                <a:lnTo>
                  <a:pt x="1371599" y="1451716"/>
                </a:lnTo>
                <a:lnTo>
                  <a:pt x="1384299" y="1440036"/>
                </a:lnTo>
                <a:close/>
              </a:path>
              <a:path w="7366000" h="7772400">
                <a:moveTo>
                  <a:pt x="1396999" y="7363023"/>
                </a:moveTo>
                <a:lnTo>
                  <a:pt x="1396999" y="7770423"/>
                </a:lnTo>
                <a:lnTo>
                  <a:pt x="1384299" y="7767750"/>
                </a:lnTo>
                <a:lnTo>
                  <a:pt x="1384299" y="7345596"/>
                </a:lnTo>
                <a:lnTo>
                  <a:pt x="1396999" y="7363023"/>
                </a:lnTo>
                <a:close/>
              </a:path>
              <a:path w="7366000" h="7772400">
                <a:moveTo>
                  <a:pt x="1396999" y="6718259"/>
                </a:moveTo>
                <a:lnTo>
                  <a:pt x="1396999" y="7242051"/>
                </a:lnTo>
                <a:lnTo>
                  <a:pt x="1384299" y="7231959"/>
                </a:lnTo>
                <a:lnTo>
                  <a:pt x="1384299" y="6709396"/>
                </a:lnTo>
                <a:lnTo>
                  <a:pt x="1396999" y="6718259"/>
                </a:lnTo>
                <a:close/>
              </a:path>
              <a:path w="7366000" h="7772400">
                <a:moveTo>
                  <a:pt x="1396999" y="6515598"/>
                </a:moveTo>
                <a:lnTo>
                  <a:pt x="1396999" y="6603380"/>
                </a:lnTo>
                <a:lnTo>
                  <a:pt x="1384299" y="6591361"/>
                </a:lnTo>
                <a:lnTo>
                  <a:pt x="1384299" y="6496932"/>
                </a:lnTo>
                <a:lnTo>
                  <a:pt x="1396999" y="6515598"/>
                </a:lnTo>
                <a:close/>
              </a:path>
              <a:path w="7366000" h="7772400">
                <a:moveTo>
                  <a:pt x="1396999" y="4860915"/>
                </a:moveTo>
                <a:lnTo>
                  <a:pt x="1396999" y="6458808"/>
                </a:lnTo>
                <a:lnTo>
                  <a:pt x="1384299" y="6447089"/>
                </a:lnTo>
                <a:lnTo>
                  <a:pt x="1384299" y="4858643"/>
                </a:lnTo>
                <a:lnTo>
                  <a:pt x="1396999" y="4860915"/>
                </a:lnTo>
                <a:close/>
              </a:path>
              <a:path w="7366000" h="7772400">
                <a:moveTo>
                  <a:pt x="1396999" y="2864900"/>
                </a:moveTo>
                <a:lnTo>
                  <a:pt x="1396999" y="4851115"/>
                </a:lnTo>
                <a:lnTo>
                  <a:pt x="1384299" y="4853788"/>
                </a:lnTo>
                <a:lnTo>
                  <a:pt x="1384299" y="2865444"/>
                </a:lnTo>
                <a:lnTo>
                  <a:pt x="1396999" y="2864900"/>
                </a:lnTo>
                <a:close/>
              </a:path>
              <a:path w="7366000" h="7772400">
                <a:moveTo>
                  <a:pt x="1396999" y="2402211"/>
                </a:moveTo>
                <a:lnTo>
                  <a:pt x="1396999" y="2447198"/>
                </a:lnTo>
                <a:lnTo>
                  <a:pt x="1384299" y="2435659"/>
                </a:lnTo>
                <a:lnTo>
                  <a:pt x="1384299" y="2413249"/>
                </a:lnTo>
                <a:lnTo>
                  <a:pt x="1396999" y="2402211"/>
                </a:lnTo>
                <a:close/>
              </a:path>
              <a:path w="7366000" h="7772400">
                <a:moveTo>
                  <a:pt x="1396999" y="1316621"/>
                </a:moveTo>
                <a:lnTo>
                  <a:pt x="1396999" y="2383949"/>
                </a:lnTo>
                <a:lnTo>
                  <a:pt x="1384299" y="2373224"/>
                </a:lnTo>
                <a:lnTo>
                  <a:pt x="1384299" y="1347229"/>
                </a:lnTo>
                <a:lnTo>
                  <a:pt x="1396999" y="1316621"/>
                </a:lnTo>
                <a:close/>
              </a:path>
              <a:path w="7366000" h="7772400">
                <a:moveTo>
                  <a:pt x="1587499" y="7772399"/>
                </a:moveTo>
                <a:lnTo>
                  <a:pt x="1396999" y="7772399"/>
                </a:lnTo>
                <a:lnTo>
                  <a:pt x="1396999" y="7380283"/>
                </a:lnTo>
                <a:lnTo>
                  <a:pt x="1409699" y="7397209"/>
                </a:lnTo>
                <a:lnTo>
                  <a:pt x="1409699" y="7440013"/>
                </a:lnTo>
                <a:lnTo>
                  <a:pt x="1422399" y="7471192"/>
                </a:lnTo>
                <a:lnTo>
                  <a:pt x="1435099" y="7485216"/>
                </a:lnTo>
                <a:lnTo>
                  <a:pt x="1435099" y="7499198"/>
                </a:lnTo>
                <a:lnTo>
                  <a:pt x="1447799" y="7513096"/>
                </a:lnTo>
                <a:lnTo>
                  <a:pt x="1447799" y="7526870"/>
                </a:lnTo>
                <a:lnTo>
                  <a:pt x="1485899" y="7588337"/>
                </a:lnTo>
                <a:lnTo>
                  <a:pt x="1523999" y="7676968"/>
                </a:lnTo>
                <a:lnTo>
                  <a:pt x="1549399" y="7707263"/>
                </a:lnTo>
                <a:lnTo>
                  <a:pt x="1549399" y="7717826"/>
                </a:lnTo>
                <a:lnTo>
                  <a:pt x="1562099" y="7728159"/>
                </a:lnTo>
                <a:lnTo>
                  <a:pt x="1562099" y="7738400"/>
                </a:lnTo>
                <a:lnTo>
                  <a:pt x="1574799" y="7763323"/>
                </a:lnTo>
                <a:lnTo>
                  <a:pt x="1587499" y="7772399"/>
                </a:lnTo>
                <a:close/>
              </a:path>
              <a:path w="7366000" h="7772400">
                <a:moveTo>
                  <a:pt x="1409699" y="7310011"/>
                </a:moveTo>
                <a:lnTo>
                  <a:pt x="1409699" y="7362422"/>
                </a:lnTo>
                <a:lnTo>
                  <a:pt x="1396999" y="7352400"/>
                </a:lnTo>
                <a:lnTo>
                  <a:pt x="1396999" y="7321933"/>
                </a:lnTo>
                <a:lnTo>
                  <a:pt x="1409699" y="7310011"/>
                </a:lnTo>
                <a:close/>
              </a:path>
              <a:path w="7366000" h="7772400">
                <a:moveTo>
                  <a:pt x="1409699" y="6732541"/>
                </a:moveTo>
                <a:lnTo>
                  <a:pt x="1409699" y="7297714"/>
                </a:lnTo>
                <a:lnTo>
                  <a:pt x="1396999" y="7285165"/>
                </a:lnTo>
                <a:lnTo>
                  <a:pt x="1396999" y="6728504"/>
                </a:lnTo>
                <a:lnTo>
                  <a:pt x="1409699" y="6732541"/>
                </a:lnTo>
                <a:close/>
              </a:path>
              <a:path w="7366000" h="7772400">
                <a:moveTo>
                  <a:pt x="1409699" y="6594755"/>
                </a:moveTo>
                <a:lnTo>
                  <a:pt x="1409699" y="6667081"/>
                </a:lnTo>
                <a:lnTo>
                  <a:pt x="1396999" y="6667081"/>
                </a:lnTo>
                <a:lnTo>
                  <a:pt x="1396999" y="6553932"/>
                </a:lnTo>
                <a:lnTo>
                  <a:pt x="1409699" y="6594755"/>
                </a:lnTo>
                <a:close/>
              </a:path>
              <a:path w="7366000" h="7772400">
                <a:moveTo>
                  <a:pt x="1409699" y="2848135"/>
                </a:moveTo>
                <a:lnTo>
                  <a:pt x="1409699" y="6490073"/>
                </a:lnTo>
                <a:lnTo>
                  <a:pt x="1396999" y="6483023"/>
                </a:lnTo>
                <a:lnTo>
                  <a:pt x="1396999" y="2860055"/>
                </a:lnTo>
                <a:lnTo>
                  <a:pt x="1409699" y="2848135"/>
                </a:lnTo>
                <a:close/>
              </a:path>
              <a:path w="7366000" h="7772400">
                <a:moveTo>
                  <a:pt x="1422399" y="6836810"/>
                </a:moveTo>
                <a:lnTo>
                  <a:pt x="1422399" y="7412787"/>
                </a:lnTo>
                <a:lnTo>
                  <a:pt x="1409699" y="7407409"/>
                </a:lnTo>
                <a:lnTo>
                  <a:pt x="1409699" y="6830059"/>
                </a:lnTo>
                <a:lnTo>
                  <a:pt x="1422399" y="6836810"/>
                </a:lnTo>
                <a:close/>
              </a:path>
              <a:path w="7366000" h="7772400">
                <a:moveTo>
                  <a:pt x="1435099" y="4568721"/>
                </a:moveTo>
                <a:lnTo>
                  <a:pt x="1435099" y="6761866"/>
                </a:lnTo>
                <a:lnTo>
                  <a:pt x="1422399" y="6766320"/>
                </a:lnTo>
                <a:lnTo>
                  <a:pt x="1409699" y="6771238"/>
                </a:lnTo>
                <a:lnTo>
                  <a:pt x="1409699" y="6731666"/>
                </a:lnTo>
                <a:lnTo>
                  <a:pt x="1422399" y="6728103"/>
                </a:lnTo>
                <a:lnTo>
                  <a:pt x="1422399" y="4569612"/>
                </a:lnTo>
                <a:lnTo>
                  <a:pt x="1435099" y="4568721"/>
                </a:lnTo>
                <a:close/>
              </a:path>
              <a:path w="7366000" h="7772400">
                <a:moveTo>
                  <a:pt x="1422399" y="4679185"/>
                </a:moveTo>
                <a:lnTo>
                  <a:pt x="1422399" y="6612728"/>
                </a:lnTo>
                <a:lnTo>
                  <a:pt x="1409699" y="6574629"/>
                </a:lnTo>
                <a:lnTo>
                  <a:pt x="1409699" y="4679630"/>
                </a:lnTo>
                <a:lnTo>
                  <a:pt x="1422399" y="4679185"/>
                </a:lnTo>
                <a:close/>
              </a:path>
              <a:path w="7366000" h="7772400">
                <a:moveTo>
                  <a:pt x="1422399" y="4102815"/>
                </a:moveTo>
                <a:lnTo>
                  <a:pt x="1422399" y="4655578"/>
                </a:lnTo>
                <a:lnTo>
                  <a:pt x="1409699" y="4656914"/>
                </a:lnTo>
                <a:lnTo>
                  <a:pt x="1409699" y="4102815"/>
                </a:lnTo>
                <a:lnTo>
                  <a:pt x="1422399" y="4102815"/>
                </a:lnTo>
                <a:close/>
              </a:path>
              <a:path w="7366000" h="7772400">
                <a:moveTo>
                  <a:pt x="1422399" y="2797802"/>
                </a:moveTo>
                <a:lnTo>
                  <a:pt x="1422399" y="3953645"/>
                </a:lnTo>
                <a:lnTo>
                  <a:pt x="1409699" y="4084998"/>
                </a:lnTo>
                <a:lnTo>
                  <a:pt x="1409699" y="2816747"/>
                </a:lnTo>
                <a:lnTo>
                  <a:pt x="1422399" y="2797802"/>
                </a:lnTo>
                <a:close/>
              </a:path>
              <a:path w="7366000" h="7772400">
                <a:moveTo>
                  <a:pt x="1435099" y="6816696"/>
                </a:moveTo>
                <a:lnTo>
                  <a:pt x="1435099" y="7423845"/>
                </a:lnTo>
                <a:lnTo>
                  <a:pt x="1422399" y="7418249"/>
                </a:lnTo>
                <a:lnTo>
                  <a:pt x="1422399" y="6818032"/>
                </a:lnTo>
                <a:lnTo>
                  <a:pt x="1435099" y="6816696"/>
                </a:lnTo>
                <a:close/>
              </a:path>
              <a:path w="7366000" h="7772400">
                <a:moveTo>
                  <a:pt x="1435099" y="4089452"/>
                </a:moveTo>
                <a:lnTo>
                  <a:pt x="1435099" y="4547297"/>
                </a:lnTo>
                <a:lnTo>
                  <a:pt x="1422399" y="4547742"/>
                </a:lnTo>
                <a:lnTo>
                  <a:pt x="1422399" y="4094308"/>
                </a:lnTo>
                <a:lnTo>
                  <a:pt x="1435099" y="4089452"/>
                </a:lnTo>
                <a:close/>
              </a:path>
              <a:path w="7366000" h="7772400">
                <a:moveTo>
                  <a:pt x="1435099" y="2572612"/>
                </a:moveTo>
                <a:lnTo>
                  <a:pt x="1435099" y="3938500"/>
                </a:lnTo>
                <a:lnTo>
                  <a:pt x="1422399" y="3945182"/>
                </a:lnTo>
                <a:lnTo>
                  <a:pt x="1422399" y="2586970"/>
                </a:lnTo>
                <a:lnTo>
                  <a:pt x="1435099" y="2572612"/>
                </a:lnTo>
                <a:close/>
              </a:path>
              <a:path w="7366000" h="7772400">
                <a:moveTo>
                  <a:pt x="1447799" y="6842829"/>
                </a:moveTo>
                <a:lnTo>
                  <a:pt x="1447799" y="7427408"/>
                </a:lnTo>
                <a:lnTo>
                  <a:pt x="1435099" y="7429680"/>
                </a:lnTo>
                <a:lnTo>
                  <a:pt x="1435099" y="6822888"/>
                </a:lnTo>
                <a:lnTo>
                  <a:pt x="1447799" y="6842829"/>
                </a:lnTo>
                <a:close/>
              </a:path>
              <a:path w="7366000" h="7772400">
                <a:moveTo>
                  <a:pt x="1447799" y="6565846"/>
                </a:moveTo>
                <a:lnTo>
                  <a:pt x="1447799" y="6762311"/>
                </a:lnTo>
                <a:lnTo>
                  <a:pt x="1435099" y="6758748"/>
                </a:lnTo>
                <a:lnTo>
                  <a:pt x="1435099" y="6520538"/>
                </a:lnTo>
                <a:lnTo>
                  <a:pt x="1447799" y="6565846"/>
                </a:lnTo>
                <a:close/>
              </a:path>
              <a:path w="7366000" h="7772400">
                <a:moveTo>
                  <a:pt x="1447799" y="3948255"/>
                </a:moveTo>
                <a:lnTo>
                  <a:pt x="1447799" y="6469716"/>
                </a:lnTo>
                <a:lnTo>
                  <a:pt x="1435099" y="6471053"/>
                </a:lnTo>
                <a:lnTo>
                  <a:pt x="1435099" y="4023976"/>
                </a:lnTo>
                <a:lnTo>
                  <a:pt x="1447799" y="3948255"/>
                </a:lnTo>
                <a:close/>
              </a:path>
              <a:path w="7366000" h="7772400">
                <a:moveTo>
                  <a:pt x="1460499" y="6911036"/>
                </a:moveTo>
                <a:lnTo>
                  <a:pt x="1460499" y="7410037"/>
                </a:lnTo>
                <a:lnTo>
                  <a:pt x="1447799" y="7408255"/>
                </a:lnTo>
                <a:lnTo>
                  <a:pt x="1447799" y="6908363"/>
                </a:lnTo>
                <a:lnTo>
                  <a:pt x="1460499" y="6911036"/>
                </a:lnTo>
                <a:close/>
              </a:path>
              <a:path w="7366000" h="7772400">
                <a:moveTo>
                  <a:pt x="1460499" y="6658465"/>
                </a:moveTo>
                <a:lnTo>
                  <a:pt x="1460499" y="6836250"/>
                </a:lnTo>
                <a:lnTo>
                  <a:pt x="1447799" y="6801174"/>
                </a:lnTo>
                <a:lnTo>
                  <a:pt x="1447799" y="6611737"/>
                </a:lnTo>
                <a:lnTo>
                  <a:pt x="1460499" y="6658465"/>
                </a:lnTo>
                <a:close/>
              </a:path>
              <a:path w="7366000" h="7772400">
                <a:moveTo>
                  <a:pt x="1460499" y="3858323"/>
                </a:moveTo>
                <a:lnTo>
                  <a:pt x="1460499" y="6482188"/>
                </a:lnTo>
                <a:lnTo>
                  <a:pt x="1447799" y="6468826"/>
                </a:lnTo>
                <a:lnTo>
                  <a:pt x="1447799" y="3861441"/>
                </a:lnTo>
                <a:lnTo>
                  <a:pt x="1460499" y="3858323"/>
                </a:lnTo>
                <a:close/>
              </a:path>
              <a:path w="7366000" h="7772400">
                <a:moveTo>
                  <a:pt x="1473199" y="6677835"/>
                </a:moveTo>
                <a:lnTo>
                  <a:pt x="1473199" y="7425621"/>
                </a:lnTo>
                <a:lnTo>
                  <a:pt x="1460499" y="7414936"/>
                </a:lnTo>
                <a:lnTo>
                  <a:pt x="1460499" y="6706277"/>
                </a:lnTo>
                <a:lnTo>
                  <a:pt x="1473199" y="6677835"/>
                </a:lnTo>
                <a:close/>
              </a:path>
              <a:path w="7366000" h="7772400">
                <a:moveTo>
                  <a:pt x="1473199" y="3755268"/>
                </a:moveTo>
                <a:lnTo>
                  <a:pt x="1473199" y="6651953"/>
                </a:lnTo>
                <a:lnTo>
                  <a:pt x="1460499" y="6627499"/>
                </a:lnTo>
                <a:lnTo>
                  <a:pt x="1460499" y="3788364"/>
                </a:lnTo>
                <a:lnTo>
                  <a:pt x="1473199" y="3755268"/>
                </a:lnTo>
                <a:close/>
              </a:path>
              <a:path w="7366000" h="7772400">
                <a:moveTo>
                  <a:pt x="1485899" y="7473687"/>
                </a:moveTo>
                <a:lnTo>
                  <a:pt x="1485899" y="7491058"/>
                </a:lnTo>
                <a:lnTo>
                  <a:pt x="1473199" y="7487940"/>
                </a:lnTo>
                <a:lnTo>
                  <a:pt x="1473199" y="7477740"/>
                </a:lnTo>
                <a:lnTo>
                  <a:pt x="1485899" y="7473687"/>
                </a:lnTo>
                <a:close/>
              </a:path>
              <a:path w="7366000" h="7772400">
                <a:moveTo>
                  <a:pt x="1485899" y="3708270"/>
                </a:moveTo>
                <a:lnTo>
                  <a:pt x="1485899" y="7458543"/>
                </a:lnTo>
                <a:lnTo>
                  <a:pt x="1473199" y="7447357"/>
                </a:lnTo>
                <a:lnTo>
                  <a:pt x="1473199" y="3722426"/>
                </a:lnTo>
                <a:lnTo>
                  <a:pt x="1485899" y="3708270"/>
                </a:lnTo>
                <a:close/>
              </a:path>
              <a:path w="7366000" h="7772400">
                <a:moveTo>
                  <a:pt x="1498599" y="3655648"/>
                </a:moveTo>
                <a:lnTo>
                  <a:pt x="1498599" y="7492840"/>
                </a:lnTo>
                <a:lnTo>
                  <a:pt x="1485899" y="7492840"/>
                </a:lnTo>
                <a:lnTo>
                  <a:pt x="1485899" y="3666304"/>
                </a:lnTo>
                <a:lnTo>
                  <a:pt x="1498599" y="3655648"/>
                </a:lnTo>
                <a:close/>
              </a:path>
              <a:path w="7366000" h="7772400">
                <a:moveTo>
                  <a:pt x="1498599" y="3541059"/>
                </a:moveTo>
                <a:lnTo>
                  <a:pt x="1498599" y="3588357"/>
                </a:lnTo>
                <a:lnTo>
                  <a:pt x="1485899" y="3583671"/>
                </a:lnTo>
                <a:lnTo>
                  <a:pt x="1485899" y="3552154"/>
                </a:lnTo>
                <a:lnTo>
                  <a:pt x="1498599" y="3541059"/>
                </a:lnTo>
                <a:close/>
              </a:path>
              <a:path w="7366000" h="7772400">
                <a:moveTo>
                  <a:pt x="1511299" y="6926269"/>
                </a:moveTo>
                <a:lnTo>
                  <a:pt x="1511299" y="7502639"/>
                </a:lnTo>
                <a:lnTo>
                  <a:pt x="1498599" y="7498630"/>
                </a:lnTo>
                <a:lnTo>
                  <a:pt x="1498599" y="6927204"/>
                </a:lnTo>
                <a:lnTo>
                  <a:pt x="1511299" y="6926269"/>
                </a:lnTo>
                <a:close/>
              </a:path>
              <a:path w="7366000" h="7772400">
                <a:moveTo>
                  <a:pt x="1511299" y="3625326"/>
                </a:moveTo>
                <a:lnTo>
                  <a:pt x="1511299" y="6917405"/>
                </a:lnTo>
                <a:lnTo>
                  <a:pt x="1498599" y="6912060"/>
                </a:lnTo>
                <a:lnTo>
                  <a:pt x="1498599" y="3635506"/>
                </a:lnTo>
                <a:lnTo>
                  <a:pt x="1511299" y="3625326"/>
                </a:lnTo>
                <a:close/>
              </a:path>
              <a:path w="7366000" h="7772400">
                <a:moveTo>
                  <a:pt x="1511299" y="3511835"/>
                </a:moveTo>
                <a:lnTo>
                  <a:pt x="1511299" y="3598200"/>
                </a:lnTo>
                <a:lnTo>
                  <a:pt x="1498599" y="3594637"/>
                </a:lnTo>
                <a:lnTo>
                  <a:pt x="1498599" y="3514864"/>
                </a:lnTo>
                <a:lnTo>
                  <a:pt x="1511299" y="3511835"/>
                </a:lnTo>
                <a:close/>
              </a:path>
              <a:path w="7366000" h="7772400">
                <a:moveTo>
                  <a:pt x="1511299" y="3475789"/>
                </a:moveTo>
                <a:lnTo>
                  <a:pt x="1511299" y="3498428"/>
                </a:lnTo>
                <a:lnTo>
                  <a:pt x="1498599" y="3498873"/>
                </a:lnTo>
                <a:lnTo>
                  <a:pt x="1498599" y="3487389"/>
                </a:lnTo>
                <a:lnTo>
                  <a:pt x="1511299" y="3475789"/>
                </a:lnTo>
                <a:close/>
              </a:path>
              <a:path w="7366000" h="7772400">
                <a:moveTo>
                  <a:pt x="1523999" y="3437895"/>
                </a:moveTo>
                <a:lnTo>
                  <a:pt x="1523999" y="7523996"/>
                </a:lnTo>
                <a:lnTo>
                  <a:pt x="1511299" y="7509364"/>
                </a:lnTo>
                <a:lnTo>
                  <a:pt x="1511299" y="3442350"/>
                </a:lnTo>
                <a:lnTo>
                  <a:pt x="1523999" y="3437895"/>
                </a:lnTo>
                <a:close/>
              </a:path>
              <a:path w="7366000" h="7772400">
                <a:moveTo>
                  <a:pt x="1574799" y="4341642"/>
                </a:moveTo>
                <a:lnTo>
                  <a:pt x="1574799" y="7581967"/>
                </a:lnTo>
                <a:lnTo>
                  <a:pt x="1562099" y="7576511"/>
                </a:lnTo>
                <a:lnTo>
                  <a:pt x="1562099" y="7565932"/>
                </a:lnTo>
                <a:lnTo>
                  <a:pt x="1549399" y="7561478"/>
                </a:lnTo>
                <a:lnTo>
                  <a:pt x="1536699" y="7550304"/>
                </a:lnTo>
                <a:lnTo>
                  <a:pt x="1523999" y="7537726"/>
                </a:lnTo>
                <a:lnTo>
                  <a:pt x="1523999" y="5448376"/>
                </a:lnTo>
                <a:lnTo>
                  <a:pt x="1536699" y="5452384"/>
                </a:lnTo>
                <a:lnTo>
                  <a:pt x="1536699" y="4389174"/>
                </a:lnTo>
                <a:lnTo>
                  <a:pt x="1549399" y="4394518"/>
                </a:lnTo>
                <a:lnTo>
                  <a:pt x="1549399" y="4384720"/>
                </a:lnTo>
                <a:lnTo>
                  <a:pt x="1574799" y="4341642"/>
                </a:lnTo>
                <a:close/>
              </a:path>
              <a:path w="7366000" h="7772400">
                <a:moveTo>
                  <a:pt x="1536699" y="3437361"/>
                </a:moveTo>
                <a:lnTo>
                  <a:pt x="1536699" y="5392743"/>
                </a:lnTo>
                <a:lnTo>
                  <a:pt x="1523999" y="5398909"/>
                </a:lnTo>
                <a:lnTo>
                  <a:pt x="1523999" y="3437361"/>
                </a:lnTo>
                <a:lnTo>
                  <a:pt x="1536699" y="3437361"/>
                </a:lnTo>
                <a:close/>
              </a:path>
              <a:path w="7366000" h="7772400">
                <a:moveTo>
                  <a:pt x="1549399" y="2244045"/>
                </a:moveTo>
                <a:lnTo>
                  <a:pt x="1549399" y="4356079"/>
                </a:lnTo>
                <a:lnTo>
                  <a:pt x="1536699" y="4369607"/>
                </a:lnTo>
                <a:lnTo>
                  <a:pt x="1536699" y="2244490"/>
                </a:lnTo>
                <a:lnTo>
                  <a:pt x="1549399" y="2244045"/>
                </a:lnTo>
                <a:close/>
              </a:path>
              <a:path w="7366000" h="7772400">
                <a:moveTo>
                  <a:pt x="1549399" y="2162090"/>
                </a:moveTo>
                <a:lnTo>
                  <a:pt x="1549399" y="2244045"/>
                </a:lnTo>
                <a:lnTo>
                  <a:pt x="1536699" y="2235627"/>
                </a:lnTo>
                <a:lnTo>
                  <a:pt x="1536699" y="2164807"/>
                </a:lnTo>
                <a:lnTo>
                  <a:pt x="1549399" y="2162090"/>
                </a:lnTo>
                <a:close/>
              </a:path>
              <a:path w="7366000" h="7772400">
                <a:moveTo>
                  <a:pt x="1562099" y="3200845"/>
                </a:moveTo>
                <a:lnTo>
                  <a:pt x="1562099" y="4316500"/>
                </a:lnTo>
                <a:lnTo>
                  <a:pt x="1549399" y="4329933"/>
                </a:lnTo>
                <a:lnTo>
                  <a:pt x="1549399" y="3193719"/>
                </a:lnTo>
                <a:lnTo>
                  <a:pt x="1562099" y="3200845"/>
                </a:lnTo>
                <a:close/>
              </a:path>
              <a:path w="7366000" h="7772400">
                <a:moveTo>
                  <a:pt x="1562099" y="2532320"/>
                </a:moveTo>
                <a:lnTo>
                  <a:pt x="1562099" y="3180312"/>
                </a:lnTo>
                <a:lnTo>
                  <a:pt x="1549399" y="3178575"/>
                </a:lnTo>
                <a:lnTo>
                  <a:pt x="1549399" y="2525594"/>
                </a:lnTo>
                <a:lnTo>
                  <a:pt x="1562099" y="2532320"/>
                </a:lnTo>
                <a:close/>
              </a:path>
              <a:path w="7366000" h="7772400">
                <a:moveTo>
                  <a:pt x="1574799" y="7635373"/>
                </a:moveTo>
                <a:lnTo>
                  <a:pt x="1574799" y="7659286"/>
                </a:lnTo>
                <a:lnTo>
                  <a:pt x="1562099" y="7653190"/>
                </a:lnTo>
                <a:lnTo>
                  <a:pt x="1562099" y="7638491"/>
                </a:lnTo>
                <a:lnTo>
                  <a:pt x="1574799" y="7635373"/>
                </a:lnTo>
                <a:close/>
              </a:path>
              <a:path w="7366000" h="7772400">
                <a:moveTo>
                  <a:pt x="1574799" y="2801306"/>
                </a:moveTo>
                <a:lnTo>
                  <a:pt x="1574799" y="4191901"/>
                </a:lnTo>
                <a:lnTo>
                  <a:pt x="1562099" y="4205534"/>
                </a:lnTo>
                <a:lnTo>
                  <a:pt x="1562099" y="2795561"/>
                </a:lnTo>
                <a:lnTo>
                  <a:pt x="1574799" y="2801306"/>
                </a:lnTo>
                <a:close/>
              </a:path>
              <a:path w="7366000" h="7772400">
                <a:moveTo>
                  <a:pt x="2158999" y="0"/>
                </a:moveTo>
                <a:lnTo>
                  <a:pt x="2158999" y="505673"/>
                </a:lnTo>
                <a:lnTo>
                  <a:pt x="2146299" y="501129"/>
                </a:lnTo>
                <a:lnTo>
                  <a:pt x="2146299" y="494937"/>
                </a:lnTo>
                <a:lnTo>
                  <a:pt x="2133599" y="494492"/>
                </a:lnTo>
                <a:lnTo>
                  <a:pt x="2133599" y="496229"/>
                </a:lnTo>
                <a:lnTo>
                  <a:pt x="2120899" y="502510"/>
                </a:lnTo>
                <a:lnTo>
                  <a:pt x="2120899" y="568921"/>
                </a:lnTo>
                <a:lnTo>
                  <a:pt x="2108199" y="564378"/>
                </a:lnTo>
                <a:lnTo>
                  <a:pt x="2108199" y="557741"/>
                </a:lnTo>
                <a:lnTo>
                  <a:pt x="2095499" y="560904"/>
                </a:lnTo>
                <a:lnTo>
                  <a:pt x="2095499" y="529235"/>
                </a:lnTo>
                <a:lnTo>
                  <a:pt x="2082799" y="522640"/>
                </a:lnTo>
                <a:lnTo>
                  <a:pt x="2082799" y="517397"/>
                </a:lnTo>
                <a:lnTo>
                  <a:pt x="2070099" y="514176"/>
                </a:lnTo>
                <a:lnTo>
                  <a:pt x="2070099" y="515543"/>
                </a:lnTo>
                <a:lnTo>
                  <a:pt x="2057399" y="517670"/>
                </a:lnTo>
                <a:lnTo>
                  <a:pt x="2057399" y="442378"/>
                </a:lnTo>
                <a:lnTo>
                  <a:pt x="2044699" y="445942"/>
                </a:lnTo>
                <a:lnTo>
                  <a:pt x="2044699" y="532250"/>
                </a:lnTo>
                <a:lnTo>
                  <a:pt x="2031999" y="535343"/>
                </a:lnTo>
                <a:lnTo>
                  <a:pt x="2031999" y="535938"/>
                </a:lnTo>
                <a:lnTo>
                  <a:pt x="2019299" y="535026"/>
                </a:lnTo>
                <a:lnTo>
                  <a:pt x="2006599" y="533600"/>
                </a:lnTo>
                <a:lnTo>
                  <a:pt x="2006599" y="578632"/>
                </a:lnTo>
                <a:lnTo>
                  <a:pt x="1993899" y="577340"/>
                </a:lnTo>
                <a:lnTo>
                  <a:pt x="1993899" y="2429785"/>
                </a:lnTo>
                <a:lnTo>
                  <a:pt x="1981199" y="2436065"/>
                </a:lnTo>
                <a:lnTo>
                  <a:pt x="1981199" y="3080583"/>
                </a:lnTo>
                <a:lnTo>
                  <a:pt x="1968499" y="3107125"/>
                </a:lnTo>
                <a:lnTo>
                  <a:pt x="1968499" y="3162180"/>
                </a:lnTo>
                <a:lnTo>
                  <a:pt x="1955799" y="3190200"/>
                </a:lnTo>
                <a:lnTo>
                  <a:pt x="1955799" y="2544747"/>
                </a:lnTo>
                <a:lnTo>
                  <a:pt x="1943099" y="2542074"/>
                </a:lnTo>
                <a:lnTo>
                  <a:pt x="1943099" y="2621134"/>
                </a:lnTo>
                <a:lnTo>
                  <a:pt x="1930399" y="2627790"/>
                </a:lnTo>
                <a:lnTo>
                  <a:pt x="1930399" y="618719"/>
                </a:lnTo>
                <a:lnTo>
                  <a:pt x="1917699" y="621436"/>
                </a:lnTo>
                <a:lnTo>
                  <a:pt x="1904999" y="621881"/>
                </a:lnTo>
                <a:lnTo>
                  <a:pt x="1904999" y="2887810"/>
                </a:lnTo>
                <a:lnTo>
                  <a:pt x="1892299" y="2917258"/>
                </a:lnTo>
                <a:lnTo>
                  <a:pt x="1892299" y="3167615"/>
                </a:lnTo>
                <a:lnTo>
                  <a:pt x="1879599" y="3199819"/>
                </a:lnTo>
                <a:lnTo>
                  <a:pt x="1879599" y="3264946"/>
                </a:lnTo>
                <a:lnTo>
                  <a:pt x="1866899" y="3297677"/>
                </a:lnTo>
                <a:lnTo>
                  <a:pt x="1866899" y="3370681"/>
                </a:lnTo>
                <a:lnTo>
                  <a:pt x="1854199" y="3375625"/>
                </a:lnTo>
                <a:lnTo>
                  <a:pt x="1854199" y="3425467"/>
                </a:lnTo>
                <a:lnTo>
                  <a:pt x="1841499" y="3506132"/>
                </a:lnTo>
                <a:lnTo>
                  <a:pt x="1841499" y="3525285"/>
                </a:lnTo>
                <a:lnTo>
                  <a:pt x="1828799" y="3545593"/>
                </a:lnTo>
                <a:lnTo>
                  <a:pt x="1828799" y="3614369"/>
                </a:lnTo>
                <a:lnTo>
                  <a:pt x="1816099" y="3620649"/>
                </a:lnTo>
                <a:lnTo>
                  <a:pt x="1816099" y="3695880"/>
                </a:lnTo>
                <a:lnTo>
                  <a:pt x="1803399" y="3722401"/>
                </a:lnTo>
                <a:lnTo>
                  <a:pt x="1803399" y="3182227"/>
                </a:lnTo>
                <a:lnTo>
                  <a:pt x="1790699" y="3180846"/>
                </a:lnTo>
                <a:lnTo>
                  <a:pt x="1790699" y="3236195"/>
                </a:lnTo>
                <a:lnTo>
                  <a:pt x="1777999" y="3257950"/>
                </a:lnTo>
                <a:lnTo>
                  <a:pt x="1777999" y="3304672"/>
                </a:lnTo>
                <a:lnTo>
                  <a:pt x="1765299" y="3311398"/>
                </a:lnTo>
                <a:lnTo>
                  <a:pt x="1765299" y="2132647"/>
                </a:lnTo>
                <a:lnTo>
                  <a:pt x="1752599" y="2133538"/>
                </a:lnTo>
                <a:lnTo>
                  <a:pt x="1752599" y="2138927"/>
                </a:lnTo>
                <a:lnTo>
                  <a:pt x="1739899" y="2190284"/>
                </a:lnTo>
                <a:lnTo>
                  <a:pt x="1739899" y="2242242"/>
                </a:lnTo>
                <a:lnTo>
                  <a:pt x="1727199" y="2294868"/>
                </a:lnTo>
                <a:lnTo>
                  <a:pt x="1727199" y="1119367"/>
                </a:lnTo>
                <a:lnTo>
                  <a:pt x="1714499" y="1115358"/>
                </a:lnTo>
                <a:lnTo>
                  <a:pt x="1714499" y="1115804"/>
                </a:lnTo>
                <a:lnTo>
                  <a:pt x="1701799" y="1120658"/>
                </a:lnTo>
                <a:lnTo>
                  <a:pt x="1701799" y="1058835"/>
                </a:lnTo>
                <a:lnTo>
                  <a:pt x="1689099" y="1056608"/>
                </a:lnTo>
                <a:lnTo>
                  <a:pt x="1689099" y="1073534"/>
                </a:lnTo>
                <a:lnTo>
                  <a:pt x="1676399" y="1079280"/>
                </a:lnTo>
                <a:lnTo>
                  <a:pt x="1676399" y="4241696"/>
                </a:lnTo>
                <a:lnTo>
                  <a:pt x="1663699" y="4265034"/>
                </a:lnTo>
                <a:lnTo>
                  <a:pt x="1663699" y="2017017"/>
                </a:lnTo>
                <a:lnTo>
                  <a:pt x="1650999" y="2018754"/>
                </a:lnTo>
                <a:lnTo>
                  <a:pt x="1650999" y="2053095"/>
                </a:lnTo>
                <a:lnTo>
                  <a:pt x="1638299" y="2055724"/>
                </a:lnTo>
                <a:lnTo>
                  <a:pt x="1638299" y="2186287"/>
                </a:lnTo>
                <a:lnTo>
                  <a:pt x="1625599" y="2195139"/>
                </a:lnTo>
                <a:lnTo>
                  <a:pt x="1625599" y="2256423"/>
                </a:lnTo>
                <a:lnTo>
                  <a:pt x="1612899" y="2277942"/>
                </a:lnTo>
                <a:lnTo>
                  <a:pt x="1612899" y="3685207"/>
                </a:lnTo>
                <a:lnTo>
                  <a:pt x="1600199" y="3696668"/>
                </a:lnTo>
                <a:lnTo>
                  <a:pt x="1600199" y="4130832"/>
                </a:lnTo>
                <a:lnTo>
                  <a:pt x="1587499" y="4137112"/>
                </a:lnTo>
                <a:lnTo>
                  <a:pt x="1587499" y="2770171"/>
                </a:lnTo>
                <a:lnTo>
                  <a:pt x="1574799" y="2763045"/>
                </a:lnTo>
                <a:lnTo>
                  <a:pt x="1562099" y="2771463"/>
                </a:lnTo>
                <a:lnTo>
                  <a:pt x="1562099" y="2592406"/>
                </a:lnTo>
                <a:lnTo>
                  <a:pt x="1574799" y="2596414"/>
                </a:lnTo>
                <a:lnTo>
                  <a:pt x="1574799" y="0"/>
                </a:lnTo>
                <a:lnTo>
                  <a:pt x="2158999" y="0"/>
                </a:lnTo>
                <a:close/>
              </a:path>
              <a:path w="7366000" h="7772400">
                <a:moveTo>
                  <a:pt x="1574799" y="2537715"/>
                </a:moveTo>
                <a:lnTo>
                  <a:pt x="1574799" y="2581271"/>
                </a:lnTo>
                <a:lnTo>
                  <a:pt x="1562099" y="2580825"/>
                </a:lnTo>
                <a:lnTo>
                  <a:pt x="1562099" y="2541358"/>
                </a:lnTo>
                <a:lnTo>
                  <a:pt x="1574799" y="2537715"/>
                </a:lnTo>
                <a:close/>
              </a:path>
              <a:path w="7366000" h="7772400">
                <a:moveTo>
                  <a:pt x="1587499" y="7630963"/>
                </a:moveTo>
                <a:lnTo>
                  <a:pt x="1587499" y="7668473"/>
                </a:lnTo>
                <a:lnTo>
                  <a:pt x="1574799" y="7664548"/>
                </a:lnTo>
                <a:lnTo>
                  <a:pt x="1574799" y="7633636"/>
                </a:lnTo>
                <a:lnTo>
                  <a:pt x="1587499" y="7630963"/>
                </a:lnTo>
                <a:close/>
              </a:path>
              <a:path w="7366000" h="7772400">
                <a:moveTo>
                  <a:pt x="1587499" y="4296527"/>
                </a:moveTo>
                <a:lnTo>
                  <a:pt x="1587499" y="7605304"/>
                </a:lnTo>
                <a:lnTo>
                  <a:pt x="1574799" y="7598448"/>
                </a:lnTo>
                <a:lnTo>
                  <a:pt x="1574799" y="4319459"/>
                </a:lnTo>
                <a:lnTo>
                  <a:pt x="1587499" y="4296527"/>
                </a:lnTo>
                <a:close/>
              </a:path>
              <a:path w="7366000" h="7772400">
                <a:moveTo>
                  <a:pt x="1587499" y="2804870"/>
                </a:moveTo>
                <a:lnTo>
                  <a:pt x="1587499" y="4179382"/>
                </a:lnTo>
                <a:lnTo>
                  <a:pt x="1574799" y="4180719"/>
                </a:lnTo>
                <a:lnTo>
                  <a:pt x="1574799" y="2804870"/>
                </a:lnTo>
                <a:lnTo>
                  <a:pt x="1587499" y="2804870"/>
                </a:lnTo>
                <a:close/>
              </a:path>
              <a:path w="7366000" h="7772400">
                <a:moveTo>
                  <a:pt x="1638299" y="5816680"/>
                </a:moveTo>
                <a:lnTo>
                  <a:pt x="1638299" y="7700448"/>
                </a:lnTo>
                <a:lnTo>
                  <a:pt x="1625599" y="7689753"/>
                </a:lnTo>
                <a:lnTo>
                  <a:pt x="1612899" y="7680828"/>
                </a:lnTo>
                <a:lnTo>
                  <a:pt x="1600199" y="7674241"/>
                </a:lnTo>
                <a:lnTo>
                  <a:pt x="1587499" y="7670561"/>
                </a:lnTo>
                <a:lnTo>
                  <a:pt x="1587499" y="4248548"/>
                </a:lnTo>
                <a:lnTo>
                  <a:pt x="1600199" y="4232833"/>
                </a:lnTo>
                <a:lnTo>
                  <a:pt x="1600199" y="4906793"/>
                </a:lnTo>
                <a:lnTo>
                  <a:pt x="1612899" y="4905501"/>
                </a:lnTo>
                <a:lnTo>
                  <a:pt x="1612899" y="5731750"/>
                </a:lnTo>
                <a:lnTo>
                  <a:pt x="1625599" y="5737540"/>
                </a:lnTo>
                <a:lnTo>
                  <a:pt x="1625599" y="5805689"/>
                </a:lnTo>
                <a:lnTo>
                  <a:pt x="1638299" y="5816680"/>
                </a:lnTo>
                <a:close/>
              </a:path>
              <a:path w="7366000" h="7772400">
                <a:moveTo>
                  <a:pt x="1612899" y="4146624"/>
                </a:moveTo>
                <a:lnTo>
                  <a:pt x="1612899" y="4814190"/>
                </a:lnTo>
                <a:lnTo>
                  <a:pt x="1600199" y="4834311"/>
                </a:lnTo>
                <a:lnTo>
                  <a:pt x="1600199" y="4162735"/>
                </a:lnTo>
                <a:lnTo>
                  <a:pt x="1612899" y="4146624"/>
                </a:lnTo>
                <a:close/>
              </a:path>
              <a:path w="7366000" h="7772400">
                <a:moveTo>
                  <a:pt x="1612899" y="3759354"/>
                </a:moveTo>
                <a:lnTo>
                  <a:pt x="1612899" y="4113906"/>
                </a:lnTo>
                <a:lnTo>
                  <a:pt x="1600199" y="4115688"/>
                </a:lnTo>
                <a:lnTo>
                  <a:pt x="1600199" y="3760736"/>
                </a:lnTo>
                <a:lnTo>
                  <a:pt x="1612899" y="3759354"/>
                </a:lnTo>
                <a:close/>
              </a:path>
              <a:path w="7366000" h="7772400">
                <a:moveTo>
                  <a:pt x="1625599" y="5527286"/>
                </a:moveTo>
                <a:lnTo>
                  <a:pt x="1625599" y="5584450"/>
                </a:lnTo>
                <a:lnTo>
                  <a:pt x="1612899" y="5604217"/>
                </a:lnTo>
                <a:lnTo>
                  <a:pt x="1612899" y="5518599"/>
                </a:lnTo>
                <a:lnTo>
                  <a:pt x="1625599" y="5527286"/>
                </a:lnTo>
                <a:close/>
              </a:path>
              <a:path w="7366000" h="7772400">
                <a:moveTo>
                  <a:pt x="1625599" y="5405660"/>
                </a:moveTo>
                <a:lnTo>
                  <a:pt x="1625599" y="5462317"/>
                </a:lnTo>
                <a:lnTo>
                  <a:pt x="1612899" y="5466281"/>
                </a:lnTo>
                <a:lnTo>
                  <a:pt x="1612899" y="5403433"/>
                </a:lnTo>
                <a:lnTo>
                  <a:pt x="1625599" y="5405660"/>
                </a:lnTo>
                <a:close/>
              </a:path>
              <a:path w="7366000" h="7772400">
                <a:moveTo>
                  <a:pt x="1625599" y="4692993"/>
                </a:moveTo>
                <a:lnTo>
                  <a:pt x="1625599" y="5392743"/>
                </a:lnTo>
                <a:lnTo>
                  <a:pt x="1612899" y="5394925"/>
                </a:lnTo>
                <a:lnTo>
                  <a:pt x="1612899" y="4689875"/>
                </a:lnTo>
                <a:lnTo>
                  <a:pt x="1625599" y="4692993"/>
                </a:lnTo>
                <a:close/>
              </a:path>
              <a:path w="7366000" h="7772400">
                <a:moveTo>
                  <a:pt x="1625599" y="4091635"/>
                </a:moveTo>
                <a:lnTo>
                  <a:pt x="1625599" y="4637521"/>
                </a:lnTo>
                <a:lnTo>
                  <a:pt x="1612899" y="4660751"/>
                </a:lnTo>
                <a:lnTo>
                  <a:pt x="1612899" y="4099207"/>
                </a:lnTo>
                <a:lnTo>
                  <a:pt x="1625599" y="4091635"/>
                </a:lnTo>
                <a:close/>
              </a:path>
              <a:path w="7366000" h="7772400">
                <a:moveTo>
                  <a:pt x="1625599" y="3711322"/>
                </a:moveTo>
                <a:lnTo>
                  <a:pt x="1625599" y="4079164"/>
                </a:lnTo>
                <a:lnTo>
                  <a:pt x="1612899" y="4076491"/>
                </a:lnTo>
                <a:lnTo>
                  <a:pt x="1612899" y="3731975"/>
                </a:lnTo>
                <a:lnTo>
                  <a:pt x="1625599" y="3711322"/>
                </a:lnTo>
                <a:close/>
              </a:path>
              <a:path w="7366000" h="7772400">
                <a:moveTo>
                  <a:pt x="1625599" y="3150024"/>
                </a:moveTo>
                <a:lnTo>
                  <a:pt x="1625599" y="3654725"/>
                </a:lnTo>
                <a:lnTo>
                  <a:pt x="1612899" y="3655572"/>
                </a:lnTo>
                <a:lnTo>
                  <a:pt x="1612899" y="3149623"/>
                </a:lnTo>
                <a:lnTo>
                  <a:pt x="1625599" y="3150024"/>
                </a:lnTo>
                <a:close/>
              </a:path>
              <a:path w="7366000" h="7772400">
                <a:moveTo>
                  <a:pt x="1625599" y="2291939"/>
                </a:moveTo>
                <a:lnTo>
                  <a:pt x="1625599" y="3013020"/>
                </a:lnTo>
                <a:lnTo>
                  <a:pt x="1612899" y="3039560"/>
                </a:lnTo>
                <a:lnTo>
                  <a:pt x="1612899" y="2277942"/>
                </a:lnTo>
                <a:lnTo>
                  <a:pt x="1625599" y="2291939"/>
                </a:lnTo>
                <a:close/>
              </a:path>
              <a:path w="7366000" h="7772400">
                <a:moveTo>
                  <a:pt x="1638299" y="4655577"/>
                </a:moveTo>
                <a:lnTo>
                  <a:pt x="1638299" y="5472646"/>
                </a:lnTo>
                <a:lnTo>
                  <a:pt x="1625599" y="5466476"/>
                </a:lnTo>
                <a:lnTo>
                  <a:pt x="1625599" y="4664924"/>
                </a:lnTo>
                <a:lnTo>
                  <a:pt x="1638299" y="4655577"/>
                </a:lnTo>
                <a:close/>
              </a:path>
              <a:path w="7366000" h="7772400">
                <a:moveTo>
                  <a:pt x="1650999" y="2991129"/>
                </a:moveTo>
                <a:lnTo>
                  <a:pt x="1650999" y="4579411"/>
                </a:lnTo>
                <a:lnTo>
                  <a:pt x="1638299" y="4566807"/>
                </a:lnTo>
                <a:lnTo>
                  <a:pt x="1638299" y="4480573"/>
                </a:lnTo>
                <a:lnTo>
                  <a:pt x="1625599" y="4590992"/>
                </a:lnTo>
                <a:lnTo>
                  <a:pt x="1625599" y="3137596"/>
                </a:lnTo>
                <a:lnTo>
                  <a:pt x="1638299" y="3000808"/>
                </a:lnTo>
                <a:lnTo>
                  <a:pt x="1650999" y="2991129"/>
                </a:lnTo>
                <a:close/>
              </a:path>
              <a:path w="7366000" h="7772400">
                <a:moveTo>
                  <a:pt x="1638299" y="2314911"/>
                </a:moveTo>
                <a:lnTo>
                  <a:pt x="1638299" y="2961226"/>
                </a:lnTo>
                <a:lnTo>
                  <a:pt x="1625599" y="2987090"/>
                </a:lnTo>
                <a:lnTo>
                  <a:pt x="1625599" y="2315357"/>
                </a:lnTo>
                <a:lnTo>
                  <a:pt x="1638299" y="2314911"/>
                </a:lnTo>
                <a:close/>
              </a:path>
              <a:path w="7366000" h="7772400">
                <a:moveTo>
                  <a:pt x="1650999" y="5800962"/>
                </a:moveTo>
                <a:lnTo>
                  <a:pt x="1650999" y="7724751"/>
                </a:lnTo>
                <a:lnTo>
                  <a:pt x="1638299" y="7716149"/>
                </a:lnTo>
                <a:lnTo>
                  <a:pt x="1638299" y="5825168"/>
                </a:lnTo>
                <a:lnTo>
                  <a:pt x="1650999" y="5800962"/>
                </a:lnTo>
                <a:close/>
              </a:path>
              <a:path w="7366000" h="7772400">
                <a:moveTo>
                  <a:pt x="1650999" y="4622171"/>
                </a:moveTo>
                <a:lnTo>
                  <a:pt x="1650999" y="5776781"/>
                </a:lnTo>
                <a:lnTo>
                  <a:pt x="1638299" y="5728594"/>
                </a:lnTo>
                <a:lnTo>
                  <a:pt x="1638299" y="4629940"/>
                </a:lnTo>
                <a:lnTo>
                  <a:pt x="1650999" y="4622171"/>
                </a:lnTo>
                <a:close/>
              </a:path>
              <a:path w="7366000" h="7772400">
                <a:moveTo>
                  <a:pt x="1650999" y="2272386"/>
                </a:moveTo>
                <a:lnTo>
                  <a:pt x="1650999" y="2955548"/>
                </a:lnTo>
                <a:lnTo>
                  <a:pt x="1638299" y="2947826"/>
                </a:lnTo>
                <a:lnTo>
                  <a:pt x="1638299" y="2284072"/>
                </a:lnTo>
                <a:lnTo>
                  <a:pt x="1650999" y="2272386"/>
                </a:lnTo>
                <a:close/>
              </a:path>
              <a:path w="7366000" h="7772400">
                <a:moveTo>
                  <a:pt x="2019299" y="7759921"/>
                </a:moveTo>
                <a:lnTo>
                  <a:pt x="2019299" y="7772399"/>
                </a:lnTo>
                <a:lnTo>
                  <a:pt x="1650999" y="7772399"/>
                </a:lnTo>
                <a:lnTo>
                  <a:pt x="1650999" y="3317099"/>
                </a:lnTo>
                <a:lnTo>
                  <a:pt x="1663699" y="3313982"/>
                </a:lnTo>
                <a:lnTo>
                  <a:pt x="1663699" y="7616665"/>
                </a:lnTo>
                <a:lnTo>
                  <a:pt x="1676399" y="7617600"/>
                </a:lnTo>
                <a:lnTo>
                  <a:pt x="1676399" y="6991177"/>
                </a:lnTo>
                <a:lnTo>
                  <a:pt x="1689099" y="7008381"/>
                </a:lnTo>
                <a:lnTo>
                  <a:pt x="1689099" y="7040785"/>
                </a:lnTo>
                <a:lnTo>
                  <a:pt x="1701799" y="7058080"/>
                </a:lnTo>
                <a:lnTo>
                  <a:pt x="1701799" y="7092336"/>
                </a:lnTo>
                <a:lnTo>
                  <a:pt x="1714499" y="7109380"/>
                </a:lnTo>
                <a:lnTo>
                  <a:pt x="1714499" y="7363757"/>
                </a:lnTo>
                <a:lnTo>
                  <a:pt x="1727199" y="7374447"/>
                </a:lnTo>
                <a:lnTo>
                  <a:pt x="1727199" y="7385137"/>
                </a:lnTo>
                <a:lnTo>
                  <a:pt x="1739899" y="7393155"/>
                </a:lnTo>
                <a:lnTo>
                  <a:pt x="1739899" y="7402954"/>
                </a:lnTo>
                <a:lnTo>
                  <a:pt x="1752599" y="7404290"/>
                </a:lnTo>
                <a:lnTo>
                  <a:pt x="1752599" y="6886970"/>
                </a:lnTo>
                <a:lnTo>
                  <a:pt x="1765299" y="6918240"/>
                </a:lnTo>
                <a:lnTo>
                  <a:pt x="1765299" y="7544552"/>
                </a:lnTo>
                <a:lnTo>
                  <a:pt x="1777999" y="7547625"/>
                </a:lnTo>
                <a:lnTo>
                  <a:pt x="1777999" y="7545443"/>
                </a:lnTo>
                <a:lnTo>
                  <a:pt x="1790699" y="7540098"/>
                </a:lnTo>
                <a:lnTo>
                  <a:pt x="1790699" y="7049694"/>
                </a:lnTo>
                <a:lnTo>
                  <a:pt x="1803399" y="7082836"/>
                </a:lnTo>
                <a:lnTo>
                  <a:pt x="1803399" y="7119624"/>
                </a:lnTo>
                <a:lnTo>
                  <a:pt x="1816099" y="7119179"/>
                </a:lnTo>
                <a:lnTo>
                  <a:pt x="1816099" y="7630545"/>
                </a:lnTo>
                <a:lnTo>
                  <a:pt x="1828799" y="7639315"/>
                </a:lnTo>
                <a:lnTo>
                  <a:pt x="1828799" y="7656352"/>
                </a:lnTo>
                <a:lnTo>
                  <a:pt x="1841499" y="7667146"/>
                </a:lnTo>
                <a:lnTo>
                  <a:pt x="1841499" y="7753007"/>
                </a:lnTo>
                <a:lnTo>
                  <a:pt x="1854199" y="7758352"/>
                </a:lnTo>
                <a:lnTo>
                  <a:pt x="1854199" y="7687883"/>
                </a:lnTo>
                <a:lnTo>
                  <a:pt x="1866899" y="7698176"/>
                </a:lnTo>
                <a:lnTo>
                  <a:pt x="1866899" y="7705303"/>
                </a:lnTo>
                <a:lnTo>
                  <a:pt x="1879599" y="7701740"/>
                </a:lnTo>
                <a:lnTo>
                  <a:pt x="1879599" y="7517961"/>
                </a:lnTo>
                <a:lnTo>
                  <a:pt x="1892299" y="7534358"/>
                </a:lnTo>
                <a:lnTo>
                  <a:pt x="1892299" y="7601075"/>
                </a:lnTo>
                <a:lnTo>
                  <a:pt x="1917699" y="7644281"/>
                </a:lnTo>
                <a:lnTo>
                  <a:pt x="1917699" y="7650962"/>
                </a:lnTo>
                <a:lnTo>
                  <a:pt x="1930399" y="7651808"/>
                </a:lnTo>
                <a:lnTo>
                  <a:pt x="1930399" y="7615279"/>
                </a:lnTo>
                <a:lnTo>
                  <a:pt x="1943099" y="7626620"/>
                </a:lnTo>
                <a:lnTo>
                  <a:pt x="1955799" y="7638296"/>
                </a:lnTo>
                <a:lnTo>
                  <a:pt x="1955799" y="7650205"/>
                </a:lnTo>
                <a:lnTo>
                  <a:pt x="1968499" y="7677598"/>
                </a:lnTo>
                <a:lnTo>
                  <a:pt x="1993899" y="7704992"/>
                </a:lnTo>
                <a:lnTo>
                  <a:pt x="1993899" y="7720019"/>
                </a:lnTo>
                <a:lnTo>
                  <a:pt x="2006599" y="7727898"/>
                </a:lnTo>
                <a:lnTo>
                  <a:pt x="2006599" y="7735681"/>
                </a:lnTo>
                <a:lnTo>
                  <a:pt x="2019299" y="7759921"/>
                </a:lnTo>
                <a:close/>
              </a:path>
              <a:path w="7366000" h="7772400">
                <a:moveTo>
                  <a:pt x="1663699" y="2059412"/>
                </a:moveTo>
                <a:lnTo>
                  <a:pt x="1663699" y="3302400"/>
                </a:lnTo>
                <a:lnTo>
                  <a:pt x="1650999" y="3305964"/>
                </a:lnTo>
                <a:lnTo>
                  <a:pt x="1650999" y="2084792"/>
                </a:lnTo>
                <a:lnTo>
                  <a:pt x="1663699" y="2059412"/>
                </a:lnTo>
                <a:close/>
              </a:path>
              <a:path w="7366000" h="7772400">
                <a:moveTo>
                  <a:pt x="1676399" y="6940483"/>
                </a:moveTo>
                <a:lnTo>
                  <a:pt x="1676399" y="7606465"/>
                </a:lnTo>
                <a:lnTo>
                  <a:pt x="1663699" y="7604683"/>
                </a:lnTo>
                <a:lnTo>
                  <a:pt x="1663699" y="6906158"/>
                </a:lnTo>
                <a:lnTo>
                  <a:pt x="1676399" y="6940483"/>
                </a:lnTo>
                <a:close/>
              </a:path>
              <a:path w="7366000" h="7772400">
                <a:moveTo>
                  <a:pt x="1676399" y="4951735"/>
                </a:moveTo>
                <a:lnTo>
                  <a:pt x="1676399" y="6803779"/>
                </a:lnTo>
                <a:lnTo>
                  <a:pt x="1663699" y="6798479"/>
                </a:lnTo>
                <a:lnTo>
                  <a:pt x="1663699" y="4953517"/>
                </a:lnTo>
                <a:lnTo>
                  <a:pt x="1676399" y="4951735"/>
                </a:lnTo>
                <a:close/>
              </a:path>
              <a:path w="7366000" h="7772400">
                <a:moveTo>
                  <a:pt x="1676399" y="4423515"/>
                </a:moveTo>
                <a:lnTo>
                  <a:pt x="1676399" y="4789486"/>
                </a:lnTo>
                <a:lnTo>
                  <a:pt x="1663699" y="4807927"/>
                </a:lnTo>
                <a:lnTo>
                  <a:pt x="1663699" y="4416388"/>
                </a:lnTo>
                <a:lnTo>
                  <a:pt x="1676399" y="4423515"/>
                </a:lnTo>
                <a:close/>
              </a:path>
              <a:path w="7366000" h="7772400">
                <a:moveTo>
                  <a:pt x="1676399" y="4325655"/>
                </a:moveTo>
                <a:lnTo>
                  <a:pt x="1676399" y="4384719"/>
                </a:lnTo>
                <a:lnTo>
                  <a:pt x="1663699" y="4386501"/>
                </a:lnTo>
                <a:lnTo>
                  <a:pt x="1663699" y="4323428"/>
                </a:lnTo>
                <a:lnTo>
                  <a:pt x="1676399" y="4325655"/>
                </a:lnTo>
                <a:close/>
              </a:path>
              <a:path w="7366000" h="7772400">
                <a:moveTo>
                  <a:pt x="1689099" y="4942871"/>
                </a:moveTo>
                <a:lnTo>
                  <a:pt x="1689099" y="6844312"/>
                </a:lnTo>
                <a:lnTo>
                  <a:pt x="1676399" y="6836162"/>
                </a:lnTo>
                <a:lnTo>
                  <a:pt x="1676399" y="4945499"/>
                </a:lnTo>
                <a:lnTo>
                  <a:pt x="1689099" y="4942871"/>
                </a:lnTo>
                <a:close/>
              </a:path>
              <a:path w="7366000" h="7772400">
                <a:moveTo>
                  <a:pt x="1714499" y="4682119"/>
                </a:moveTo>
                <a:lnTo>
                  <a:pt x="1714499" y="4756197"/>
                </a:lnTo>
                <a:lnTo>
                  <a:pt x="1701799" y="4743681"/>
                </a:lnTo>
                <a:lnTo>
                  <a:pt x="1689099" y="4740608"/>
                </a:lnTo>
                <a:lnTo>
                  <a:pt x="1676399" y="4745953"/>
                </a:lnTo>
                <a:lnTo>
                  <a:pt x="1676399" y="4627516"/>
                </a:lnTo>
                <a:lnTo>
                  <a:pt x="1689099" y="4649882"/>
                </a:lnTo>
                <a:lnTo>
                  <a:pt x="1689099" y="4716600"/>
                </a:lnTo>
                <a:lnTo>
                  <a:pt x="1701799" y="4714818"/>
                </a:lnTo>
                <a:lnTo>
                  <a:pt x="1701799" y="4695095"/>
                </a:lnTo>
                <a:lnTo>
                  <a:pt x="1714499" y="4682119"/>
                </a:lnTo>
                <a:close/>
              </a:path>
              <a:path w="7366000" h="7772400">
                <a:moveTo>
                  <a:pt x="1689099" y="4407141"/>
                </a:moveTo>
                <a:lnTo>
                  <a:pt x="1689099" y="4615445"/>
                </a:lnTo>
                <a:lnTo>
                  <a:pt x="1676399" y="4621236"/>
                </a:lnTo>
                <a:lnTo>
                  <a:pt x="1676399" y="4416428"/>
                </a:lnTo>
                <a:lnTo>
                  <a:pt x="1689099" y="4407141"/>
                </a:lnTo>
                <a:close/>
              </a:path>
              <a:path w="7366000" h="7772400">
                <a:moveTo>
                  <a:pt x="1689099" y="4323874"/>
                </a:moveTo>
                <a:lnTo>
                  <a:pt x="1689099" y="4397778"/>
                </a:lnTo>
                <a:lnTo>
                  <a:pt x="1676399" y="4390064"/>
                </a:lnTo>
                <a:lnTo>
                  <a:pt x="1676399" y="4327437"/>
                </a:lnTo>
                <a:lnTo>
                  <a:pt x="1689099" y="4323874"/>
                </a:lnTo>
                <a:close/>
              </a:path>
              <a:path w="7366000" h="7772400">
                <a:moveTo>
                  <a:pt x="1689099" y="4137689"/>
                </a:moveTo>
                <a:lnTo>
                  <a:pt x="1689099" y="4172877"/>
                </a:lnTo>
                <a:lnTo>
                  <a:pt x="1676399" y="4195489"/>
                </a:lnTo>
                <a:lnTo>
                  <a:pt x="1676399" y="4126165"/>
                </a:lnTo>
                <a:lnTo>
                  <a:pt x="1689099" y="4137689"/>
                </a:lnTo>
                <a:close/>
              </a:path>
              <a:path w="7366000" h="7772400">
                <a:moveTo>
                  <a:pt x="1689099" y="1101105"/>
                </a:moveTo>
                <a:lnTo>
                  <a:pt x="1689099" y="4102101"/>
                </a:lnTo>
                <a:lnTo>
                  <a:pt x="1676399" y="4097157"/>
                </a:lnTo>
                <a:lnTo>
                  <a:pt x="1676399" y="1098833"/>
                </a:lnTo>
                <a:lnTo>
                  <a:pt x="1689099" y="1101105"/>
                </a:lnTo>
                <a:close/>
              </a:path>
              <a:path w="7366000" h="7772400">
                <a:moveTo>
                  <a:pt x="1701799" y="6509403"/>
                </a:moveTo>
                <a:lnTo>
                  <a:pt x="1701799" y="6896120"/>
                </a:lnTo>
                <a:lnTo>
                  <a:pt x="1689099" y="6877273"/>
                </a:lnTo>
                <a:lnTo>
                  <a:pt x="1689099" y="6506730"/>
                </a:lnTo>
                <a:lnTo>
                  <a:pt x="1701799" y="6509403"/>
                </a:lnTo>
                <a:close/>
              </a:path>
              <a:path w="7366000" h="7772400">
                <a:moveTo>
                  <a:pt x="1701799" y="5572969"/>
                </a:moveTo>
                <a:lnTo>
                  <a:pt x="1701799" y="6501831"/>
                </a:lnTo>
                <a:lnTo>
                  <a:pt x="1689099" y="6503123"/>
                </a:lnTo>
                <a:lnTo>
                  <a:pt x="1689099" y="5585086"/>
                </a:lnTo>
                <a:lnTo>
                  <a:pt x="1701799" y="5572969"/>
                </a:lnTo>
                <a:close/>
              </a:path>
              <a:path w="7366000" h="7772400">
                <a:moveTo>
                  <a:pt x="1701799" y="4839873"/>
                </a:moveTo>
                <a:lnTo>
                  <a:pt x="1701799" y="5548193"/>
                </a:lnTo>
                <a:lnTo>
                  <a:pt x="1689099" y="5533794"/>
                </a:lnTo>
                <a:lnTo>
                  <a:pt x="1689099" y="4873175"/>
                </a:lnTo>
                <a:lnTo>
                  <a:pt x="1701799" y="4839873"/>
                </a:lnTo>
                <a:close/>
              </a:path>
              <a:path w="7366000" h="7772400">
                <a:moveTo>
                  <a:pt x="1701799" y="4285992"/>
                </a:moveTo>
                <a:lnTo>
                  <a:pt x="1701799" y="4623953"/>
                </a:lnTo>
                <a:lnTo>
                  <a:pt x="1689099" y="4616381"/>
                </a:lnTo>
                <a:lnTo>
                  <a:pt x="1689099" y="4309175"/>
                </a:lnTo>
                <a:lnTo>
                  <a:pt x="1701799" y="4285992"/>
                </a:lnTo>
                <a:close/>
              </a:path>
              <a:path w="7366000" h="7772400">
                <a:moveTo>
                  <a:pt x="1701799" y="1087699"/>
                </a:moveTo>
                <a:lnTo>
                  <a:pt x="1701799" y="4088694"/>
                </a:lnTo>
                <a:lnTo>
                  <a:pt x="1689099" y="4096266"/>
                </a:lnTo>
                <a:lnTo>
                  <a:pt x="1689099" y="1093088"/>
                </a:lnTo>
                <a:lnTo>
                  <a:pt x="1701799" y="1087699"/>
                </a:lnTo>
                <a:close/>
              </a:path>
              <a:path w="7366000" h="7772400">
                <a:moveTo>
                  <a:pt x="1714499" y="5435903"/>
                </a:moveTo>
                <a:lnTo>
                  <a:pt x="1714499" y="7024261"/>
                </a:lnTo>
                <a:lnTo>
                  <a:pt x="1701799" y="6952994"/>
                </a:lnTo>
                <a:lnTo>
                  <a:pt x="1701799" y="5429667"/>
                </a:lnTo>
                <a:lnTo>
                  <a:pt x="1714499" y="5435903"/>
                </a:lnTo>
                <a:close/>
              </a:path>
              <a:path w="7366000" h="7772400">
                <a:moveTo>
                  <a:pt x="1714499" y="4756197"/>
                </a:moveTo>
                <a:lnTo>
                  <a:pt x="1714499" y="5389190"/>
                </a:lnTo>
                <a:lnTo>
                  <a:pt x="1701799" y="5395927"/>
                </a:lnTo>
                <a:lnTo>
                  <a:pt x="1701799" y="4761097"/>
                </a:lnTo>
                <a:lnTo>
                  <a:pt x="1714499" y="4756197"/>
                </a:lnTo>
                <a:close/>
              </a:path>
              <a:path w="7366000" h="7772400">
                <a:moveTo>
                  <a:pt x="1714499" y="4245193"/>
                </a:moveTo>
                <a:lnTo>
                  <a:pt x="1714499" y="4649787"/>
                </a:lnTo>
                <a:lnTo>
                  <a:pt x="1701799" y="4639097"/>
                </a:lnTo>
                <a:lnTo>
                  <a:pt x="1701799" y="4265764"/>
                </a:lnTo>
                <a:lnTo>
                  <a:pt x="1714499" y="4245193"/>
                </a:lnTo>
                <a:close/>
              </a:path>
              <a:path w="7366000" h="7772400">
                <a:moveTo>
                  <a:pt x="1714499" y="3763407"/>
                </a:moveTo>
                <a:lnTo>
                  <a:pt x="1714499" y="4024779"/>
                </a:lnTo>
                <a:lnTo>
                  <a:pt x="1701799" y="4046012"/>
                </a:lnTo>
                <a:lnTo>
                  <a:pt x="1701799" y="3762517"/>
                </a:lnTo>
                <a:lnTo>
                  <a:pt x="1714499" y="3763407"/>
                </a:lnTo>
                <a:close/>
              </a:path>
              <a:path w="7366000" h="7772400">
                <a:moveTo>
                  <a:pt x="1714499" y="1136338"/>
                </a:moveTo>
                <a:lnTo>
                  <a:pt x="1714499" y="3681344"/>
                </a:lnTo>
                <a:lnTo>
                  <a:pt x="1701799" y="3691250"/>
                </a:lnTo>
                <a:lnTo>
                  <a:pt x="1701799" y="1134512"/>
                </a:lnTo>
                <a:lnTo>
                  <a:pt x="1714499" y="1136338"/>
                </a:lnTo>
                <a:close/>
              </a:path>
              <a:path w="7366000" h="7772400">
                <a:moveTo>
                  <a:pt x="1727199" y="7141895"/>
                </a:moveTo>
                <a:lnTo>
                  <a:pt x="1727199" y="7360194"/>
                </a:lnTo>
                <a:lnTo>
                  <a:pt x="1714499" y="7361976"/>
                </a:lnTo>
                <a:lnTo>
                  <a:pt x="1714499" y="7109380"/>
                </a:lnTo>
                <a:lnTo>
                  <a:pt x="1727199" y="7141895"/>
                </a:lnTo>
                <a:close/>
              </a:path>
              <a:path w="7366000" h="7772400">
                <a:moveTo>
                  <a:pt x="1727199" y="5440402"/>
                </a:moveTo>
                <a:lnTo>
                  <a:pt x="1727199" y="7109911"/>
                </a:lnTo>
                <a:lnTo>
                  <a:pt x="1714499" y="7100872"/>
                </a:lnTo>
                <a:lnTo>
                  <a:pt x="1714499" y="5439957"/>
                </a:lnTo>
                <a:lnTo>
                  <a:pt x="1727199" y="5440402"/>
                </a:lnTo>
                <a:close/>
              </a:path>
              <a:path w="7366000" h="7772400">
                <a:moveTo>
                  <a:pt x="1727199" y="4182385"/>
                </a:moveTo>
                <a:lnTo>
                  <a:pt x="1727199" y="5403433"/>
                </a:lnTo>
                <a:lnTo>
                  <a:pt x="1714499" y="5383790"/>
                </a:lnTo>
                <a:lnTo>
                  <a:pt x="1714499" y="4196262"/>
                </a:lnTo>
                <a:lnTo>
                  <a:pt x="1727199" y="4182385"/>
                </a:lnTo>
                <a:close/>
              </a:path>
              <a:path w="7366000" h="7772400">
                <a:moveTo>
                  <a:pt x="1727199" y="3740579"/>
                </a:moveTo>
                <a:lnTo>
                  <a:pt x="1727199" y="3951049"/>
                </a:lnTo>
                <a:lnTo>
                  <a:pt x="1714499" y="3977461"/>
                </a:lnTo>
                <a:lnTo>
                  <a:pt x="1714499" y="3755390"/>
                </a:lnTo>
                <a:lnTo>
                  <a:pt x="1727199" y="3740579"/>
                </a:lnTo>
                <a:close/>
              </a:path>
              <a:path w="7366000" h="7772400">
                <a:moveTo>
                  <a:pt x="1727199" y="2709705"/>
                </a:moveTo>
                <a:lnTo>
                  <a:pt x="1727199" y="3661407"/>
                </a:lnTo>
                <a:lnTo>
                  <a:pt x="1714499" y="3668331"/>
                </a:lnTo>
                <a:lnTo>
                  <a:pt x="1714499" y="2690399"/>
                </a:lnTo>
                <a:lnTo>
                  <a:pt x="1727199" y="2709705"/>
                </a:lnTo>
                <a:close/>
              </a:path>
              <a:path w="7366000" h="7772400">
                <a:moveTo>
                  <a:pt x="1727199" y="1133666"/>
                </a:moveTo>
                <a:lnTo>
                  <a:pt x="1727199" y="2647812"/>
                </a:lnTo>
                <a:lnTo>
                  <a:pt x="1714499" y="2661797"/>
                </a:lnTo>
                <a:lnTo>
                  <a:pt x="1714499" y="1134957"/>
                </a:lnTo>
                <a:lnTo>
                  <a:pt x="1727199" y="1133666"/>
                </a:lnTo>
                <a:close/>
              </a:path>
              <a:path w="7366000" h="7772400">
                <a:moveTo>
                  <a:pt x="1739899" y="7176593"/>
                </a:moveTo>
                <a:lnTo>
                  <a:pt x="1739899" y="7372220"/>
                </a:lnTo>
                <a:lnTo>
                  <a:pt x="1727199" y="7371285"/>
                </a:lnTo>
                <a:lnTo>
                  <a:pt x="1727199" y="7171248"/>
                </a:lnTo>
                <a:lnTo>
                  <a:pt x="1739899" y="7176593"/>
                </a:lnTo>
                <a:close/>
              </a:path>
              <a:path w="7366000" h="7772400">
                <a:moveTo>
                  <a:pt x="1739899" y="6735229"/>
                </a:moveTo>
                <a:lnTo>
                  <a:pt x="1739899" y="7169956"/>
                </a:lnTo>
                <a:lnTo>
                  <a:pt x="1727199" y="7136995"/>
                </a:lnTo>
                <a:lnTo>
                  <a:pt x="1727199" y="6723203"/>
                </a:lnTo>
                <a:lnTo>
                  <a:pt x="1739899" y="6735229"/>
                </a:lnTo>
                <a:close/>
              </a:path>
              <a:path w="7366000" h="7772400">
                <a:moveTo>
                  <a:pt x="1739899" y="4604132"/>
                </a:moveTo>
                <a:lnTo>
                  <a:pt x="1739899" y="6696522"/>
                </a:lnTo>
                <a:lnTo>
                  <a:pt x="1727199" y="6698749"/>
                </a:lnTo>
                <a:lnTo>
                  <a:pt x="1727199" y="4596114"/>
                </a:lnTo>
                <a:lnTo>
                  <a:pt x="1739899" y="4604132"/>
                </a:lnTo>
                <a:close/>
              </a:path>
              <a:path w="7366000" h="7772400">
                <a:moveTo>
                  <a:pt x="1739899" y="4272161"/>
                </a:moveTo>
                <a:lnTo>
                  <a:pt x="1739899" y="4486122"/>
                </a:lnTo>
                <a:lnTo>
                  <a:pt x="1727199" y="4532226"/>
                </a:lnTo>
                <a:lnTo>
                  <a:pt x="1727199" y="4274879"/>
                </a:lnTo>
                <a:lnTo>
                  <a:pt x="1739899" y="4272161"/>
                </a:lnTo>
                <a:close/>
              </a:path>
              <a:path w="7366000" h="7772400">
                <a:moveTo>
                  <a:pt x="1739899" y="4174660"/>
                </a:moveTo>
                <a:lnTo>
                  <a:pt x="1739899" y="4186686"/>
                </a:lnTo>
                <a:lnTo>
                  <a:pt x="1727199" y="4207962"/>
                </a:lnTo>
                <a:lnTo>
                  <a:pt x="1727199" y="4168424"/>
                </a:lnTo>
                <a:lnTo>
                  <a:pt x="1739899" y="4174660"/>
                </a:lnTo>
                <a:close/>
              </a:path>
              <a:path w="7366000" h="7772400">
                <a:moveTo>
                  <a:pt x="1739899" y="3708769"/>
                </a:moveTo>
                <a:lnTo>
                  <a:pt x="1739899" y="3820347"/>
                </a:lnTo>
                <a:lnTo>
                  <a:pt x="1727199" y="3826433"/>
                </a:lnTo>
                <a:lnTo>
                  <a:pt x="1727199" y="3724762"/>
                </a:lnTo>
                <a:lnTo>
                  <a:pt x="1739899" y="3708769"/>
                </a:lnTo>
                <a:close/>
              </a:path>
              <a:path w="7366000" h="7772400">
                <a:moveTo>
                  <a:pt x="1752599" y="2821395"/>
                </a:moveTo>
                <a:lnTo>
                  <a:pt x="1752599" y="3562780"/>
                </a:lnTo>
                <a:lnTo>
                  <a:pt x="1739899" y="3598492"/>
                </a:lnTo>
                <a:lnTo>
                  <a:pt x="1739899" y="3652627"/>
                </a:lnTo>
                <a:lnTo>
                  <a:pt x="1727199" y="3657398"/>
                </a:lnTo>
                <a:lnTo>
                  <a:pt x="1727199" y="2818678"/>
                </a:lnTo>
                <a:lnTo>
                  <a:pt x="1739899" y="2820014"/>
                </a:lnTo>
                <a:lnTo>
                  <a:pt x="1752599" y="2821395"/>
                </a:lnTo>
                <a:close/>
              </a:path>
              <a:path w="7366000" h="7772400">
                <a:moveTo>
                  <a:pt x="1752599" y="2327671"/>
                </a:moveTo>
                <a:lnTo>
                  <a:pt x="1752599" y="2612852"/>
                </a:lnTo>
                <a:lnTo>
                  <a:pt x="1739899" y="2614977"/>
                </a:lnTo>
                <a:lnTo>
                  <a:pt x="1727199" y="2619533"/>
                </a:lnTo>
                <a:lnTo>
                  <a:pt x="1727199" y="2356246"/>
                </a:lnTo>
                <a:lnTo>
                  <a:pt x="1739899" y="2354955"/>
                </a:lnTo>
                <a:lnTo>
                  <a:pt x="1739899" y="2336097"/>
                </a:lnTo>
                <a:lnTo>
                  <a:pt x="1752599" y="2327671"/>
                </a:lnTo>
                <a:close/>
              </a:path>
              <a:path w="7366000" h="7772400">
                <a:moveTo>
                  <a:pt x="1752599" y="6822086"/>
                </a:moveTo>
                <a:lnTo>
                  <a:pt x="1752599" y="7393155"/>
                </a:lnTo>
                <a:lnTo>
                  <a:pt x="1739899" y="7387364"/>
                </a:lnTo>
                <a:lnTo>
                  <a:pt x="1739899" y="6762400"/>
                </a:lnTo>
                <a:lnTo>
                  <a:pt x="1752599" y="6822086"/>
                </a:lnTo>
                <a:close/>
              </a:path>
              <a:path w="7366000" h="7772400">
                <a:moveTo>
                  <a:pt x="1752599" y="5997459"/>
                </a:moveTo>
                <a:lnTo>
                  <a:pt x="1752599" y="6710286"/>
                </a:lnTo>
                <a:lnTo>
                  <a:pt x="1739899" y="6704495"/>
                </a:lnTo>
                <a:lnTo>
                  <a:pt x="1739899" y="5986929"/>
                </a:lnTo>
                <a:lnTo>
                  <a:pt x="1752599" y="5997459"/>
                </a:lnTo>
                <a:close/>
              </a:path>
              <a:path w="7366000" h="7772400">
                <a:moveTo>
                  <a:pt x="1752599" y="4613263"/>
                </a:moveTo>
                <a:lnTo>
                  <a:pt x="1752599" y="5920562"/>
                </a:lnTo>
                <a:lnTo>
                  <a:pt x="1739899" y="5986929"/>
                </a:lnTo>
                <a:lnTo>
                  <a:pt x="1739899" y="4615980"/>
                </a:lnTo>
                <a:lnTo>
                  <a:pt x="1752599" y="4613263"/>
                </a:lnTo>
                <a:close/>
              </a:path>
              <a:path w="7366000" h="7772400">
                <a:moveTo>
                  <a:pt x="1752599" y="4188022"/>
                </a:moveTo>
                <a:lnTo>
                  <a:pt x="1752599" y="4393417"/>
                </a:lnTo>
                <a:lnTo>
                  <a:pt x="1739899" y="4439831"/>
                </a:lnTo>
                <a:lnTo>
                  <a:pt x="1739899" y="4263253"/>
                </a:lnTo>
                <a:lnTo>
                  <a:pt x="1752599" y="4188022"/>
                </a:lnTo>
                <a:close/>
              </a:path>
              <a:path w="7366000" h="7772400">
                <a:moveTo>
                  <a:pt x="1765299" y="3615434"/>
                </a:moveTo>
                <a:lnTo>
                  <a:pt x="1765299" y="4030388"/>
                </a:lnTo>
                <a:lnTo>
                  <a:pt x="1752599" y="4032571"/>
                </a:lnTo>
                <a:lnTo>
                  <a:pt x="1739899" y="4027671"/>
                </a:lnTo>
                <a:lnTo>
                  <a:pt x="1739899" y="3878352"/>
                </a:lnTo>
                <a:lnTo>
                  <a:pt x="1752599" y="3825411"/>
                </a:lnTo>
                <a:lnTo>
                  <a:pt x="1752599" y="3626868"/>
                </a:lnTo>
                <a:lnTo>
                  <a:pt x="1765299" y="3615434"/>
                </a:lnTo>
                <a:close/>
              </a:path>
              <a:path w="7366000" h="7772400">
                <a:moveTo>
                  <a:pt x="1752599" y="3666896"/>
                </a:moveTo>
                <a:lnTo>
                  <a:pt x="1752599" y="3796500"/>
                </a:lnTo>
                <a:lnTo>
                  <a:pt x="1739899" y="3801444"/>
                </a:lnTo>
                <a:lnTo>
                  <a:pt x="1739899" y="3680319"/>
                </a:lnTo>
                <a:lnTo>
                  <a:pt x="1752599" y="3666896"/>
                </a:lnTo>
                <a:close/>
              </a:path>
              <a:path w="7366000" h="7772400">
                <a:moveTo>
                  <a:pt x="1752599" y="2725931"/>
                </a:moveTo>
                <a:lnTo>
                  <a:pt x="1752599" y="2771718"/>
                </a:lnTo>
                <a:lnTo>
                  <a:pt x="1739899" y="2762155"/>
                </a:lnTo>
                <a:lnTo>
                  <a:pt x="1739899" y="2736766"/>
                </a:lnTo>
                <a:lnTo>
                  <a:pt x="1752599" y="2725931"/>
                </a:lnTo>
                <a:close/>
              </a:path>
              <a:path w="7366000" h="7772400">
                <a:moveTo>
                  <a:pt x="1765299" y="6033653"/>
                </a:moveTo>
                <a:lnTo>
                  <a:pt x="1765299" y="6826579"/>
                </a:lnTo>
                <a:lnTo>
                  <a:pt x="1752599" y="6771825"/>
                </a:lnTo>
                <a:lnTo>
                  <a:pt x="1752599" y="6034588"/>
                </a:lnTo>
                <a:lnTo>
                  <a:pt x="1765299" y="6033653"/>
                </a:lnTo>
                <a:close/>
              </a:path>
              <a:path w="7366000" h="7772400">
                <a:moveTo>
                  <a:pt x="1765299" y="4512198"/>
                </a:moveTo>
                <a:lnTo>
                  <a:pt x="1765299" y="5908981"/>
                </a:lnTo>
                <a:lnTo>
                  <a:pt x="1752599" y="5908981"/>
                </a:lnTo>
                <a:lnTo>
                  <a:pt x="1752599" y="4539787"/>
                </a:lnTo>
                <a:lnTo>
                  <a:pt x="1765299" y="4512198"/>
                </a:lnTo>
                <a:close/>
              </a:path>
              <a:path w="7366000" h="7772400">
                <a:moveTo>
                  <a:pt x="1765299" y="4121913"/>
                </a:moveTo>
                <a:lnTo>
                  <a:pt x="1765299" y="4319471"/>
                </a:lnTo>
                <a:lnTo>
                  <a:pt x="1752599" y="4346948"/>
                </a:lnTo>
                <a:lnTo>
                  <a:pt x="1752599" y="4142144"/>
                </a:lnTo>
                <a:lnTo>
                  <a:pt x="1765299" y="4121913"/>
                </a:lnTo>
                <a:close/>
              </a:path>
              <a:path w="7366000" h="7772400">
                <a:moveTo>
                  <a:pt x="1765299" y="2700787"/>
                </a:moveTo>
                <a:lnTo>
                  <a:pt x="1765299" y="3406896"/>
                </a:lnTo>
                <a:lnTo>
                  <a:pt x="1752599" y="3419735"/>
                </a:lnTo>
                <a:lnTo>
                  <a:pt x="1752599" y="2714027"/>
                </a:lnTo>
                <a:lnTo>
                  <a:pt x="1765299" y="2700787"/>
                </a:lnTo>
                <a:close/>
              </a:path>
              <a:path w="7366000" h="7772400">
                <a:moveTo>
                  <a:pt x="1765299" y="2220296"/>
                </a:moveTo>
                <a:lnTo>
                  <a:pt x="1765299" y="2622695"/>
                </a:lnTo>
                <a:lnTo>
                  <a:pt x="1752599" y="2611961"/>
                </a:lnTo>
                <a:lnTo>
                  <a:pt x="1752599" y="2236073"/>
                </a:lnTo>
                <a:lnTo>
                  <a:pt x="1765299" y="2220296"/>
                </a:lnTo>
                <a:close/>
              </a:path>
              <a:path w="7366000" h="7772400">
                <a:moveTo>
                  <a:pt x="1777999" y="6977982"/>
                </a:moveTo>
                <a:lnTo>
                  <a:pt x="1777999" y="7525355"/>
                </a:lnTo>
                <a:lnTo>
                  <a:pt x="1765299" y="7521791"/>
                </a:lnTo>
                <a:lnTo>
                  <a:pt x="1765299" y="6948758"/>
                </a:lnTo>
                <a:lnTo>
                  <a:pt x="1777999" y="6977982"/>
                </a:lnTo>
                <a:close/>
              </a:path>
              <a:path w="7366000" h="7772400">
                <a:moveTo>
                  <a:pt x="1790699" y="4317996"/>
                </a:moveTo>
                <a:lnTo>
                  <a:pt x="1790699" y="6979210"/>
                </a:lnTo>
                <a:lnTo>
                  <a:pt x="1765299" y="6879319"/>
                </a:lnTo>
                <a:lnTo>
                  <a:pt x="1765299" y="6000737"/>
                </a:lnTo>
                <a:lnTo>
                  <a:pt x="1777999" y="5995837"/>
                </a:lnTo>
                <a:lnTo>
                  <a:pt x="1777999" y="4326113"/>
                </a:lnTo>
                <a:lnTo>
                  <a:pt x="1790699" y="4317996"/>
                </a:lnTo>
                <a:close/>
              </a:path>
              <a:path w="7366000" h="7772400">
                <a:moveTo>
                  <a:pt x="1777999" y="4390727"/>
                </a:moveTo>
                <a:lnTo>
                  <a:pt x="1777999" y="5989156"/>
                </a:lnTo>
                <a:lnTo>
                  <a:pt x="1765299" y="5984702"/>
                </a:lnTo>
                <a:lnTo>
                  <a:pt x="1765299" y="4408894"/>
                </a:lnTo>
                <a:lnTo>
                  <a:pt x="1777999" y="4390727"/>
                </a:lnTo>
                <a:close/>
              </a:path>
              <a:path w="7366000" h="7772400">
                <a:moveTo>
                  <a:pt x="1777999" y="4057960"/>
                </a:moveTo>
                <a:lnTo>
                  <a:pt x="1777999" y="4236039"/>
                </a:lnTo>
                <a:lnTo>
                  <a:pt x="1765299" y="4264017"/>
                </a:lnTo>
                <a:lnTo>
                  <a:pt x="1765299" y="4079946"/>
                </a:lnTo>
                <a:lnTo>
                  <a:pt x="1777999" y="4057960"/>
                </a:lnTo>
                <a:close/>
              </a:path>
              <a:path w="7366000" h="7772400">
                <a:moveTo>
                  <a:pt x="1777999" y="3446724"/>
                </a:moveTo>
                <a:lnTo>
                  <a:pt x="1777999" y="3944618"/>
                </a:lnTo>
                <a:lnTo>
                  <a:pt x="1765299" y="4002702"/>
                </a:lnTo>
                <a:lnTo>
                  <a:pt x="1765299" y="3461814"/>
                </a:lnTo>
                <a:lnTo>
                  <a:pt x="1777999" y="3446724"/>
                </a:lnTo>
                <a:close/>
              </a:path>
              <a:path w="7366000" h="7772400">
                <a:moveTo>
                  <a:pt x="1790699" y="7049694"/>
                </a:moveTo>
                <a:lnTo>
                  <a:pt x="1790699" y="7540098"/>
                </a:lnTo>
                <a:lnTo>
                  <a:pt x="1777999" y="7534753"/>
                </a:lnTo>
                <a:lnTo>
                  <a:pt x="1777999" y="7014882"/>
                </a:lnTo>
                <a:lnTo>
                  <a:pt x="1790699" y="7049694"/>
                </a:lnTo>
                <a:close/>
              </a:path>
              <a:path w="7366000" h="7772400">
                <a:moveTo>
                  <a:pt x="1790699" y="3949348"/>
                </a:moveTo>
                <a:lnTo>
                  <a:pt x="1790699" y="4221340"/>
                </a:lnTo>
                <a:lnTo>
                  <a:pt x="1777999" y="4219559"/>
                </a:lnTo>
                <a:lnTo>
                  <a:pt x="1777999" y="3985580"/>
                </a:lnTo>
                <a:lnTo>
                  <a:pt x="1790699" y="3949348"/>
                </a:lnTo>
                <a:close/>
              </a:path>
              <a:path w="7366000" h="7772400">
                <a:moveTo>
                  <a:pt x="1790699" y="3370058"/>
                </a:moveTo>
                <a:lnTo>
                  <a:pt x="1790699" y="3848558"/>
                </a:lnTo>
                <a:lnTo>
                  <a:pt x="1777999" y="3896462"/>
                </a:lnTo>
                <a:lnTo>
                  <a:pt x="1777999" y="3400836"/>
                </a:lnTo>
                <a:lnTo>
                  <a:pt x="1790699" y="3370058"/>
                </a:lnTo>
                <a:close/>
              </a:path>
              <a:path w="7366000" h="7772400">
                <a:moveTo>
                  <a:pt x="1816099" y="4408906"/>
                </a:moveTo>
                <a:lnTo>
                  <a:pt x="1816099" y="7111161"/>
                </a:lnTo>
                <a:lnTo>
                  <a:pt x="1803399" y="7070145"/>
                </a:lnTo>
                <a:lnTo>
                  <a:pt x="1790699" y="7026064"/>
                </a:lnTo>
                <a:lnTo>
                  <a:pt x="1790699" y="4300207"/>
                </a:lnTo>
                <a:lnTo>
                  <a:pt x="1803399" y="4282251"/>
                </a:lnTo>
                <a:lnTo>
                  <a:pt x="1803399" y="4408817"/>
                </a:lnTo>
                <a:lnTo>
                  <a:pt x="1816099" y="4408906"/>
                </a:lnTo>
                <a:close/>
              </a:path>
              <a:path w="7366000" h="7772400">
                <a:moveTo>
                  <a:pt x="1803399" y="3865986"/>
                </a:moveTo>
                <a:lnTo>
                  <a:pt x="1803399" y="4282251"/>
                </a:lnTo>
                <a:lnTo>
                  <a:pt x="1790699" y="4264128"/>
                </a:lnTo>
                <a:lnTo>
                  <a:pt x="1790699" y="3877497"/>
                </a:lnTo>
                <a:lnTo>
                  <a:pt x="1803399" y="3865986"/>
                </a:lnTo>
                <a:close/>
              </a:path>
              <a:path w="7366000" h="7772400">
                <a:moveTo>
                  <a:pt x="1803399" y="3550008"/>
                </a:moveTo>
                <a:lnTo>
                  <a:pt x="1803399" y="3775210"/>
                </a:lnTo>
                <a:lnTo>
                  <a:pt x="1790699" y="3800954"/>
                </a:lnTo>
                <a:lnTo>
                  <a:pt x="1790699" y="3544619"/>
                </a:lnTo>
                <a:lnTo>
                  <a:pt x="1803399" y="3550008"/>
                </a:lnTo>
                <a:close/>
              </a:path>
              <a:path w="7366000" h="7772400">
                <a:moveTo>
                  <a:pt x="1803399" y="3261992"/>
                </a:moveTo>
                <a:lnTo>
                  <a:pt x="1803399" y="3525510"/>
                </a:lnTo>
                <a:lnTo>
                  <a:pt x="1790699" y="3538026"/>
                </a:lnTo>
                <a:lnTo>
                  <a:pt x="1790699" y="3279601"/>
                </a:lnTo>
                <a:lnTo>
                  <a:pt x="1803399" y="3261992"/>
                </a:lnTo>
                <a:close/>
              </a:path>
              <a:path w="7366000" h="7772400">
                <a:moveTo>
                  <a:pt x="1816099" y="4132184"/>
                </a:moveTo>
                <a:lnTo>
                  <a:pt x="1816099" y="4364832"/>
                </a:lnTo>
                <a:lnTo>
                  <a:pt x="1803399" y="4380825"/>
                </a:lnTo>
                <a:lnTo>
                  <a:pt x="1803399" y="4132168"/>
                </a:lnTo>
                <a:lnTo>
                  <a:pt x="1816099" y="4132184"/>
                </a:lnTo>
                <a:close/>
              </a:path>
              <a:path w="7366000" h="7772400">
                <a:moveTo>
                  <a:pt x="1816099" y="3814117"/>
                </a:moveTo>
                <a:lnTo>
                  <a:pt x="1816099" y="4025619"/>
                </a:lnTo>
                <a:lnTo>
                  <a:pt x="1803399" y="4037355"/>
                </a:lnTo>
                <a:lnTo>
                  <a:pt x="1803399" y="3840185"/>
                </a:lnTo>
                <a:lnTo>
                  <a:pt x="1816099" y="3814117"/>
                </a:lnTo>
                <a:close/>
              </a:path>
              <a:path w="7366000" h="7772400">
                <a:moveTo>
                  <a:pt x="1854199" y="7387097"/>
                </a:moveTo>
                <a:lnTo>
                  <a:pt x="1854199" y="7619321"/>
                </a:lnTo>
                <a:lnTo>
                  <a:pt x="1841499" y="7610438"/>
                </a:lnTo>
                <a:lnTo>
                  <a:pt x="1828799" y="7604683"/>
                </a:lnTo>
                <a:lnTo>
                  <a:pt x="1816099" y="7603748"/>
                </a:lnTo>
                <a:lnTo>
                  <a:pt x="1816099" y="6822452"/>
                </a:lnTo>
                <a:lnTo>
                  <a:pt x="1828799" y="6842767"/>
                </a:lnTo>
                <a:lnTo>
                  <a:pt x="1828799" y="7411328"/>
                </a:lnTo>
                <a:lnTo>
                  <a:pt x="1841499" y="7414000"/>
                </a:lnTo>
                <a:lnTo>
                  <a:pt x="1841499" y="7381084"/>
                </a:lnTo>
                <a:lnTo>
                  <a:pt x="1854199" y="7387097"/>
                </a:lnTo>
                <a:close/>
              </a:path>
              <a:path w="7366000" h="7772400">
                <a:moveTo>
                  <a:pt x="1828799" y="6636748"/>
                </a:moveTo>
                <a:lnTo>
                  <a:pt x="1828799" y="6709528"/>
                </a:lnTo>
                <a:lnTo>
                  <a:pt x="1816099" y="6713537"/>
                </a:lnTo>
                <a:lnTo>
                  <a:pt x="1816099" y="6634521"/>
                </a:lnTo>
                <a:lnTo>
                  <a:pt x="1828799" y="6636748"/>
                </a:lnTo>
                <a:close/>
              </a:path>
              <a:path w="7366000" h="7772400">
                <a:moveTo>
                  <a:pt x="1828799" y="6213201"/>
                </a:moveTo>
                <a:lnTo>
                  <a:pt x="1828799" y="6601215"/>
                </a:lnTo>
                <a:lnTo>
                  <a:pt x="1816099" y="6595369"/>
                </a:lnTo>
                <a:lnTo>
                  <a:pt x="1816099" y="6213646"/>
                </a:lnTo>
                <a:lnTo>
                  <a:pt x="1828799" y="6213201"/>
                </a:lnTo>
                <a:close/>
              </a:path>
              <a:path w="7366000" h="7772400">
                <a:moveTo>
                  <a:pt x="1854199" y="4855971"/>
                </a:moveTo>
                <a:lnTo>
                  <a:pt x="1854199" y="6696199"/>
                </a:lnTo>
                <a:lnTo>
                  <a:pt x="1841499" y="6703260"/>
                </a:lnTo>
                <a:lnTo>
                  <a:pt x="1828799" y="6707256"/>
                </a:lnTo>
                <a:lnTo>
                  <a:pt x="1828799" y="6201620"/>
                </a:lnTo>
                <a:lnTo>
                  <a:pt x="1816099" y="6202065"/>
                </a:lnTo>
                <a:lnTo>
                  <a:pt x="1816099" y="4405788"/>
                </a:lnTo>
                <a:lnTo>
                  <a:pt x="1841499" y="4340256"/>
                </a:lnTo>
                <a:lnTo>
                  <a:pt x="1841499" y="4861360"/>
                </a:lnTo>
                <a:lnTo>
                  <a:pt x="1854199" y="4855971"/>
                </a:lnTo>
                <a:close/>
              </a:path>
              <a:path w="7366000" h="7772400">
                <a:moveTo>
                  <a:pt x="1828799" y="4124063"/>
                </a:moveTo>
                <a:lnTo>
                  <a:pt x="1828799" y="4291783"/>
                </a:lnTo>
                <a:lnTo>
                  <a:pt x="1816099" y="4312565"/>
                </a:lnTo>
                <a:lnTo>
                  <a:pt x="1816099" y="4129084"/>
                </a:lnTo>
                <a:lnTo>
                  <a:pt x="1828799" y="4124063"/>
                </a:lnTo>
                <a:close/>
              </a:path>
              <a:path w="7366000" h="7772400">
                <a:moveTo>
                  <a:pt x="1828799" y="3958261"/>
                </a:moveTo>
                <a:lnTo>
                  <a:pt x="1828799" y="3995356"/>
                </a:lnTo>
                <a:lnTo>
                  <a:pt x="1816099" y="4014476"/>
                </a:lnTo>
                <a:lnTo>
                  <a:pt x="1816099" y="3948991"/>
                </a:lnTo>
                <a:lnTo>
                  <a:pt x="1828799" y="3958261"/>
                </a:lnTo>
                <a:close/>
              </a:path>
              <a:path w="7366000" h="7772400">
                <a:moveTo>
                  <a:pt x="1828799" y="3680001"/>
                </a:moveTo>
                <a:lnTo>
                  <a:pt x="1828799" y="3929949"/>
                </a:lnTo>
                <a:lnTo>
                  <a:pt x="1816099" y="3939553"/>
                </a:lnTo>
                <a:lnTo>
                  <a:pt x="1816099" y="3702964"/>
                </a:lnTo>
                <a:lnTo>
                  <a:pt x="1828799" y="3680001"/>
                </a:lnTo>
                <a:close/>
              </a:path>
              <a:path w="7366000" h="7772400">
                <a:moveTo>
                  <a:pt x="1841499" y="7363713"/>
                </a:moveTo>
                <a:lnTo>
                  <a:pt x="1841499" y="7398010"/>
                </a:lnTo>
                <a:lnTo>
                  <a:pt x="1828799" y="7396228"/>
                </a:lnTo>
                <a:lnTo>
                  <a:pt x="1828799" y="7360550"/>
                </a:lnTo>
                <a:lnTo>
                  <a:pt x="1841499" y="7363713"/>
                </a:lnTo>
                <a:close/>
              </a:path>
              <a:path w="7366000" h="7772400">
                <a:moveTo>
                  <a:pt x="1841499" y="6937537"/>
                </a:moveTo>
                <a:lnTo>
                  <a:pt x="1841499" y="7346341"/>
                </a:lnTo>
                <a:lnTo>
                  <a:pt x="1828799" y="7346742"/>
                </a:lnTo>
                <a:lnTo>
                  <a:pt x="1828799" y="6862707"/>
                </a:lnTo>
                <a:lnTo>
                  <a:pt x="1841499" y="6937537"/>
                </a:lnTo>
                <a:close/>
              </a:path>
              <a:path w="7366000" h="7772400">
                <a:moveTo>
                  <a:pt x="1841499" y="4027857"/>
                </a:moveTo>
                <a:lnTo>
                  <a:pt x="1841499" y="4183480"/>
                </a:lnTo>
                <a:lnTo>
                  <a:pt x="1828799" y="4176353"/>
                </a:lnTo>
                <a:lnTo>
                  <a:pt x="1828799" y="4041637"/>
                </a:lnTo>
                <a:lnTo>
                  <a:pt x="1841499" y="4027857"/>
                </a:lnTo>
                <a:close/>
              </a:path>
              <a:path w="7366000" h="7772400">
                <a:moveTo>
                  <a:pt x="1841499" y="3599137"/>
                </a:moveTo>
                <a:lnTo>
                  <a:pt x="1841499" y="3863137"/>
                </a:lnTo>
                <a:lnTo>
                  <a:pt x="1828799" y="3870270"/>
                </a:lnTo>
                <a:lnTo>
                  <a:pt x="1828799" y="3605862"/>
                </a:lnTo>
                <a:lnTo>
                  <a:pt x="1841499" y="3599137"/>
                </a:lnTo>
                <a:close/>
              </a:path>
              <a:path w="7366000" h="7772400">
                <a:moveTo>
                  <a:pt x="1854199" y="7677598"/>
                </a:moveTo>
                <a:lnTo>
                  <a:pt x="1854199" y="7753453"/>
                </a:lnTo>
                <a:lnTo>
                  <a:pt x="1841499" y="7753007"/>
                </a:lnTo>
                <a:lnTo>
                  <a:pt x="1841499" y="7667146"/>
                </a:lnTo>
                <a:lnTo>
                  <a:pt x="1854199" y="7677598"/>
                </a:lnTo>
                <a:close/>
              </a:path>
              <a:path w="7366000" h="7772400">
                <a:moveTo>
                  <a:pt x="1854199" y="6971103"/>
                </a:moveTo>
                <a:lnTo>
                  <a:pt x="1854199" y="7356987"/>
                </a:lnTo>
                <a:lnTo>
                  <a:pt x="1841499" y="7350796"/>
                </a:lnTo>
                <a:lnTo>
                  <a:pt x="1841499" y="6958026"/>
                </a:lnTo>
                <a:lnTo>
                  <a:pt x="1854199" y="6971103"/>
                </a:lnTo>
                <a:close/>
              </a:path>
              <a:path w="7366000" h="7772400">
                <a:moveTo>
                  <a:pt x="1866899" y="4248962"/>
                </a:moveTo>
                <a:lnTo>
                  <a:pt x="1866899" y="4729918"/>
                </a:lnTo>
                <a:lnTo>
                  <a:pt x="1854199" y="4754346"/>
                </a:lnTo>
                <a:lnTo>
                  <a:pt x="1841499" y="4780027"/>
                </a:lnTo>
                <a:lnTo>
                  <a:pt x="1841499" y="4340256"/>
                </a:lnTo>
                <a:lnTo>
                  <a:pt x="1854199" y="4306508"/>
                </a:lnTo>
                <a:lnTo>
                  <a:pt x="1854199" y="4260358"/>
                </a:lnTo>
                <a:lnTo>
                  <a:pt x="1866899" y="4248962"/>
                </a:lnTo>
                <a:close/>
              </a:path>
              <a:path w="7366000" h="7772400">
                <a:moveTo>
                  <a:pt x="1854199" y="4001482"/>
                </a:moveTo>
                <a:lnTo>
                  <a:pt x="1854199" y="4188424"/>
                </a:lnTo>
                <a:lnTo>
                  <a:pt x="1841499" y="4196887"/>
                </a:lnTo>
                <a:lnTo>
                  <a:pt x="1841499" y="4014578"/>
                </a:lnTo>
                <a:lnTo>
                  <a:pt x="1854199" y="4001482"/>
                </a:lnTo>
                <a:close/>
              </a:path>
              <a:path w="7366000" h="7772400">
                <a:moveTo>
                  <a:pt x="1854199" y="3488228"/>
                </a:moveTo>
                <a:lnTo>
                  <a:pt x="1854199" y="3825721"/>
                </a:lnTo>
                <a:lnTo>
                  <a:pt x="1841499" y="3828839"/>
                </a:lnTo>
                <a:lnTo>
                  <a:pt x="1841499" y="3583146"/>
                </a:lnTo>
                <a:lnTo>
                  <a:pt x="1854199" y="3488228"/>
                </a:lnTo>
                <a:close/>
              </a:path>
              <a:path w="7366000" h="7772400">
                <a:moveTo>
                  <a:pt x="1866899" y="7409591"/>
                </a:moveTo>
                <a:lnTo>
                  <a:pt x="1866899" y="7658379"/>
                </a:lnTo>
                <a:lnTo>
                  <a:pt x="1854199" y="7644281"/>
                </a:lnTo>
                <a:lnTo>
                  <a:pt x="1854199" y="7401128"/>
                </a:lnTo>
                <a:lnTo>
                  <a:pt x="1866899" y="7409591"/>
                </a:lnTo>
                <a:close/>
              </a:path>
              <a:path w="7366000" h="7772400">
                <a:moveTo>
                  <a:pt x="1866899" y="6996924"/>
                </a:moveTo>
                <a:lnTo>
                  <a:pt x="1866899" y="7389282"/>
                </a:lnTo>
                <a:lnTo>
                  <a:pt x="1854199" y="7378445"/>
                </a:lnTo>
                <a:lnTo>
                  <a:pt x="1854199" y="6984139"/>
                </a:lnTo>
                <a:lnTo>
                  <a:pt x="1866899" y="6996924"/>
                </a:lnTo>
                <a:close/>
              </a:path>
              <a:path w="7366000" h="7772400">
                <a:moveTo>
                  <a:pt x="1866899" y="4822486"/>
                </a:moveTo>
                <a:lnTo>
                  <a:pt x="1866899" y="6668550"/>
                </a:lnTo>
                <a:lnTo>
                  <a:pt x="1854199" y="6657904"/>
                </a:lnTo>
                <a:lnTo>
                  <a:pt x="1854199" y="4843499"/>
                </a:lnTo>
                <a:lnTo>
                  <a:pt x="1866899" y="4822486"/>
                </a:lnTo>
                <a:close/>
              </a:path>
              <a:path w="7366000" h="7772400">
                <a:moveTo>
                  <a:pt x="1866899" y="3940528"/>
                </a:moveTo>
                <a:lnTo>
                  <a:pt x="1866899" y="4150090"/>
                </a:lnTo>
                <a:lnTo>
                  <a:pt x="1854199" y="4162701"/>
                </a:lnTo>
                <a:lnTo>
                  <a:pt x="1854199" y="3949561"/>
                </a:lnTo>
                <a:lnTo>
                  <a:pt x="1866899" y="3940528"/>
                </a:lnTo>
                <a:close/>
              </a:path>
              <a:path w="7366000" h="7772400">
                <a:moveTo>
                  <a:pt x="1866899" y="3840420"/>
                </a:moveTo>
                <a:lnTo>
                  <a:pt x="1866899" y="3872534"/>
                </a:lnTo>
                <a:lnTo>
                  <a:pt x="1854199" y="3872089"/>
                </a:lnTo>
                <a:lnTo>
                  <a:pt x="1854199" y="3859573"/>
                </a:lnTo>
                <a:lnTo>
                  <a:pt x="1866899" y="3840420"/>
                </a:lnTo>
                <a:close/>
              </a:path>
              <a:path w="7366000" h="7772400">
                <a:moveTo>
                  <a:pt x="1866899" y="3473986"/>
                </a:moveTo>
                <a:lnTo>
                  <a:pt x="1866899" y="3833739"/>
                </a:lnTo>
                <a:lnTo>
                  <a:pt x="1854199" y="3828839"/>
                </a:lnTo>
                <a:lnTo>
                  <a:pt x="1854199" y="3481161"/>
                </a:lnTo>
                <a:lnTo>
                  <a:pt x="1866899" y="3473986"/>
                </a:lnTo>
                <a:close/>
              </a:path>
              <a:path w="7366000" h="7772400">
                <a:moveTo>
                  <a:pt x="1879599" y="7034137"/>
                </a:moveTo>
                <a:lnTo>
                  <a:pt x="1879599" y="7701740"/>
                </a:lnTo>
                <a:lnTo>
                  <a:pt x="1866899" y="7699513"/>
                </a:lnTo>
                <a:lnTo>
                  <a:pt x="1866899" y="7021589"/>
                </a:lnTo>
                <a:lnTo>
                  <a:pt x="1879599" y="7034137"/>
                </a:lnTo>
                <a:close/>
              </a:path>
              <a:path w="7366000" h="7772400">
                <a:moveTo>
                  <a:pt x="1879599" y="4778238"/>
                </a:moveTo>
                <a:lnTo>
                  <a:pt x="1879599" y="6764666"/>
                </a:lnTo>
                <a:lnTo>
                  <a:pt x="1866899" y="6751706"/>
                </a:lnTo>
                <a:lnTo>
                  <a:pt x="1866899" y="4800533"/>
                </a:lnTo>
                <a:lnTo>
                  <a:pt x="1879599" y="4778238"/>
                </a:lnTo>
                <a:close/>
              </a:path>
              <a:path w="7366000" h="7772400">
                <a:moveTo>
                  <a:pt x="1879599" y="4168191"/>
                </a:moveTo>
                <a:lnTo>
                  <a:pt x="1879599" y="4728582"/>
                </a:lnTo>
                <a:lnTo>
                  <a:pt x="1866899" y="4727290"/>
                </a:lnTo>
                <a:lnTo>
                  <a:pt x="1866899" y="4173922"/>
                </a:lnTo>
                <a:lnTo>
                  <a:pt x="1879599" y="4168191"/>
                </a:lnTo>
                <a:close/>
              </a:path>
              <a:path w="7366000" h="7772400">
                <a:moveTo>
                  <a:pt x="1879599" y="3926386"/>
                </a:moveTo>
                <a:lnTo>
                  <a:pt x="1879599" y="4124428"/>
                </a:lnTo>
                <a:lnTo>
                  <a:pt x="1866899" y="4131259"/>
                </a:lnTo>
                <a:lnTo>
                  <a:pt x="1866899" y="3932664"/>
                </a:lnTo>
                <a:lnTo>
                  <a:pt x="1879599" y="3926386"/>
                </a:lnTo>
                <a:close/>
              </a:path>
              <a:path w="7366000" h="7772400">
                <a:moveTo>
                  <a:pt x="1879599" y="3418737"/>
                </a:moveTo>
                <a:lnTo>
                  <a:pt x="1879599" y="3868526"/>
                </a:lnTo>
                <a:lnTo>
                  <a:pt x="1866899" y="3872980"/>
                </a:lnTo>
                <a:lnTo>
                  <a:pt x="1866899" y="3439171"/>
                </a:lnTo>
                <a:lnTo>
                  <a:pt x="1879599" y="3418737"/>
                </a:lnTo>
                <a:close/>
              </a:path>
              <a:path w="7366000" h="7772400">
                <a:moveTo>
                  <a:pt x="1892299" y="7072944"/>
                </a:moveTo>
                <a:lnTo>
                  <a:pt x="1892299" y="7478764"/>
                </a:lnTo>
                <a:lnTo>
                  <a:pt x="1879599" y="7476983"/>
                </a:lnTo>
                <a:lnTo>
                  <a:pt x="1879599" y="7068089"/>
                </a:lnTo>
                <a:lnTo>
                  <a:pt x="1892299" y="7072944"/>
                </a:lnTo>
                <a:close/>
              </a:path>
              <a:path w="7366000" h="7772400">
                <a:moveTo>
                  <a:pt x="1892299" y="6643028"/>
                </a:moveTo>
                <a:lnTo>
                  <a:pt x="1892299" y="6940773"/>
                </a:lnTo>
                <a:lnTo>
                  <a:pt x="1879599" y="6921814"/>
                </a:lnTo>
                <a:lnTo>
                  <a:pt x="1879599" y="6637683"/>
                </a:lnTo>
                <a:lnTo>
                  <a:pt x="1892299" y="6643028"/>
                </a:lnTo>
                <a:close/>
              </a:path>
              <a:path w="7366000" h="7772400">
                <a:moveTo>
                  <a:pt x="1892299" y="4110432"/>
                </a:moveTo>
                <a:lnTo>
                  <a:pt x="1892299" y="6570024"/>
                </a:lnTo>
                <a:lnTo>
                  <a:pt x="1879599" y="6576705"/>
                </a:lnTo>
                <a:lnTo>
                  <a:pt x="1879599" y="4155419"/>
                </a:lnTo>
                <a:lnTo>
                  <a:pt x="1892299" y="4110432"/>
                </a:lnTo>
                <a:close/>
              </a:path>
              <a:path w="7366000" h="7772400">
                <a:moveTo>
                  <a:pt x="1892299" y="3916097"/>
                </a:moveTo>
                <a:lnTo>
                  <a:pt x="1892299" y="4109585"/>
                </a:lnTo>
                <a:lnTo>
                  <a:pt x="1879599" y="4106423"/>
                </a:lnTo>
                <a:lnTo>
                  <a:pt x="1879599" y="3921486"/>
                </a:lnTo>
                <a:lnTo>
                  <a:pt x="1892299" y="3916097"/>
                </a:lnTo>
                <a:close/>
              </a:path>
              <a:path w="7366000" h="7772400">
                <a:moveTo>
                  <a:pt x="1892299" y="3329169"/>
                </a:moveTo>
                <a:lnTo>
                  <a:pt x="1892299" y="3835865"/>
                </a:lnTo>
                <a:lnTo>
                  <a:pt x="1879599" y="3849500"/>
                </a:lnTo>
                <a:lnTo>
                  <a:pt x="1879599" y="3339013"/>
                </a:lnTo>
                <a:lnTo>
                  <a:pt x="1892299" y="3329169"/>
                </a:lnTo>
                <a:close/>
              </a:path>
              <a:path w="7366000" h="7772400">
                <a:moveTo>
                  <a:pt x="1904999" y="7565324"/>
                </a:moveTo>
                <a:lnTo>
                  <a:pt x="1904999" y="7597067"/>
                </a:lnTo>
                <a:lnTo>
                  <a:pt x="1892299" y="7594884"/>
                </a:lnTo>
                <a:lnTo>
                  <a:pt x="1892299" y="7550922"/>
                </a:lnTo>
                <a:lnTo>
                  <a:pt x="1904999" y="7565324"/>
                </a:lnTo>
                <a:close/>
              </a:path>
              <a:path w="7366000" h="7772400">
                <a:moveTo>
                  <a:pt x="1917699" y="7149511"/>
                </a:moveTo>
                <a:lnTo>
                  <a:pt x="1917699" y="7520906"/>
                </a:lnTo>
                <a:lnTo>
                  <a:pt x="1904999" y="7505154"/>
                </a:lnTo>
                <a:lnTo>
                  <a:pt x="1892299" y="7489900"/>
                </a:lnTo>
                <a:lnTo>
                  <a:pt x="1892299" y="7080070"/>
                </a:lnTo>
                <a:lnTo>
                  <a:pt x="1904999" y="7084524"/>
                </a:lnTo>
                <a:lnTo>
                  <a:pt x="1904999" y="7145458"/>
                </a:lnTo>
                <a:lnTo>
                  <a:pt x="1917699" y="7149511"/>
                </a:lnTo>
                <a:close/>
              </a:path>
              <a:path w="7366000" h="7772400">
                <a:moveTo>
                  <a:pt x="1904999" y="6827386"/>
                </a:moveTo>
                <a:lnTo>
                  <a:pt x="1904999" y="7042122"/>
                </a:lnTo>
                <a:lnTo>
                  <a:pt x="1892299" y="7041676"/>
                </a:lnTo>
                <a:lnTo>
                  <a:pt x="1892299" y="6818937"/>
                </a:lnTo>
                <a:lnTo>
                  <a:pt x="1904999" y="6827386"/>
                </a:lnTo>
                <a:close/>
              </a:path>
              <a:path w="7366000" h="7772400">
                <a:moveTo>
                  <a:pt x="1904999" y="3888692"/>
                </a:moveTo>
                <a:lnTo>
                  <a:pt x="1904999" y="6812576"/>
                </a:lnTo>
                <a:lnTo>
                  <a:pt x="1892299" y="6818937"/>
                </a:lnTo>
                <a:lnTo>
                  <a:pt x="1892299" y="3897455"/>
                </a:lnTo>
                <a:lnTo>
                  <a:pt x="1904999" y="3888692"/>
                </a:lnTo>
                <a:close/>
              </a:path>
              <a:path w="7366000" h="7772400">
                <a:moveTo>
                  <a:pt x="1904999" y="3396427"/>
                </a:moveTo>
                <a:lnTo>
                  <a:pt x="1904999" y="3701984"/>
                </a:lnTo>
                <a:lnTo>
                  <a:pt x="1892299" y="3727415"/>
                </a:lnTo>
                <a:lnTo>
                  <a:pt x="1892299" y="3393353"/>
                </a:lnTo>
                <a:lnTo>
                  <a:pt x="1904999" y="3396427"/>
                </a:lnTo>
                <a:close/>
              </a:path>
              <a:path w="7366000" h="7772400">
                <a:moveTo>
                  <a:pt x="1904999" y="3342132"/>
                </a:moveTo>
                <a:lnTo>
                  <a:pt x="1892299" y="3372420"/>
                </a:lnTo>
                <a:lnTo>
                  <a:pt x="1892299" y="3328725"/>
                </a:lnTo>
                <a:lnTo>
                  <a:pt x="1904999" y="3342132"/>
                </a:lnTo>
                <a:close/>
              </a:path>
              <a:path w="7366000" h="7772400">
                <a:moveTo>
                  <a:pt x="1930399" y="7604372"/>
                </a:moveTo>
                <a:lnTo>
                  <a:pt x="1930399" y="7639381"/>
                </a:lnTo>
                <a:lnTo>
                  <a:pt x="1917699" y="7633591"/>
                </a:lnTo>
                <a:lnTo>
                  <a:pt x="1917699" y="7618402"/>
                </a:lnTo>
                <a:lnTo>
                  <a:pt x="1904999" y="7608920"/>
                </a:lnTo>
                <a:lnTo>
                  <a:pt x="1904999" y="7579117"/>
                </a:lnTo>
                <a:lnTo>
                  <a:pt x="1917699" y="7592174"/>
                </a:lnTo>
                <a:lnTo>
                  <a:pt x="1930399" y="7604372"/>
                </a:lnTo>
                <a:close/>
              </a:path>
              <a:path w="7366000" h="7772400">
                <a:moveTo>
                  <a:pt x="1930399" y="7084675"/>
                </a:moveTo>
                <a:lnTo>
                  <a:pt x="1930399" y="7105860"/>
                </a:lnTo>
                <a:lnTo>
                  <a:pt x="1917699" y="7106305"/>
                </a:lnTo>
                <a:lnTo>
                  <a:pt x="1904999" y="7107196"/>
                </a:lnTo>
                <a:lnTo>
                  <a:pt x="1904999" y="7085415"/>
                </a:lnTo>
                <a:lnTo>
                  <a:pt x="1917699" y="7085527"/>
                </a:lnTo>
                <a:lnTo>
                  <a:pt x="1930399" y="7084675"/>
                </a:lnTo>
                <a:close/>
              </a:path>
              <a:path w="7366000" h="7772400">
                <a:moveTo>
                  <a:pt x="1943099" y="6993766"/>
                </a:moveTo>
                <a:lnTo>
                  <a:pt x="1943099" y="7023414"/>
                </a:lnTo>
                <a:lnTo>
                  <a:pt x="1930399" y="7026977"/>
                </a:lnTo>
                <a:lnTo>
                  <a:pt x="1904999" y="7040785"/>
                </a:lnTo>
                <a:lnTo>
                  <a:pt x="1904999" y="6824268"/>
                </a:lnTo>
                <a:lnTo>
                  <a:pt x="1917699" y="6822041"/>
                </a:lnTo>
                <a:lnTo>
                  <a:pt x="1917699" y="6974367"/>
                </a:lnTo>
                <a:lnTo>
                  <a:pt x="1930399" y="6980164"/>
                </a:lnTo>
                <a:lnTo>
                  <a:pt x="1930399" y="6986433"/>
                </a:lnTo>
                <a:lnTo>
                  <a:pt x="1943099" y="6993766"/>
                </a:lnTo>
                <a:close/>
              </a:path>
              <a:path w="7366000" h="7772400">
                <a:moveTo>
                  <a:pt x="1917699" y="6787299"/>
                </a:moveTo>
                <a:lnTo>
                  <a:pt x="1917699" y="6818968"/>
                </a:lnTo>
                <a:lnTo>
                  <a:pt x="1904999" y="6816741"/>
                </a:lnTo>
                <a:lnTo>
                  <a:pt x="1904999" y="6796652"/>
                </a:lnTo>
                <a:lnTo>
                  <a:pt x="1917699" y="6787299"/>
                </a:lnTo>
                <a:close/>
              </a:path>
              <a:path w="7366000" h="7772400">
                <a:moveTo>
                  <a:pt x="1917699" y="4052483"/>
                </a:moveTo>
                <a:lnTo>
                  <a:pt x="1917699" y="6787299"/>
                </a:lnTo>
                <a:lnTo>
                  <a:pt x="1904999" y="6786809"/>
                </a:lnTo>
                <a:lnTo>
                  <a:pt x="1904999" y="4047583"/>
                </a:lnTo>
                <a:lnTo>
                  <a:pt x="1917699" y="4052483"/>
                </a:lnTo>
                <a:close/>
              </a:path>
              <a:path w="7366000" h="7772400">
                <a:moveTo>
                  <a:pt x="1917699" y="3870709"/>
                </a:moveTo>
                <a:lnTo>
                  <a:pt x="1917699" y="4029767"/>
                </a:lnTo>
                <a:lnTo>
                  <a:pt x="1904999" y="4035557"/>
                </a:lnTo>
                <a:lnTo>
                  <a:pt x="1904999" y="3880181"/>
                </a:lnTo>
                <a:lnTo>
                  <a:pt x="1917699" y="3870709"/>
                </a:lnTo>
                <a:close/>
              </a:path>
              <a:path w="7366000" h="7772400">
                <a:moveTo>
                  <a:pt x="1917699" y="3743765"/>
                </a:moveTo>
                <a:lnTo>
                  <a:pt x="1917699" y="3758864"/>
                </a:lnTo>
                <a:lnTo>
                  <a:pt x="1904999" y="3756681"/>
                </a:lnTo>
                <a:lnTo>
                  <a:pt x="1904999" y="3750000"/>
                </a:lnTo>
                <a:lnTo>
                  <a:pt x="1917699" y="3743765"/>
                </a:lnTo>
                <a:close/>
              </a:path>
              <a:path w="7366000" h="7772400">
                <a:moveTo>
                  <a:pt x="1917699" y="3378209"/>
                </a:moveTo>
                <a:lnTo>
                  <a:pt x="1917699" y="3573660"/>
                </a:lnTo>
                <a:lnTo>
                  <a:pt x="1904999" y="3579495"/>
                </a:lnTo>
                <a:lnTo>
                  <a:pt x="1904999" y="3383955"/>
                </a:lnTo>
                <a:lnTo>
                  <a:pt x="1917699" y="3378209"/>
                </a:lnTo>
                <a:close/>
              </a:path>
              <a:path w="7366000" h="7772400">
                <a:moveTo>
                  <a:pt x="1917699" y="2991480"/>
                </a:moveTo>
                <a:lnTo>
                  <a:pt x="1917699" y="3189753"/>
                </a:lnTo>
                <a:lnTo>
                  <a:pt x="1904999" y="3190199"/>
                </a:lnTo>
                <a:lnTo>
                  <a:pt x="1904999" y="3005991"/>
                </a:lnTo>
                <a:lnTo>
                  <a:pt x="1917699" y="2991480"/>
                </a:lnTo>
                <a:close/>
              </a:path>
              <a:path w="7366000" h="7772400">
                <a:moveTo>
                  <a:pt x="1917699" y="632126"/>
                </a:moveTo>
                <a:lnTo>
                  <a:pt x="1917699" y="2768760"/>
                </a:lnTo>
                <a:lnTo>
                  <a:pt x="1904999" y="2790748"/>
                </a:lnTo>
                <a:lnTo>
                  <a:pt x="1904999" y="628563"/>
                </a:lnTo>
                <a:lnTo>
                  <a:pt x="1917699" y="632126"/>
                </a:lnTo>
                <a:close/>
              </a:path>
              <a:path w="7366000" h="7772400">
                <a:moveTo>
                  <a:pt x="1930399" y="7182427"/>
                </a:moveTo>
                <a:lnTo>
                  <a:pt x="1930399" y="7553015"/>
                </a:lnTo>
                <a:lnTo>
                  <a:pt x="1917699" y="7536933"/>
                </a:lnTo>
                <a:lnTo>
                  <a:pt x="1917699" y="7178419"/>
                </a:lnTo>
                <a:lnTo>
                  <a:pt x="1930399" y="7182427"/>
                </a:lnTo>
                <a:close/>
              </a:path>
              <a:path w="7366000" h="7772400">
                <a:moveTo>
                  <a:pt x="1930399" y="3826985"/>
                </a:moveTo>
                <a:lnTo>
                  <a:pt x="1930399" y="6945867"/>
                </a:lnTo>
                <a:lnTo>
                  <a:pt x="1917699" y="6942304"/>
                </a:lnTo>
                <a:lnTo>
                  <a:pt x="1917699" y="3853382"/>
                </a:lnTo>
                <a:lnTo>
                  <a:pt x="1930399" y="3826985"/>
                </a:lnTo>
                <a:close/>
              </a:path>
              <a:path w="7366000" h="7772400">
                <a:moveTo>
                  <a:pt x="1930399" y="3713662"/>
                </a:moveTo>
                <a:lnTo>
                  <a:pt x="1930399" y="3755029"/>
                </a:lnTo>
                <a:lnTo>
                  <a:pt x="1917699" y="3759755"/>
                </a:lnTo>
                <a:lnTo>
                  <a:pt x="1917699" y="3720174"/>
                </a:lnTo>
                <a:lnTo>
                  <a:pt x="1930399" y="3713662"/>
                </a:lnTo>
                <a:close/>
              </a:path>
              <a:path w="7366000" h="7772400">
                <a:moveTo>
                  <a:pt x="1943099" y="3494849"/>
                </a:moveTo>
                <a:lnTo>
                  <a:pt x="1943099" y="3562803"/>
                </a:lnTo>
                <a:lnTo>
                  <a:pt x="1930399" y="3563301"/>
                </a:lnTo>
                <a:lnTo>
                  <a:pt x="1917699" y="3564351"/>
                </a:lnTo>
                <a:lnTo>
                  <a:pt x="1917699" y="3516691"/>
                </a:lnTo>
                <a:lnTo>
                  <a:pt x="1930399" y="3510401"/>
                </a:lnTo>
                <a:lnTo>
                  <a:pt x="1930399" y="3502621"/>
                </a:lnTo>
                <a:lnTo>
                  <a:pt x="1943099" y="3494849"/>
                </a:lnTo>
                <a:close/>
              </a:path>
              <a:path w="7366000" h="7772400">
                <a:moveTo>
                  <a:pt x="1930399" y="3302360"/>
                </a:moveTo>
                <a:lnTo>
                  <a:pt x="1930399" y="3456761"/>
                </a:lnTo>
                <a:lnTo>
                  <a:pt x="1917699" y="3475422"/>
                </a:lnTo>
                <a:lnTo>
                  <a:pt x="1917699" y="3315806"/>
                </a:lnTo>
                <a:lnTo>
                  <a:pt x="1930399" y="3302360"/>
                </a:lnTo>
                <a:close/>
              </a:path>
              <a:path w="7366000" h="7772400">
                <a:moveTo>
                  <a:pt x="1930399" y="2892450"/>
                </a:moveTo>
                <a:lnTo>
                  <a:pt x="1930399" y="3185299"/>
                </a:lnTo>
                <a:lnTo>
                  <a:pt x="1917699" y="3189308"/>
                </a:lnTo>
                <a:lnTo>
                  <a:pt x="1917699" y="2914141"/>
                </a:lnTo>
                <a:lnTo>
                  <a:pt x="1930399" y="2892450"/>
                </a:lnTo>
                <a:close/>
              </a:path>
              <a:path w="7366000" h="7772400">
                <a:moveTo>
                  <a:pt x="1930399" y="633017"/>
                </a:moveTo>
                <a:lnTo>
                  <a:pt x="1930399" y="2721578"/>
                </a:lnTo>
                <a:lnTo>
                  <a:pt x="1917699" y="2745633"/>
                </a:lnTo>
                <a:lnTo>
                  <a:pt x="1917699" y="634754"/>
                </a:lnTo>
                <a:lnTo>
                  <a:pt x="1930399" y="633017"/>
                </a:lnTo>
                <a:close/>
              </a:path>
              <a:path w="7366000" h="7772400">
                <a:moveTo>
                  <a:pt x="1968499" y="7249078"/>
                </a:moveTo>
                <a:lnTo>
                  <a:pt x="1968499" y="7604683"/>
                </a:lnTo>
                <a:lnTo>
                  <a:pt x="1955799" y="7592539"/>
                </a:lnTo>
                <a:lnTo>
                  <a:pt x="1943099" y="7580018"/>
                </a:lnTo>
                <a:lnTo>
                  <a:pt x="1930399" y="7566913"/>
                </a:lnTo>
                <a:lnTo>
                  <a:pt x="1930399" y="7194053"/>
                </a:lnTo>
                <a:lnTo>
                  <a:pt x="1943099" y="7199843"/>
                </a:lnTo>
                <a:lnTo>
                  <a:pt x="1943099" y="7219887"/>
                </a:lnTo>
                <a:lnTo>
                  <a:pt x="1955799" y="7241668"/>
                </a:lnTo>
                <a:lnTo>
                  <a:pt x="1968499" y="7249078"/>
                </a:lnTo>
                <a:close/>
              </a:path>
              <a:path w="7366000" h="7772400">
                <a:moveTo>
                  <a:pt x="1943099" y="7080961"/>
                </a:moveTo>
                <a:lnTo>
                  <a:pt x="1943099" y="7100960"/>
                </a:lnTo>
                <a:lnTo>
                  <a:pt x="1930399" y="7104524"/>
                </a:lnTo>
                <a:lnTo>
                  <a:pt x="1930399" y="7083079"/>
                </a:lnTo>
                <a:lnTo>
                  <a:pt x="1943099" y="7080961"/>
                </a:lnTo>
                <a:close/>
              </a:path>
              <a:path w="7366000" h="7772400">
                <a:moveTo>
                  <a:pt x="1943099" y="7039850"/>
                </a:moveTo>
                <a:lnTo>
                  <a:pt x="1943099" y="7073699"/>
                </a:lnTo>
                <a:lnTo>
                  <a:pt x="1930399" y="7066747"/>
                </a:lnTo>
                <a:lnTo>
                  <a:pt x="1930399" y="7042522"/>
                </a:lnTo>
                <a:lnTo>
                  <a:pt x="1943099" y="7039850"/>
                </a:lnTo>
                <a:close/>
              </a:path>
              <a:path w="7366000" h="7772400">
                <a:moveTo>
                  <a:pt x="1943099" y="3775211"/>
                </a:moveTo>
                <a:lnTo>
                  <a:pt x="1943099" y="6955215"/>
                </a:lnTo>
                <a:lnTo>
                  <a:pt x="1930399" y="6950209"/>
                </a:lnTo>
                <a:lnTo>
                  <a:pt x="1930399" y="3801056"/>
                </a:lnTo>
                <a:lnTo>
                  <a:pt x="1943099" y="3775211"/>
                </a:lnTo>
                <a:close/>
              </a:path>
              <a:path w="7366000" h="7772400">
                <a:moveTo>
                  <a:pt x="1968499" y="3604349"/>
                </a:moveTo>
                <a:lnTo>
                  <a:pt x="1968499" y="7079536"/>
                </a:lnTo>
                <a:lnTo>
                  <a:pt x="1955799" y="7077309"/>
                </a:lnTo>
                <a:lnTo>
                  <a:pt x="1955799" y="6996867"/>
                </a:lnTo>
                <a:lnTo>
                  <a:pt x="1943099" y="6987324"/>
                </a:lnTo>
                <a:lnTo>
                  <a:pt x="1943099" y="3733476"/>
                </a:lnTo>
                <a:lnTo>
                  <a:pt x="1930399" y="3740733"/>
                </a:lnTo>
                <a:lnTo>
                  <a:pt x="1930399" y="3632022"/>
                </a:lnTo>
                <a:lnTo>
                  <a:pt x="1943099" y="3618713"/>
                </a:lnTo>
                <a:lnTo>
                  <a:pt x="1955799" y="3609481"/>
                </a:lnTo>
                <a:lnTo>
                  <a:pt x="1968499" y="3604349"/>
                </a:lnTo>
                <a:close/>
              </a:path>
              <a:path w="7366000" h="7772400">
                <a:moveTo>
                  <a:pt x="1943099" y="3182627"/>
                </a:moveTo>
                <a:lnTo>
                  <a:pt x="1943099" y="3403666"/>
                </a:lnTo>
                <a:lnTo>
                  <a:pt x="1930399" y="3415325"/>
                </a:lnTo>
                <a:lnTo>
                  <a:pt x="1930399" y="3188907"/>
                </a:lnTo>
                <a:lnTo>
                  <a:pt x="1943099" y="3182627"/>
                </a:lnTo>
                <a:close/>
              </a:path>
              <a:path w="7366000" h="7772400">
                <a:moveTo>
                  <a:pt x="1955799" y="2701828"/>
                </a:moveTo>
                <a:lnTo>
                  <a:pt x="1955799" y="3276165"/>
                </a:lnTo>
                <a:lnTo>
                  <a:pt x="1943099" y="3391974"/>
                </a:lnTo>
                <a:lnTo>
                  <a:pt x="1943099" y="3094434"/>
                </a:lnTo>
                <a:lnTo>
                  <a:pt x="1930399" y="3117627"/>
                </a:lnTo>
                <a:lnTo>
                  <a:pt x="1930399" y="2783000"/>
                </a:lnTo>
                <a:lnTo>
                  <a:pt x="1955799" y="2701828"/>
                </a:lnTo>
                <a:close/>
              </a:path>
              <a:path w="7366000" h="7772400">
                <a:moveTo>
                  <a:pt x="1955799" y="7046932"/>
                </a:moveTo>
                <a:lnTo>
                  <a:pt x="1955799" y="7078601"/>
                </a:lnTo>
                <a:lnTo>
                  <a:pt x="1943099" y="7081719"/>
                </a:lnTo>
                <a:lnTo>
                  <a:pt x="1943099" y="7045150"/>
                </a:lnTo>
                <a:lnTo>
                  <a:pt x="1955799" y="7046932"/>
                </a:lnTo>
                <a:close/>
              </a:path>
              <a:path w="7366000" h="7772400">
                <a:moveTo>
                  <a:pt x="1968499" y="3416918"/>
                </a:moveTo>
                <a:lnTo>
                  <a:pt x="1968499" y="3583013"/>
                </a:lnTo>
                <a:lnTo>
                  <a:pt x="1955799" y="3570943"/>
                </a:lnTo>
                <a:lnTo>
                  <a:pt x="1943099" y="3564726"/>
                </a:lnTo>
                <a:lnTo>
                  <a:pt x="1943099" y="3470898"/>
                </a:lnTo>
                <a:lnTo>
                  <a:pt x="1955799" y="3453119"/>
                </a:lnTo>
                <a:lnTo>
                  <a:pt x="1955799" y="3435156"/>
                </a:lnTo>
                <a:lnTo>
                  <a:pt x="1968499" y="3416918"/>
                </a:lnTo>
                <a:close/>
              </a:path>
              <a:path w="7366000" h="7772400">
                <a:moveTo>
                  <a:pt x="1955799" y="2567018"/>
                </a:moveTo>
                <a:lnTo>
                  <a:pt x="1955799" y="2606836"/>
                </a:lnTo>
                <a:lnTo>
                  <a:pt x="1943099" y="2609063"/>
                </a:lnTo>
                <a:lnTo>
                  <a:pt x="1943099" y="2567863"/>
                </a:lnTo>
                <a:lnTo>
                  <a:pt x="1955799" y="2567018"/>
                </a:lnTo>
                <a:close/>
              </a:path>
              <a:path w="7366000" h="7772400">
                <a:moveTo>
                  <a:pt x="1968499" y="7175521"/>
                </a:moveTo>
                <a:lnTo>
                  <a:pt x="1968499" y="7209153"/>
                </a:lnTo>
                <a:lnTo>
                  <a:pt x="1955799" y="7208217"/>
                </a:lnTo>
                <a:lnTo>
                  <a:pt x="1955799" y="7182829"/>
                </a:lnTo>
                <a:lnTo>
                  <a:pt x="1968499" y="7175521"/>
                </a:lnTo>
                <a:close/>
              </a:path>
              <a:path w="7366000" h="7772400">
                <a:moveTo>
                  <a:pt x="1968499" y="7158286"/>
                </a:moveTo>
                <a:lnTo>
                  <a:pt x="1968499" y="7175521"/>
                </a:lnTo>
                <a:lnTo>
                  <a:pt x="1955799" y="7168130"/>
                </a:lnTo>
                <a:lnTo>
                  <a:pt x="1955799" y="7164121"/>
                </a:lnTo>
                <a:lnTo>
                  <a:pt x="1968499" y="7158286"/>
                </a:lnTo>
                <a:close/>
              </a:path>
              <a:path w="7366000" h="7772400">
                <a:moveTo>
                  <a:pt x="1980609" y="7616057"/>
                </a:moveTo>
                <a:lnTo>
                  <a:pt x="1968499" y="7611810"/>
                </a:lnTo>
                <a:lnTo>
                  <a:pt x="1968499" y="7593548"/>
                </a:lnTo>
                <a:lnTo>
                  <a:pt x="1980609" y="7616057"/>
                </a:lnTo>
                <a:close/>
              </a:path>
              <a:path w="7366000" h="7772400">
                <a:moveTo>
                  <a:pt x="1981199" y="7269729"/>
                </a:moveTo>
                <a:lnTo>
                  <a:pt x="1981199" y="7581522"/>
                </a:lnTo>
                <a:lnTo>
                  <a:pt x="1968499" y="7580631"/>
                </a:lnTo>
                <a:lnTo>
                  <a:pt x="1968499" y="7256049"/>
                </a:lnTo>
                <a:lnTo>
                  <a:pt x="1981199" y="7269729"/>
                </a:lnTo>
                <a:close/>
              </a:path>
              <a:path w="7366000" h="7772400">
                <a:moveTo>
                  <a:pt x="1981199" y="3383111"/>
                </a:moveTo>
                <a:lnTo>
                  <a:pt x="1981199" y="7229642"/>
                </a:lnTo>
                <a:lnTo>
                  <a:pt x="1968499" y="7210934"/>
                </a:lnTo>
                <a:lnTo>
                  <a:pt x="1968499" y="3389792"/>
                </a:lnTo>
                <a:lnTo>
                  <a:pt x="1981199" y="3383111"/>
                </a:lnTo>
                <a:close/>
              </a:path>
              <a:path w="7366000" h="7772400">
                <a:moveTo>
                  <a:pt x="1981199" y="7616264"/>
                </a:moveTo>
                <a:lnTo>
                  <a:pt x="1981199" y="7617155"/>
                </a:lnTo>
                <a:lnTo>
                  <a:pt x="1980609" y="7616057"/>
                </a:lnTo>
                <a:lnTo>
                  <a:pt x="1981199" y="7616264"/>
                </a:lnTo>
                <a:close/>
              </a:path>
              <a:path w="7366000" h="7772400">
                <a:moveTo>
                  <a:pt x="1993899" y="7549853"/>
                </a:moveTo>
                <a:lnTo>
                  <a:pt x="1993899" y="7625962"/>
                </a:lnTo>
                <a:lnTo>
                  <a:pt x="1981199" y="7619872"/>
                </a:lnTo>
                <a:lnTo>
                  <a:pt x="1981199" y="7542770"/>
                </a:lnTo>
                <a:lnTo>
                  <a:pt x="1993899" y="7549853"/>
                </a:lnTo>
                <a:close/>
              </a:path>
              <a:path w="7366000" h="7772400">
                <a:moveTo>
                  <a:pt x="1993899" y="7266210"/>
                </a:moveTo>
                <a:lnTo>
                  <a:pt x="1993899" y="7542280"/>
                </a:lnTo>
                <a:lnTo>
                  <a:pt x="1981199" y="7542770"/>
                </a:lnTo>
                <a:lnTo>
                  <a:pt x="1981199" y="7267948"/>
                </a:lnTo>
                <a:lnTo>
                  <a:pt x="1993899" y="7266210"/>
                </a:lnTo>
                <a:close/>
              </a:path>
              <a:path w="7366000" h="7772400">
                <a:moveTo>
                  <a:pt x="1993899" y="3315441"/>
                </a:moveTo>
                <a:lnTo>
                  <a:pt x="1993899" y="7243450"/>
                </a:lnTo>
                <a:lnTo>
                  <a:pt x="1981199" y="7239040"/>
                </a:lnTo>
                <a:lnTo>
                  <a:pt x="1981199" y="3322868"/>
                </a:lnTo>
                <a:lnTo>
                  <a:pt x="1993899" y="3315441"/>
                </a:lnTo>
                <a:close/>
              </a:path>
              <a:path w="7366000" h="7772400">
                <a:moveTo>
                  <a:pt x="1993899" y="3138957"/>
                </a:moveTo>
                <a:lnTo>
                  <a:pt x="1993899" y="3205300"/>
                </a:lnTo>
                <a:lnTo>
                  <a:pt x="1981199" y="3193609"/>
                </a:lnTo>
                <a:lnTo>
                  <a:pt x="1981199" y="3150915"/>
                </a:lnTo>
                <a:lnTo>
                  <a:pt x="1993899" y="3138957"/>
                </a:lnTo>
                <a:close/>
              </a:path>
              <a:path w="7366000" h="7772400">
                <a:moveTo>
                  <a:pt x="1993899" y="2442745"/>
                </a:moveTo>
                <a:lnTo>
                  <a:pt x="1993899" y="2909058"/>
                </a:lnTo>
                <a:lnTo>
                  <a:pt x="1981199" y="2925617"/>
                </a:lnTo>
                <a:lnTo>
                  <a:pt x="1981199" y="2436065"/>
                </a:lnTo>
                <a:lnTo>
                  <a:pt x="1993899" y="2442745"/>
                </a:lnTo>
                <a:close/>
              </a:path>
              <a:path w="7366000" h="7772400">
                <a:moveTo>
                  <a:pt x="2006599" y="3232147"/>
                </a:moveTo>
                <a:lnTo>
                  <a:pt x="2006599" y="7640480"/>
                </a:lnTo>
                <a:lnTo>
                  <a:pt x="1993899" y="7632845"/>
                </a:lnTo>
                <a:lnTo>
                  <a:pt x="1993899" y="3242270"/>
                </a:lnTo>
                <a:lnTo>
                  <a:pt x="2006599" y="3232147"/>
                </a:lnTo>
                <a:close/>
              </a:path>
              <a:path w="7366000" h="7772400">
                <a:moveTo>
                  <a:pt x="2006599" y="2960322"/>
                </a:moveTo>
                <a:lnTo>
                  <a:pt x="2006599" y="3222249"/>
                </a:lnTo>
                <a:lnTo>
                  <a:pt x="1993899" y="3213119"/>
                </a:lnTo>
                <a:lnTo>
                  <a:pt x="1993899" y="2994849"/>
                </a:lnTo>
                <a:lnTo>
                  <a:pt x="2006599" y="2960322"/>
                </a:lnTo>
                <a:close/>
              </a:path>
              <a:path w="7366000" h="7772400">
                <a:moveTo>
                  <a:pt x="2006599" y="588475"/>
                </a:moveTo>
                <a:lnTo>
                  <a:pt x="2006599" y="2843132"/>
                </a:lnTo>
                <a:lnTo>
                  <a:pt x="1993899" y="2844958"/>
                </a:lnTo>
                <a:lnTo>
                  <a:pt x="1993899" y="588475"/>
                </a:lnTo>
                <a:lnTo>
                  <a:pt x="2006599" y="588475"/>
                </a:lnTo>
                <a:close/>
              </a:path>
              <a:path w="7366000" h="7772400">
                <a:moveTo>
                  <a:pt x="2031999" y="2332773"/>
                </a:moveTo>
                <a:lnTo>
                  <a:pt x="2031999" y="7667644"/>
                </a:lnTo>
                <a:lnTo>
                  <a:pt x="2006599" y="7648825"/>
                </a:lnTo>
                <a:lnTo>
                  <a:pt x="2006599" y="2926698"/>
                </a:lnTo>
                <a:lnTo>
                  <a:pt x="2019299" y="2909784"/>
                </a:lnTo>
                <a:lnTo>
                  <a:pt x="2019299" y="2339900"/>
                </a:lnTo>
                <a:lnTo>
                  <a:pt x="2031999" y="2332773"/>
                </a:lnTo>
                <a:close/>
              </a:path>
              <a:path w="7366000" h="7772400">
                <a:moveTo>
                  <a:pt x="2019299" y="2346091"/>
                </a:moveTo>
                <a:lnTo>
                  <a:pt x="2019299" y="2861451"/>
                </a:lnTo>
                <a:lnTo>
                  <a:pt x="2006599" y="2854258"/>
                </a:lnTo>
                <a:lnTo>
                  <a:pt x="2006599" y="2344354"/>
                </a:lnTo>
                <a:lnTo>
                  <a:pt x="2019299" y="2346091"/>
                </a:lnTo>
                <a:close/>
              </a:path>
              <a:path w="7366000" h="7772400">
                <a:moveTo>
                  <a:pt x="2031999" y="775506"/>
                </a:moveTo>
                <a:lnTo>
                  <a:pt x="2031999" y="2122981"/>
                </a:lnTo>
                <a:lnTo>
                  <a:pt x="2019299" y="2155752"/>
                </a:lnTo>
                <a:lnTo>
                  <a:pt x="2006599" y="2189889"/>
                </a:lnTo>
                <a:lnTo>
                  <a:pt x="2006599" y="551016"/>
                </a:lnTo>
                <a:lnTo>
                  <a:pt x="2019299" y="564334"/>
                </a:lnTo>
                <a:lnTo>
                  <a:pt x="2019299" y="774170"/>
                </a:lnTo>
                <a:lnTo>
                  <a:pt x="2031999" y="775506"/>
                </a:lnTo>
                <a:close/>
              </a:path>
              <a:path w="7366000" h="7772400">
                <a:moveTo>
                  <a:pt x="2031999" y="620011"/>
                </a:moveTo>
                <a:lnTo>
                  <a:pt x="2031999" y="772878"/>
                </a:lnTo>
                <a:lnTo>
                  <a:pt x="2019299" y="771052"/>
                </a:lnTo>
                <a:lnTo>
                  <a:pt x="2019299" y="620545"/>
                </a:lnTo>
                <a:lnTo>
                  <a:pt x="2031999" y="620011"/>
                </a:lnTo>
                <a:close/>
              </a:path>
              <a:path w="7366000" h="7772400">
                <a:moveTo>
                  <a:pt x="2031999" y="574622"/>
                </a:moveTo>
                <a:lnTo>
                  <a:pt x="2031999" y="612438"/>
                </a:lnTo>
                <a:lnTo>
                  <a:pt x="2019299" y="609855"/>
                </a:lnTo>
                <a:lnTo>
                  <a:pt x="2019299" y="575514"/>
                </a:lnTo>
                <a:lnTo>
                  <a:pt x="2031999" y="574622"/>
                </a:lnTo>
                <a:close/>
              </a:path>
              <a:path w="7366000" h="7772400">
                <a:moveTo>
                  <a:pt x="2044699" y="2272742"/>
                </a:moveTo>
                <a:lnTo>
                  <a:pt x="2044699" y="7708624"/>
                </a:lnTo>
                <a:lnTo>
                  <a:pt x="2031999" y="7687503"/>
                </a:lnTo>
                <a:lnTo>
                  <a:pt x="2031999" y="2293108"/>
                </a:lnTo>
                <a:lnTo>
                  <a:pt x="2044699" y="2272742"/>
                </a:lnTo>
                <a:close/>
              </a:path>
              <a:path w="7366000" h="7772400">
                <a:moveTo>
                  <a:pt x="2044699" y="2147050"/>
                </a:moveTo>
                <a:lnTo>
                  <a:pt x="2044699" y="2272742"/>
                </a:lnTo>
                <a:lnTo>
                  <a:pt x="2031999" y="2252108"/>
                </a:lnTo>
                <a:lnTo>
                  <a:pt x="2031999" y="2162972"/>
                </a:lnTo>
                <a:lnTo>
                  <a:pt x="2044699" y="2147050"/>
                </a:lnTo>
                <a:close/>
              </a:path>
              <a:path w="7366000" h="7772400">
                <a:moveTo>
                  <a:pt x="2044699" y="760807"/>
                </a:moveTo>
                <a:lnTo>
                  <a:pt x="2044699" y="2034295"/>
                </a:lnTo>
                <a:lnTo>
                  <a:pt x="2031999" y="2042194"/>
                </a:lnTo>
                <a:lnTo>
                  <a:pt x="2031999" y="758625"/>
                </a:lnTo>
                <a:lnTo>
                  <a:pt x="2044699" y="760807"/>
                </a:lnTo>
                <a:close/>
              </a:path>
              <a:path w="7366000" h="7772400">
                <a:moveTo>
                  <a:pt x="2044699" y="567941"/>
                </a:moveTo>
                <a:lnTo>
                  <a:pt x="2044699" y="751053"/>
                </a:lnTo>
                <a:lnTo>
                  <a:pt x="2031999" y="749227"/>
                </a:lnTo>
                <a:lnTo>
                  <a:pt x="2031999" y="572485"/>
                </a:lnTo>
                <a:lnTo>
                  <a:pt x="2044699" y="567941"/>
                </a:lnTo>
                <a:close/>
              </a:path>
              <a:path w="7366000" h="7772400">
                <a:moveTo>
                  <a:pt x="2057399" y="2094673"/>
                </a:moveTo>
                <a:lnTo>
                  <a:pt x="2057399" y="7752273"/>
                </a:lnTo>
                <a:lnTo>
                  <a:pt x="2044699" y="7741791"/>
                </a:lnTo>
                <a:lnTo>
                  <a:pt x="2044699" y="2116790"/>
                </a:lnTo>
                <a:lnTo>
                  <a:pt x="2057399" y="2094673"/>
                </a:lnTo>
                <a:close/>
              </a:path>
              <a:path w="7366000" h="7772400">
                <a:moveTo>
                  <a:pt x="2057399" y="764370"/>
                </a:moveTo>
                <a:lnTo>
                  <a:pt x="2057399" y="2018754"/>
                </a:lnTo>
                <a:lnTo>
                  <a:pt x="2044699" y="2021471"/>
                </a:lnTo>
                <a:lnTo>
                  <a:pt x="2044699" y="764370"/>
                </a:lnTo>
                <a:lnTo>
                  <a:pt x="2057399" y="764370"/>
                </a:lnTo>
                <a:close/>
              </a:path>
              <a:path w="7366000" h="7772400">
                <a:moveTo>
                  <a:pt x="2057399" y="562196"/>
                </a:moveTo>
                <a:lnTo>
                  <a:pt x="2057399" y="760807"/>
                </a:lnTo>
                <a:lnTo>
                  <a:pt x="2044699" y="759070"/>
                </a:lnTo>
                <a:lnTo>
                  <a:pt x="2044699" y="565314"/>
                </a:lnTo>
                <a:lnTo>
                  <a:pt x="2057399" y="562196"/>
                </a:lnTo>
                <a:close/>
              </a:path>
              <a:path w="7366000" h="7772400">
                <a:moveTo>
                  <a:pt x="2057399" y="448124"/>
                </a:moveTo>
                <a:lnTo>
                  <a:pt x="2057399" y="520792"/>
                </a:lnTo>
                <a:lnTo>
                  <a:pt x="2044699" y="525671"/>
                </a:lnTo>
                <a:lnTo>
                  <a:pt x="2044699" y="448124"/>
                </a:lnTo>
                <a:lnTo>
                  <a:pt x="2057399" y="448124"/>
                </a:lnTo>
                <a:close/>
              </a:path>
              <a:path w="7366000" h="7772400">
                <a:moveTo>
                  <a:pt x="2209799" y="771096"/>
                </a:moveTo>
                <a:lnTo>
                  <a:pt x="2209799" y="7772399"/>
                </a:lnTo>
                <a:lnTo>
                  <a:pt x="2057399" y="7772399"/>
                </a:lnTo>
                <a:lnTo>
                  <a:pt x="2057399" y="534534"/>
                </a:lnTo>
                <a:lnTo>
                  <a:pt x="2070099" y="537252"/>
                </a:lnTo>
                <a:lnTo>
                  <a:pt x="2070099" y="590167"/>
                </a:lnTo>
                <a:lnTo>
                  <a:pt x="2082799" y="590167"/>
                </a:lnTo>
                <a:lnTo>
                  <a:pt x="2082799" y="544355"/>
                </a:lnTo>
                <a:lnTo>
                  <a:pt x="2095499" y="542786"/>
                </a:lnTo>
                <a:lnTo>
                  <a:pt x="2095499" y="572039"/>
                </a:lnTo>
                <a:lnTo>
                  <a:pt x="2108199" y="573331"/>
                </a:lnTo>
                <a:lnTo>
                  <a:pt x="2108199" y="7514665"/>
                </a:lnTo>
                <a:lnTo>
                  <a:pt x="2120899" y="7515155"/>
                </a:lnTo>
                <a:lnTo>
                  <a:pt x="2120899" y="508256"/>
                </a:lnTo>
                <a:lnTo>
                  <a:pt x="2133599" y="514536"/>
                </a:lnTo>
                <a:lnTo>
                  <a:pt x="2133599" y="518946"/>
                </a:lnTo>
                <a:lnTo>
                  <a:pt x="2146299" y="517654"/>
                </a:lnTo>
                <a:lnTo>
                  <a:pt x="2146299" y="512264"/>
                </a:lnTo>
                <a:lnTo>
                  <a:pt x="2158999" y="509636"/>
                </a:lnTo>
                <a:lnTo>
                  <a:pt x="2158999" y="0"/>
                </a:lnTo>
                <a:lnTo>
                  <a:pt x="2197099" y="0"/>
                </a:lnTo>
                <a:lnTo>
                  <a:pt x="2197099" y="771942"/>
                </a:lnTo>
                <a:lnTo>
                  <a:pt x="2209799" y="771096"/>
                </a:lnTo>
                <a:close/>
              </a:path>
              <a:path w="7366000" h="7772400">
                <a:moveTo>
                  <a:pt x="2082799" y="542641"/>
                </a:moveTo>
                <a:lnTo>
                  <a:pt x="2082799" y="590167"/>
                </a:lnTo>
                <a:lnTo>
                  <a:pt x="2070099" y="588030"/>
                </a:lnTo>
                <a:lnTo>
                  <a:pt x="2070099" y="540815"/>
                </a:lnTo>
                <a:lnTo>
                  <a:pt x="2082799" y="542641"/>
                </a:lnTo>
                <a:close/>
              </a:path>
              <a:path w="7366000" h="7772400">
                <a:moveTo>
                  <a:pt x="2120899" y="568921"/>
                </a:moveTo>
                <a:lnTo>
                  <a:pt x="2120899" y="7507983"/>
                </a:lnTo>
                <a:lnTo>
                  <a:pt x="2108199" y="7504865"/>
                </a:lnTo>
                <a:lnTo>
                  <a:pt x="2108199" y="574622"/>
                </a:lnTo>
                <a:lnTo>
                  <a:pt x="2120899" y="568921"/>
                </a:lnTo>
                <a:close/>
              </a:path>
              <a:path w="7366000" h="7772400">
                <a:moveTo>
                  <a:pt x="2476499" y="505627"/>
                </a:moveTo>
                <a:lnTo>
                  <a:pt x="2476499" y="686214"/>
                </a:lnTo>
                <a:lnTo>
                  <a:pt x="2463799" y="687759"/>
                </a:lnTo>
                <a:lnTo>
                  <a:pt x="2451099" y="689404"/>
                </a:lnTo>
                <a:lnTo>
                  <a:pt x="2451099" y="691100"/>
                </a:lnTo>
                <a:lnTo>
                  <a:pt x="2425699" y="697839"/>
                </a:lnTo>
                <a:lnTo>
                  <a:pt x="2412999" y="700454"/>
                </a:lnTo>
                <a:lnTo>
                  <a:pt x="2387599" y="700495"/>
                </a:lnTo>
                <a:lnTo>
                  <a:pt x="2374899" y="699518"/>
                </a:lnTo>
                <a:lnTo>
                  <a:pt x="2362199" y="698184"/>
                </a:lnTo>
                <a:lnTo>
                  <a:pt x="2336799" y="696996"/>
                </a:lnTo>
                <a:lnTo>
                  <a:pt x="2324099" y="696067"/>
                </a:lnTo>
                <a:lnTo>
                  <a:pt x="2298699" y="695509"/>
                </a:lnTo>
                <a:lnTo>
                  <a:pt x="2298699" y="475830"/>
                </a:lnTo>
                <a:lnTo>
                  <a:pt x="2285999" y="476484"/>
                </a:lnTo>
                <a:lnTo>
                  <a:pt x="2260599" y="477608"/>
                </a:lnTo>
                <a:lnTo>
                  <a:pt x="2260599" y="478012"/>
                </a:lnTo>
                <a:lnTo>
                  <a:pt x="2247899" y="480874"/>
                </a:lnTo>
                <a:lnTo>
                  <a:pt x="2235199" y="482108"/>
                </a:lnTo>
                <a:lnTo>
                  <a:pt x="2222499" y="483402"/>
                </a:lnTo>
                <a:lnTo>
                  <a:pt x="2222499" y="7750825"/>
                </a:lnTo>
                <a:lnTo>
                  <a:pt x="2209799" y="7750335"/>
                </a:lnTo>
                <a:lnTo>
                  <a:pt x="2209799" y="763925"/>
                </a:lnTo>
                <a:lnTo>
                  <a:pt x="2197099" y="762633"/>
                </a:lnTo>
                <a:lnTo>
                  <a:pt x="2197099" y="0"/>
                </a:lnTo>
                <a:lnTo>
                  <a:pt x="2349499" y="0"/>
                </a:lnTo>
                <a:lnTo>
                  <a:pt x="2349499" y="483357"/>
                </a:lnTo>
                <a:lnTo>
                  <a:pt x="2362199" y="482421"/>
                </a:lnTo>
                <a:lnTo>
                  <a:pt x="2362199" y="0"/>
                </a:lnTo>
                <a:lnTo>
                  <a:pt x="2425699" y="0"/>
                </a:lnTo>
                <a:lnTo>
                  <a:pt x="2425699" y="481085"/>
                </a:lnTo>
                <a:lnTo>
                  <a:pt x="2438399" y="481085"/>
                </a:lnTo>
                <a:lnTo>
                  <a:pt x="2438399" y="510928"/>
                </a:lnTo>
                <a:lnTo>
                  <a:pt x="2451099" y="510913"/>
                </a:lnTo>
                <a:lnTo>
                  <a:pt x="2463799" y="510114"/>
                </a:lnTo>
                <a:lnTo>
                  <a:pt x="2463799" y="508397"/>
                </a:lnTo>
                <a:lnTo>
                  <a:pt x="2476499" y="505627"/>
                </a:lnTo>
                <a:close/>
              </a:path>
              <a:path w="7366000" h="7772400">
                <a:moveTo>
                  <a:pt x="2235199" y="539480"/>
                </a:moveTo>
                <a:lnTo>
                  <a:pt x="2235199" y="7756615"/>
                </a:lnTo>
                <a:lnTo>
                  <a:pt x="2222499" y="7754833"/>
                </a:lnTo>
                <a:lnTo>
                  <a:pt x="2222499" y="535916"/>
                </a:lnTo>
                <a:lnTo>
                  <a:pt x="2235199" y="539480"/>
                </a:lnTo>
                <a:close/>
              </a:path>
              <a:path w="7366000" h="7772400">
                <a:moveTo>
                  <a:pt x="2285999" y="500005"/>
                </a:moveTo>
                <a:lnTo>
                  <a:pt x="2285999" y="701711"/>
                </a:lnTo>
                <a:lnTo>
                  <a:pt x="2273299" y="706200"/>
                </a:lnTo>
                <a:lnTo>
                  <a:pt x="2273299" y="719367"/>
                </a:lnTo>
                <a:lnTo>
                  <a:pt x="2260599" y="725761"/>
                </a:lnTo>
                <a:lnTo>
                  <a:pt x="2260599" y="534535"/>
                </a:lnTo>
                <a:lnTo>
                  <a:pt x="2247899" y="530526"/>
                </a:lnTo>
                <a:lnTo>
                  <a:pt x="2247899" y="525671"/>
                </a:lnTo>
                <a:lnTo>
                  <a:pt x="2235199" y="526518"/>
                </a:lnTo>
                <a:lnTo>
                  <a:pt x="2235199" y="531462"/>
                </a:lnTo>
                <a:lnTo>
                  <a:pt x="2222499" y="535916"/>
                </a:lnTo>
                <a:lnTo>
                  <a:pt x="2222499" y="496274"/>
                </a:lnTo>
                <a:lnTo>
                  <a:pt x="2235199" y="497866"/>
                </a:lnTo>
                <a:lnTo>
                  <a:pt x="2247899" y="499187"/>
                </a:lnTo>
                <a:lnTo>
                  <a:pt x="2260599" y="500164"/>
                </a:lnTo>
                <a:lnTo>
                  <a:pt x="2273299" y="500728"/>
                </a:lnTo>
                <a:lnTo>
                  <a:pt x="2285999" y="500005"/>
                </a:lnTo>
                <a:close/>
              </a:path>
              <a:path w="7366000" h="7772400">
                <a:moveTo>
                  <a:pt x="2247899" y="7755234"/>
                </a:moveTo>
                <a:lnTo>
                  <a:pt x="2247899" y="7762806"/>
                </a:lnTo>
                <a:lnTo>
                  <a:pt x="2235199" y="7761470"/>
                </a:lnTo>
                <a:lnTo>
                  <a:pt x="2235199" y="7745908"/>
                </a:lnTo>
                <a:lnTo>
                  <a:pt x="2247899" y="7755234"/>
                </a:lnTo>
                <a:close/>
              </a:path>
              <a:path w="7366000" h="7772400">
                <a:moveTo>
                  <a:pt x="2260599" y="744016"/>
                </a:moveTo>
                <a:lnTo>
                  <a:pt x="2260599" y="7741426"/>
                </a:lnTo>
                <a:lnTo>
                  <a:pt x="2235199" y="7713810"/>
                </a:lnTo>
                <a:lnTo>
                  <a:pt x="2235199" y="541217"/>
                </a:lnTo>
                <a:lnTo>
                  <a:pt x="2247899" y="539925"/>
                </a:lnTo>
                <a:lnTo>
                  <a:pt x="2247899" y="740452"/>
                </a:lnTo>
                <a:lnTo>
                  <a:pt x="2260599" y="744016"/>
                </a:lnTo>
                <a:close/>
              </a:path>
              <a:path w="7366000" h="7772400">
                <a:moveTo>
                  <a:pt x="2260599" y="534535"/>
                </a:moveTo>
                <a:lnTo>
                  <a:pt x="2260599" y="731499"/>
                </a:lnTo>
                <a:lnTo>
                  <a:pt x="2247899" y="735597"/>
                </a:lnTo>
                <a:lnTo>
                  <a:pt x="2247899" y="538633"/>
                </a:lnTo>
                <a:lnTo>
                  <a:pt x="2260599" y="534535"/>
                </a:lnTo>
                <a:close/>
              </a:path>
              <a:path w="7366000" h="7772400">
                <a:moveTo>
                  <a:pt x="3860799" y="899332"/>
                </a:moveTo>
                <a:lnTo>
                  <a:pt x="3860799" y="967525"/>
                </a:lnTo>
                <a:lnTo>
                  <a:pt x="3848099" y="968817"/>
                </a:lnTo>
                <a:lnTo>
                  <a:pt x="3848099" y="7617600"/>
                </a:lnTo>
                <a:lnTo>
                  <a:pt x="3835399" y="7614883"/>
                </a:lnTo>
                <a:lnTo>
                  <a:pt x="3822699" y="7616665"/>
                </a:lnTo>
                <a:lnTo>
                  <a:pt x="3822699" y="7742673"/>
                </a:lnTo>
                <a:lnTo>
                  <a:pt x="3809999" y="7743609"/>
                </a:lnTo>
                <a:lnTo>
                  <a:pt x="3771899" y="7743554"/>
                </a:lnTo>
                <a:lnTo>
                  <a:pt x="3733799" y="7746209"/>
                </a:lnTo>
                <a:lnTo>
                  <a:pt x="3708399" y="7750793"/>
                </a:lnTo>
                <a:lnTo>
                  <a:pt x="3670299" y="7756526"/>
                </a:lnTo>
                <a:lnTo>
                  <a:pt x="3657599" y="7757818"/>
                </a:lnTo>
                <a:lnTo>
                  <a:pt x="3644899" y="7760634"/>
                </a:lnTo>
                <a:lnTo>
                  <a:pt x="3619499" y="7762144"/>
                </a:lnTo>
                <a:lnTo>
                  <a:pt x="3594099" y="7762058"/>
                </a:lnTo>
                <a:lnTo>
                  <a:pt x="3581399" y="7760089"/>
                </a:lnTo>
                <a:lnTo>
                  <a:pt x="3555999" y="7759240"/>
                </a:lnTo>
                <a:lnTo>
                  <a:pt x="3543299" y="7760980"/>
                </a:lnTo>
                <a:lnTo>
                  <a:pt x="3530599" y="7764724"/>
                </a:lnTo>
                <a:lnTo>
                  <a:pt x="3517899" y="7769888"/>
                </a:lnTo>
                <a:lnTo>
                  <a:pt x="3517899" y="7772399"/>
                </a:lnTo>
                <a:lnTo>
                  <a:pt x="2273299" y="7772399"/>
                </a:lnTo>
                <a:lnTo>
                  <a:pt x="2273299" y="7771715"/>
                </a:lnTo>
                <a:lnTo>
                  <a:pt x="2260599" y="7764076"/>
                </a:lnTo>
                <a:lnTo>
                  <a:pt x="2260599" y="748024"/>
                </a:lnTo>
                <a:lnTo>
                  <a:pt x="2298699" y="738988"/>
                </a:lnTo>
                <a:lnTo>
                  <a:pt x="2324099" y="725753"/>
                </a:lnTo>
                <a:lnTo>
                  <a:pt x="2324099" y="723037"/>
                </a:lnTo>
                <a:lnTo>
                  <a:pt x="2336799" y="723928"/>
                </a:lnTo>
                <a:lnTo>
                  <a:pt x="2336799" y="728871"/>
                </a:lnTo>
                <a:lnTo>
                  <a:pt x="2349499" y="734409"/>
                </a:lnTo>
                <a:lnTo>
                  <a:pt x="2349499" y="736761"/>
                </a:lnTo>
                <a:lnTo>
                  <a:pt x="2362199" y="736381"/>
                </a:lnTo>
                <a:lnTo>
                  <a:pt x="2374899" y="733727"/>
                </a:lnTo>
                <a:lnTo>
                  <a:pt x="2374899" y="728070"/>
                </a:lnTo>
                <a:lnTo>
                  <a:pt x="2387599" y="725621"/>
                </a:lnTo>
                <a:lnTo>
                  <a:pt x="2387599" y="724417"/>
                </a:lnTo>
                <a:lnTo>
                  <a:pt x="2412999" y="721893"/>
                </a:lnTo>
                <a:lnTo>
                  <a:pt x="2425699" y="717786"/>
                </a:lnTo>
                <a:lnTo>
                  <a:pt x="2438399" y="712184"/>
                </a:lnTo>
                <a:lnTo>
                  <a:pt x="2451099" y="705175"/>
                </a:lnTo>
                <a:lnTo>
                  <a:pt x="2451099" y="702146"/>
                </a:lnTo>
                <a:lnTo>
                  <a:pt x="2463799" y="699874"/>
                </a:lnTo>
                <a:lnTo>
                  <a:pt x="2463799" y="699429"/>
                </a:lnTo>
                <a:lnTo>
                  <a:pt x="2489199" y="698102"/>
                </a:lnTo>
                <a:lnTo>
                  <a:pt x="2501899" y="696962"/>
                </a:lnTo>
                <a:lnTo>
                  <a:pt x="2514599" y="696166"/>
                </a:lnTo>
                <a:lnTo>
                  <a:pt x="2527299" y="695866"/>
                </a:lnTo>
                <a:lnTo>
                  <a:pt x="2539999" y="696206"/>
                </a:lnTo>
                <a:lnTo>
                  <a:pt x="2539999" y="697586"/>
                </a:lnTo>
                <a:lnTo>
                  <a:pt x="2552699" y="699542"/>
                </a:lnTo>
                <a:lnTo>
                  <a:pt x="2552699" y="701612"/>
                </a:lnTo>
                <a:lnTo>
                  <a:pt x="2565399" y="703438"/>
                </a:lnTo>
                <a:lnTo>
                  <a:pt x="2565399" y="702546"/>
                </a:lnTo>
                <a:lnTo>
                  <a:pt x="2578099" y="697157"/>
                </a:lnTo>
                <a:lnTo>
                  <a:pt x="2578099" y="691411"/>
                </a:lnTo>
                <a:lnTo>
                  <a:pt x="2590799" y="686144"/>
                </a:lnTo>
                <a:lnTo>
                  <a:pt x="2603499" y="683154"/>
                </a:lnTo>
                <a:lnTo>
                  <a:pt x="2616199" y="682510"/>
                </a:lnTo>
                <a:lnTo>
                  <a:pt x="2628899" y="684284"/>
                </a:lnTo>
                <a:lnTo>
                  <a:pt x="2628899" y="686651"/>
                </a:lnTo>
                <a:lnTo>
                  <a:pt x="2641599" y="688221"/>
                </a:lnTo>
                <a:lnTo>
                  <a:pt x="2654299" y="688713"/>
                </a:lnTo>
                <a:lnTo>
                  <a:pt x="2666999" y="687848"/>
                </a:lnTo>
                <a:lnTo>
                  <a:pt x="2679699" y="685790"/>
                </a:lnTo>
                <a:lnTo>
                  <a:pt x="2679699" y="682208"/>
                </a:lnTo>
                <a:lnTo>
                  <a:pt x="2692399" y="676880"/>
                </a:lnTo>
                <a:lnTo>
                  <a:pt x="2692399" y="662949"/>
                </a:lnTo>
                <a:lnTo>
                  <a:pt x="2705099" y="658116"/>
                </a:lnTo>
                <a:lnTo>
                  <a:pt x="2717799" y="655555"/>
                </a:lnTo>
                <a:lnTo>
                  <a:pt x="2717799" y="655733"/>
                </a:lnTo>
                <a:lnTo>
                  <a:pt x="2730499" y="656134"/>
                </a:lnTo>
                <a:lnTo>
                  <a:pt x="2730499" y="657025"/>
                </a:lnTo>
                <a:lnTo>
                  <a:pt x="2755899" y="666080"/>
                </a:lnTo>
                <a:lnTo>
                  <a:pt x="2768599" y="668299"/>
                </a:lnTo>
                <a:lnTo>
                  <a:pt x="2793999" y="667353"/>
                </a:lnTo>
                <a:lnTo>
                  <a:pt x="2819399" y="666913"/>
                </a:lnTo>
                <a:lnTo>
                  <a:pt x="2832099" y="666636"/>
                </a:lnTo>
                <a:lnTo>
                  <a:pt x="2832099" y="665065"/>
                </a:lnTo>
                <a:lnTo>
                  <a:pt x="2844799" y="662090"/>
                </a:lnTo>
                <a:lnTo>
                  <a:pt x="2857499" y="657604"/>
                </a:lnTo>
                <a:lnTo>
                  <a:pt x="2857499" y="651615"/>
                </a:lnTo>
                <a:lnTo>
                  <a:pt x="2870199" y="647075"/>
                </a:lnTo>
                <a:lnTo>
                  <a:pt x="2882899" y="643880"/>
                </a:lnTo>
                <a:lnTo>
                  <a:pt x="2895599" y="641925"/>
                </a:lnTo>
                <a:lnTo>
                  <a:pt x="2946399" y="634798"/>
                </a:lnTo>
                <a:lnTo>
                  <a:pt x="2946399" y="634398"/>
                </a:lnTo>
                <a:lnTo>
                  <a:pt x="2959099" y="633062"/>
                </a:lnTo>
                <a:lnTo>
                  <a:pt x="2959099" y="0"/>
                </a:lnTo>
                <a:lnTo>
                  <a:pt x="2971799" y="0"/>
                </a:lnTo>
                <a:lnTo>
                  <a:pt x="2971799" y="975453"/>
                </a:lnTo>
                <a:lnTo>
                  <a:pt x="2984499" y="976878"/>
                </a:lnTo>
                <a:lnTo>
                  <a:pt x="2984499" y="978170"/>
                </a:lnTo>
                <a:lnTo>
                  <a:pt x="2997199" y="978170"/>
                </a:lnTo>
                <a:lnTo>
                  <a:pt x="3009899" y="977545"/>
                </a:lnTo>
                <a:lnTo>
                  <a:pt x="3022599" y="976205"/>
                </a:lnTo>
                <a:lnTo>
                  <a:pt x="3022599" y="7749889"/>
                </a:lnTo>
                <a:lnTo>
                  <a:pt x="3035299" y="7754789"/>
                </a:lnTo>
                <a:lnTo>
                  <a:pt x="3035299" y="7761853"/>
                </a:lnTo>
                <a:lnTo>
                  <a:pt x="3047999" y="7766871"/>
                </a:lnTo>
                <a:lnTo>
                  <a:pt x="3047999" y="7769634"/>
                </a:lnTo>
                <a:lnTo>
                  <a:pt x="3060699" y="7769933"/>
                </a:lnTo>
                <a:lnTo>
                  <a:pt x="3073399" y="7768794"/>
                </a:lnTo>
                <a:lnTo>
                  <a:pt x="3086099" y="7766631"/>
                </a:lnTo>
                <a:lnTo>
                  <a:pt x="3098799" y="7762222"/>
                </a:lnTo>
                <a:lnTo>
                  <a:pt x="3098799" y="7754343"/>
                </a:lnTo>
                <a:lnTo>
                  <a:pt x="3111499" y="7749845"/>
                </a:lnTo>
                <a:lnTo>
                  <a:pt x="3111499" y="960687"/>
                </a:lnTo>
                <a:lnTo>
                  <a:pt x="3136899" y="958572"/>
                </a:lnTo>
                <a:lnTo>
                  <a:pt x="3149599" y="958419"/>
                </a:lnTo>
                <a:lnTo>
                  <a:pt x="3149599" y="7712474"/>
                </a:lnTo>
                <a:lnTo>
                  <a:pt x="3162299" y="7712397"/>
                </a:lnTo>
                <a:lnTo>
                  <a:pt x="3174999" y="7712157"/>
                </a:lnTo>
                <a:lnTo>
                  <a:pt x="3187699" y="7711741"/>
                </a:lnTo>
                <a:lnTo>
                  <a:pt x="3187699" y="7711138"/>
                </a:lnTo>
                <a:lnTo>
                  <a:pt x="3200399" y="7710456"/>
                </a:lnTo>
                <a:lnTo>
                  <a:pt x="3225799" y="7711695"/>
                </a:lnTo>
                <a:lnTo>
                  <a:pt x="3238499" y="7714771"/>
                </a:lnTo>
                <a:lnTo>
                  <a:pt x="3251199" y="7719601"/>
                </a:lnTo>
                <a:lnTo>
                  <a:pt x="3251199" y="7720973"/>
                </a:lnTo>
                <a:lnTo>
                  <a:pt x="3263899" y="7720586"/>
                </a:lnTo>
                <a:lnTo>
                  <a:pt x="3276599" y="7718705"/>
                </a:lnTo>
                <a:lnTo>
                  <a:pt x="3276599" y="948707"/>
                </a:lnTo>
                <a:lnTo>
                  <a:pt x="3289299" y="948232"/>
                </a:lnTo>
                <a:lnTo>
                  <a:pt x="3327399" y="949264"/>
                </a:lnTo>
                <a:lnTo>
                  <a:pt x="3365499" y="953182"/>
                </a:lnTo>
                <a:lnTo>
                  <a:pt x="3365499" y="7663969"/>
                </a:lnTo>
                <a:lnTo>
                  <a:pt x="3378199" y="7666596"/>
                </a:lnTo>
                <a:lnTo>
                  <a:pt x="3378199" y="7667086"/>
                </a:lnTo>
                <a:lnTo>
                  <a:pt x="3416299" y="7668000"/>
                </a:lnTo>
                <a:lnTo>
                  <a:pt x="3454399" y="7666212"/>
                </a:lnTo>
                <a:lnTo>
                  <a:pt x="3492499" y="7661844"/>
                </a:lnTo>
                <a:lnTo>
                  <a:pt x="3530599" y="7655016"/>
                </a:lnTo>
                <a:lnTo>
                  <a:pt x="3530599" y="1005503"/>
                </a:lnTo>
                <a:lnTo>
                  <a:pt x="3543299" y="1007388"/>
                </a:lnTo>
                <a:lnTo>
                  <a:pt x="3555999" y="1010062"/>
                </a:lnTo>
                <a:lnTo>
                  <a:pt x="3568699" y="1010464"/>
                </a:lnTo>
                <a:lnTo>
                  <a:pt x="3594099" y="1009305"/>
                </a:lnTo>
                <a:lnTo>
                  <a:pt x="3606799" y="1008560"/>
                </a:lnTo>
                <a:lnTo>
                  <a:pt x="3632199" y="1006568"/>
                </a:lnTo>
                <a:lnTo>
                  <a:pt x="3657599" y="1005296"/>
                </a:lnTo>
                <a:lnTo>
                  <a:pt x="3670299" y="1003422"/>
                </a:lnTo>
                <a:lnTo>
                  <a:pt x="3670299" y="7641207"/>
                </a:lnTo>
                <a:lnTo>
                  <a:pt x="3682999" y="7644325"/>
                </a:lnTo>
                <a:lnTo>
                  <a:pt x="3682999" y="7645662"/>
                </a:lnTo>
                <a:lnTo>
                  <a:pt x="3695699" y="7646319"/>
                </a:lnTo>
                <a:lnTo>
                  <a:pt x="3695699" y="7645405"/>
                </a:lnTo>
                <a:lnTo>
                  <a:pt x="3708399" y="7643507"/>
                </a:lnTo>
                <a:lnTo>
                  <a:pt x="3708399" y="7641207"/>
                </a:lnTo>
                <a:lnTo>
                  <a:pt x="3721099" y="7638490"/>
                </a:lnTo>
                <a:lnTo>
                  <a:pt x="3721099" y="994607"/>
                </a:lnTo>
                <a:lnTo>
                  <a:pt x="3733799" y="990598"/>
                </a:lnTo>
                <a:lnTo>
                  <a:pt x="3733799" y="919927"/>
                </a:lnTo>
                <a:lnTo>
                  <a:pt x="3746499" y="913692"/>
                </a:lnTo>
                <a:lnTo>
                  <a:pt x="3771899" y="905523"/>
                </a:lnTo>
                <a:lnTo>
                  <a:pt x="3771899" y="902432"/>
                </a:lnTo>
                <a:lnTo>
                  <a:pt x="3784599" y="901337"/>
                </a:lnTo>
                <a:lnTo>
                  <a:pt x="3784599" y="901577"/>
                </a:lnTo>
                <a:lnTo>
                  <a:pt x="3797299" y="902495"/>
                </a:lnTo>
                <a:lnTo>
                  <a:pt x="3797299" y="904633"/>
                </a:lnTo>
                <a:lnTo>
                  <a:pt x="3809999" y="905523"/>
                </a:lnTo>
                <a:lnTo>
                  <a:pt x="3822699" y="908264"/>
                </a:lnTo>
                <a:lnTo>
                  <a:pt x="3835399" y="907940"/>
                </a:lnTo>
                <a:lnTo>
                  <a:pt x="3848099" y="904859"/>
                </a:lnTo>
                <a:lnTo>
                  <a:pt x="3860799" y="899332"/>
                </a:lnTo>
                <a:close/>
              </a:path>
              <a:path w="7366000" h="7772400">
                <a:moveTo>
                  <a:pt x="2298699" y="494734"/>
                </a:moveTo>
                <a:lnTo>
                  <a:pt x="2298699" y="696240"/>
                </a:lnTo>
                <a:lnTo>
                  <a:pt x="2285999" y="698349"/>
                </a:lnTo>
                <a:lnTo>
                  <a:pt x="2285999" y="497950"/>
                </a:lnTo>
                <a:lnTo>
                  <a:pt x="2298699" y="494734"/>
                </a:lnTo>
                <a:close/>
              </a:path>
              <a:path w="7366000" h="7772400">
                <a:moveTo>
                  <a:pt x="2362199" y="0"/>
                </a:moveTo>
                <a:lnTo>
                  <a:pt x="2362199" y="468658"/>
                </a:lnTo>
                <a:lnTo>
                  <a:pt x="2349499" y="469994"/>
                </a:lnTo>
                <a:lnTo>
                  <a:pt x="2349499" y="0"/>
                </a:lnTo>
                <a:lnTo>
                  <a:pt x="2362199" y="0"/>
                </a:lnTo>
                <a:close/>
              </a:path>
              <a:path w="7366000" h="7772400">
                <a:moveTo>
                  <a:pt x="2514599" y="0"/>
                </a:moveTo>
                <a:lnTo>
                  <a:pt x="2514599" y="472221"/>
                </a:lnTo>
                <a:lnTo>
                  <a:pt x="2501899" y="470395"/>
                </a:lnTo>
                <a:lnTo>
                  <a:pt x="2501899" y="467277"/>
                </a:lnTo>
                <a:lnTo>
                  <a:pt x="2489199" y="466832"/>
                </a:lnTo>
                <a:lnTo>
                  <a:pt x="2476499" y="465040"/>
                </a:lnTo>
                <a:lnTo>
                  <a:pt x="2463799" y="462689"/>
                </a:lnTo>
                <a:lnTo>
                  <a:pt x="2451099" y="461408"/>
                </a:lnTo>
                <a:lnTo>
                  <a:pt x="2438399" y="462823"/>
                </a:lnTo>
                <a:lnTo>
                  <a:pt x="2425699" y="463714"/>
                </a:lnTo>
                <a:lnTo>
                  <a:pt x="2425699" y="0"/>
                </a:lnTo>
                <a:lnTo>
                  <a:pt x="2514599" y="0"/>
                </a:lnTo>
                <a:close/>
              </a:path>
              <a:path w="7366000" h="7772400">
                <a:moveTo>
                  <a:pt x="2489199" y="481085"/>
                </a:moveTo>
                <a:lnTo>
                  <a:pt x="2489199" y="494492"/>
                </a:lnTo>
                <a:lnTo>
                  <a:pt x="2438399" y="500238"/>
                </a:lnTo>
                <a:lnTo>
                  <a:pt x="2438399" y="480765"/>
                </a:lnTo>
                <a:lnTo>
                  <a:pt x="2451099" y="480529"/>
                </a:lnTo>
                <a:lnTo>
                  <a:pt x="2463799" y="480459"/>
                </a:lnTo>
                <a:lnTo>
                  <a:pt x="2476499" y="480640"/>
                </a:lnTo>
                <a:lnTo>
                  <a:pt x="2489199" y="481085"/>
                </a:lnTo>
                <a:close/>
              </a:path>
              <a:path w="7366000" h="7772400">
                <a:moveTo>
                  <a:pt x="2959099" y="0"/>
                </a:moveTo>
                <a:lnTo>
                  <a:pt x="2959099" y="628206"/>
                </a:lnTo>
                <a:lnTo>
                  <a:pt x="2946399" y="625528"/>
                </a:lnTo>
                <a:lnTo>
                  <a:pt x="2933699" y="625517"/>
                </a:lnTo>
                <a:lnTo>
                  <a:pt x="2920999" y="625181"/>
                </a:lnTo>
                <a:lnTo>
                  <a:pt x="2908299" y="621525"/>
                </a:lnTo>
                <a:lnTo>
                  <a:pt x="2895599" y="619254"/>
                </a:lnTo>
                <a:lnTo>
                  <a:pt x="2895599" y="617962"/>
                </a:lnTo>
                <a:lnTo>
                  <a:pt x="2882899" y="617071"/>
                </a:lnTo>
                <a:lnTo>
                  <a:pt x="2870199" y="616626"/>
                </a:lnTo>
                <a:lnTo>
                  <a:pt x="2870199" y="618808"/>
                </a:lnTo>
                <a:lnTo>
                  <a:pt x="2844799" y="629065"/>
                </a:lnTo>
                <a:lnTo>
                  <a:pt x="2806699" y="634215"/>
                </a:lnTo>
                <a:lnTo>
                  <a:pt x="2781299" y="636015"/>
                </a:lnTo>
                <a:lnTo>
                  <a:pt x="2768599" y="636120"/>
                </a:lnTo>
                <a:lnTo>
                  <a:pt x="2743199" y="636225"/>
                </a:lnTo>
                <a:lnTo>
                  <a:pt x="2743199" y="633552"/>
                </a:lnTo>
                <a:lnTo>
                  <a:pt x="2730499" y="630835"/>
                </a:lnTo>
                <a:lnTo>
                  <a:pt x="2730499" y="625089"/>
                </a:lnTo>
                <a:lnTo>
                  <a:pt x="2717799" y="621971"/>
                </a:lnTo>
                <a:lnTo>
                  <a:pt x="2717799" y="616992"/>
                </a:lnTo>
                <a:lnTo>
                  <a:pt x="2705099" y="615045"/>
                </a:lnTo>
                <a:lnTo>
                  <a:pt x="2692399" y="615670"/>
                </a:lnTo>
                <a:lnTo>
                  <a:pt x="2679699" y="618408"/>
                </a:lnTo>
                <a:lnTo>
                  <a:pt x="2679699" y="620679"/>
                </a:lnTo>
                <a:lnTo>
                  <a:pt x="2666999" y="624243"/>
                </a:lnTo>
                <a:lnTo>
                  <a:pt x="2666999" y="640996"/>
                </a:lnTo>
                <a:lnTo>
                  <a:pt x="2654299" y="649547"/>
                </a:lnTo>
                <a:lnTo>
                  <a:pt x="2654299" y="655668"/>
                </a:lnTo>
                <a:lnTo>
                  <a:pt x="2641599" y="659831"/>
                </a:lnTo>
                <a:lnTo>
                  <a:pt x="2603499" y="667381"/>
                </a:lnTo>
                <a:lnTo>
                  <a:pt x="2552699" y="673995"/>
                </a:lnTo>
                <a:lnTo>
                  <a:pt x="2514599" y="679775"/>
                </a:lnTo>
                <a:lnTo>
                  <a:pt x="2476499" y="684819"/>
                </a:lnTo>
                <a:lnTo>
                  <a:pt x="2476499" y="502509"/>
                </a:lnTo>
                <a:lnTo>
                  <a:pt x="2489199" y="498500"/>
                </a:lnTo>
                <a:lnTo>
                  <a:pt x="2489199" y="494491"/>
                </a:lnTo>
                <a:lnTo>
                  <a:pt x="2501899" y="494046"/>
                </a:lnTo>
                <a:lnTo>
                  <a:pt x="2501899" y="489347"/>
                </a:lnTo>
                <a:lnTo>
                  <a:pt x="2514599" y="486920"/>
                </a:lnTo>
                <a:lnTo>
                  <a:pt x="2514599" y="0"/>
                </a:lnTo>
                <a:lnTo>
                  <a:pt x="2578099" y="0"/>
                </a:lnTo>
                <a:lnTo>
                  <a:pt x="2578099" y="635689"/>
                </a:lnTo>
                <a:lnTo>
                  <a:pt x="2590799" y="635288"/>
                </a:lnTo>
                <a:lnTo>
                  <a:pt x="2590799" y="0"/>
                </a:lnTo>
                <a:lnTo>
                  <a:pt x="2920999" y="0"/>
                </a:lnTo>
                <a:lnTo>
                  <a:pt x="2920999" y="463268"/>
                </a:lnTo>
                <a:lnTo>
                  <a:pt x="2933699" y="461978"/>
                </a:lnTo>
                <a:lnTo>
                  <a:pt x="2946399" y="459706"/>
                </a:lnTo>
                <a:lnTo>
                  <a:pt x="2946399" y="0"/>
                </a:lnTo>
                <a:lnTo>
                  <a:pt x="2959099" y="0"/>
                </a:lnTo>
                <a:close/>
              </a:path>
              <a:path w="7366000" h="7772400">
                <a:moveTo>
                  <a:pt x="2501899" y="489347"/>
                </a:moveTo>
                <a:lnTo>
                  <a:pt x="2501899" y="494046"/>
                </a:lnTo>
                <a:lnTo>
                  <a:pt x="2489199" y="491775"/>
                </a:lnTo>
                <a:lnTo>
                  <a:pt x="2501899" y="489347"/>
                </a:lnTo>
                <a:close/>
              </a:path>
              <a:path w="7366000" h="7772400">
                <a:moveTo>
                  <a:pt x="2590799" y="459260"/>
                </a:moveTo>
                <a:lnTo>
                  <a:pt x="2590799" y="632571"/>
                </a:lnTo>
                <a:lnTo>
                  <a:pt x="2578099" y="635689"/>
                </a:lnTo>
                <a:lnTo>
                  <a:pt x="2578099" y="460685"/>
                </a:lnTo>
                <a:lnTo>
                  <a:pt x="2590799" y="459260"/>
                </a:lnTo>
                <a:close/>
              </a:path>
              <a:path w="7366000" h="7772400">
                <a:moveTo>
                  <a:pt x="2590799" y="0"/>
                </a:moveTo>
                <a:lnTo>
                  <a:pt x="2590799" y="453024"/>
                </a:lnTo>
                <a:lnTo>
                  <a:pt x="2578099" y="455740"/>
                </a:lnTo>
                <a:lnTo>
                  <a:pt x="2578099" y="0"/>
                </a:lnTo>
                <a:lnTo>
                  <a:pt x="2590799" y="0"/>
                </a:lnTo>
                <a:close/>
              </a:path>
              <a:path w="7366000" h="7772400">
                <a:moveTo>
                  <a:pt x="2946399" y="0"/>
                </a:moveTo>
                <a:lnTo>
                  <a:pt x="2946399" y="450948"/>
                </a:lnTo>
                <a:lnTo>
                  <a:pt x="2933699" y="450354"/>
                </a:lnTo>
                <a:lnTo>
                  <a:pt x="2933699" y="451243"/>
                </a:lnTo>
                <a:lnTo>
                  <a:pt x="2920999" y="452133"/>
                </a:lnTo>
                <a:lnTo>
                  <a:pt x="2920999" y="0"/>
                </a:lnTo>
                <a:lnTo>
                  <a:pt x="2946399" y="0"/>
                </a:lnTo>
                <a:close/>
              </a:path>
              <a:path w="7366000" h="7772400">
                <a:moveTo>
                  <a:pt x="3936999" y="792420"/>
                </a:moveTo>
                <a:lnTo>
                  <a:pt x="3936999" y="852608"/>
                </a:lnTo>
                <a:lnTo>
                  <a:pt x="3924299" y="851717"/>
                </a:lnTo>
                <a:lnTo>
                  <a:pt x="3924299" y="851271"/>
                </a:lnTo>
                <a:lnTo>
                  <a:pt x="3911599" y="850380"/>
                </a:lnTo>
                <a:lnTo>
                  <a:pt x="3911599" y="850826"/>
                </a:lnTo>
                <a:lnTo>
                  <a:pt x="3860799" y="858260"/>
                </a:lnTo>
                <a:lnTo>
                  <a:pt x="3822699" y="865195"/>
                </a:lnTo>
                <a:lnTo>
                  <a:pt x="3771899" y="871755"/>
                </a:lnTo>
                <a:lnTo>
                  <a:pt x="3721099" y="878060"/>
                </a:lnTo>
                <a:lnTo>
                  <a:pt x="3670299" y="884232"/>
                </a:lnTo>
                <a:lnTo>
                  <a:pt x="3670299" y="886363"/>
                </a:lnTo>
                <a:lnTo>
                  <a:pt x="3657599" y="890089"/>
                </a:lnTo>
                <a:lnTo>
                  <a:pt x="3657599" y="895319"/>
                </a:lnTo>
                <a:lnTo>
                  <a:pt x="3644899" y="901959"/>
                </a:lnTo>
                <a:lnTo>
                  <a:pt x="3644899" y="908240"/>
                </a:lnTo>
                <a:lnTo>
                  <a:pt x="3632199" y="912936"/>
                </a:lnTo>
                <a:lnTo>
                  <a:pt x="3619499" y="915378"/>
                </a:lnTo>
                <a:lnTo>
                  <a:pt x="3619499" y="915130"/>
                </a:lnTo>
                <a:lnTo>
                  <a:pt x="3606799" y="911758"/>
                </a:lnTo>
                <a:lnTo>
                  <a:pt x="3594099" y="904851"/>
                </a:lnTo>
                <a:lnTo>
                  <a:pt x="3581399" y="899097"/>
                </a:lnTo>
                <a:lnTo>
                  <a:pt x="3568699" y="895998"/>
                </a:lnTo>
                <a:lnTo>
                  <a:pt x="3555999" y="897059"/>
                </a:lnTo>
                <a:lnTo>
                  <a:pt x="3517899" y="900608"/>
                </a:lnTo>
                <a:lnTo>
                  <a:pt x="3467099" y="905038"/>
                </a:lnTo>
                <a:lnTo>
                  <a:pt x="3416299" y="909042"/>
                </a:lnTo>
                <a:lnTo>
                  <a:pt x="3365499" y="911312"/>
                </a:lnTo>
                <a:lnTo>
                  <a:pt x="3365499" y="912204"/>
                </a:lnTo>
                <a:lnTo>
                  <a:pt x="3314699" y="920500"/>
                </a:lnTo>
                <a:lnTo>
                  <a:pt x="3263899" y="925455"/>
                </a:lnTo>
                <a:lnTo>
                  <a:pt x="3225799" y="929241"/>
                </a:lnTo>
                <a:lnTo>
                  <a:pt x="3187699" y="934029"/>
                </a:lnTo>
                <a:lnTo>
                  <a:pt x="3136899" y="941042"/>
                </a:lnTo>
                <a:lnTo>
                  <a:pt x="3086099" y="947536"/>
                </a:lnTo>
                <a:lnTo>
                  <a:pt x="3035299" y="953847"/>
                </a:lnTo>
                <a:lnTo>
                  <a:pt x="2984499" y="961200"/>
                </a:lnTo>
                <a:lnTo>
                  <a:pt x="2971799" y="962135"/>
                </a:lnTo>
                <a:lnTo>
                  <a:pt x="2971799" y="0"/>
                </a:lnTo>
                <a:lnTo>
                  <a:pt x="3009899" y="0"/>
                </a:lnTo>
                <a:lnTo>
                  <a:pt x="3009899" y="632125"/>
                </a:lnTo>
                <a:lnTo>
                  <a:pt x="3022599" y="633417"/>
                </a:lnTo>
                <a:lnTo>
                  <a:pt x="3022599" y="636981"/>
                </a:lnTo>
                <a:lnTo>
                  <a:pt x="3035299" y="636981"/>
                </a:lnTo>
                <a:lnTo>
                  <a:pt x="3035299" y="636750"/>
                </a:lnTo>
                <a:lnTo>
                  <a:pt x="3047999" y="636140"/>
                </a:lnTo>
                <a:lnTo>
                  <a:pt x="3047999" y="635270"/>
                </a:lnTo>
                <a:lnTo>
                  <a:pt x="3060699" y="634263"/>
                </a:lnTo>
                <a:lnTo>
                  <a:pt x="3060699" y="633416"/>
                </a:lnTo>
                <a:lnTo>
                  <a:pt x="3073399" y="629853"/>
                </a:lnTo>
                <a:lnTo>
                  <a:pt x="3073399" y="624108"/>
                </a:lnTo>
                <a:lnTo>
                  <a:pt x="3098799" y="621186"/>
                </a:lnTo>
                <a:lnTo>
                  <a:pt x="3124199" y="619242"/>
                </a:lnTo>
                <a:lnTo>
                  <a:pt x="3162299" y="618383"/>
                </a:lnTo>
                <a:lnTo>
                  <a:pt x="3187699" y="618718"/>
                </a:lnTo>
                <a:lnTo>
                  <a:pt x="3213099" y="618768"/>
                </a:lnTo>
                <a:lnTo>
                  <a:pt x="3238499" y="616881"/>
                </a:lnTo>
                <a:lnTo>
                  <a:pt x="3263899" y="612905"/>
                </a:lnTo>
                <a:lnTo>
                  <a:pt x="3289299" y="606692"/>
                </a:lnTo>
                <a:lnTo>
                  <a:pt x="3301999" y="604180"/>
                </a:lnTo>
                <a:lnTo>
                  <a:pt x="3301999" y="601999"/>
                </a:lnTo>
                <a:lnTo>
                  <a:pt x="3314699" y="600159"/>
                </a:lnTo>
                <a:lnTo>
                  <a:pt x="3314699" y="856616"/>
                </a:lnTo>
                <a:lnTo>
                  <a:pt x="3327399" y="858442"/>
                </a:lnTo>
                <a:lnTo>
                  <a:pt x="3327399" y="857997"/>
                </a:lnTo>
                <a:lnTo>
                  <a:pt x="3340099" y="856762"/>
                </a:lnTo>
                <a:lnTo>
                  <a:pt x="3340099" y="854428"/>
                </a:lnTo>
                <a:lnTo>
                  <a:pt x="3352799" y="851852"/>
                </a:lnTo>
                <a:lnTo>
                  <a:pt x="3352799" y="594862"/>
                </a:lnTo>
                <a:lnTo>
                  <a:pt x="3365499" y="592956"/>
                </a:lnTo>
                <a:lnTo>
                  <a:pt x="3403599" y="587834"/>
                </a:lnTo>
                <a:lnTo>
                  <a:pt x="3441699" y="582220"/>
                </a:lnTo>
                <a:lnTo>
                  <a:pt x="3454399" y="580420"/>
                </a:lnTo>
                <a:lnTo>
                  <a:pt x="3454399" y="837863"/>
                </a:lnTo>
                <a:lnTo>
                  <a:pt x="3467099" y="838754"/>
                </a:lnTo>
                <a:lnTo>
                  <a:pt x="3467099" y="840135"/>
                </a:lnTo>
                <a:lnTo>
                  <a:pt x="3517899" y="836588"/>
                </a:lnTo>
                <a:lnTo>
                  <a:pt x="3568699" y="830737"/>
                </a:lnTo>
                <a:lnTo>
                  <a:pt x="3594099" y="827192"/>
                </a:lnTo>
                <a:lnTo>
                  <a:pt x="3619499" y="824295"/>
                </a:lnTo>
                <a:lnTo>
                  <a:pt x="3657599" y="821723"/>
                </a:lnTo>
                <a:lnTo>
                  <a:pt x="3682999" y="819156"/>
                </a:lnTo>
                <a:lnTo>
                  <a:pt x="3771899" y="809598"/>
                </a:lnTo>
                <a:lnTo>
                  <a:pt x="3822699" y="804862"/>
                </a:lnTo>
                <a:lnTo>
                  <a:pt x="3860799" y="800186"/>
                </a:lnTo>
                <a:lnTo>
                  <a:pt x="3911599" y="795593"/>
                </a:lnTo>
                <a:lnTo>
                  <a:pt x="3936999" y="792420"/>
                </a:lnTo>
                <a:close/>
              </a:path>
              <a:path w="7366000" h="7772400">
                <a:moveTo>
                  <a:pt x="3073399" y="357750"/>
                </a:moveTo>
                <a:lnTo>
                  <a:pt x="3073399" y="625443"/>
                </a:lnTo>
                <a:lnTo>
                  <a:pt x="3060699" y="620809"/>
                </a:lnTo>
                <a:lnTo>
                  <a:pt x="3047999" y="617465"/>
                </a:lnTo>
                <a:lnTo>
                  <a:pt x="3035299" y="615215"/>
                </a:lnTo>
                <a:lnTo>
                  <a:pt x="3022599" y="613863"/>
                </a:lnTo>
                <a:lnTo>
                  <a:pt x="3022599" y="614844"/>
                </a:lnTo>
                <a:lnTo>
                  <a:pt x="3009899" y="617705"/>
                </a:lnTo>
                <a:lnTo>
                  <a:pt x="3009899" y="0"/>
                </a:lnTo>
                <a:lnTo>
                  <a:pt x="3047999" y="0"/>
                </a:lnTo>
                <a:lnTo>
                  <a:pt x="3047999" y="358640"/>
                </a:lnTo>
                <a:lnTo>
                  <a:pt x="3060699" y="358640"/>
                </a:lnTo>
                <a:lnTo>
                  <a:pt x="3060699" y="358195"/>
                </a:lnTo>
                <a:lnTo>
                  <a:pt x="3073399" y="357750"/>
                </a:lnTo>
                <a:close/>
              </a:path>
              <a:path w="7366000" h="7772400">
                <a:moveTo>
                  <a:pt x="3111499" y="960687"/>
                </a:moveTo>
                <a:lnTo>
                  <a:pt x="3111499" y="7741827"/>
                </a:lnTo>
                <a:lnTo>
                  <a:pt x="3098799" y="7740491"/>
                </a:lnTo>
                <a:lnTo>
                  <a:pt x="3086099" y="7739778"/>
                </a:lnTo>
                <a:lnTo>
                  <a:pt x="3073399" y="7738965"/>
                </a:lnTo>
                <a:lnTo>
                  <a:pt x="3060699" y="7737373"/>
                </a:lnTo>
                <a:lnTo>
                  <a:pt x="3047999" y="7737863"/>
                </a:lnTo>
                <a:lnTo>
                  <a:pt x="3047999" y="7737373"/>
                </a:lnTo>
                <a:lnTo>
                  <a:pt x="3035299" y="7738754"/>
                </a:lnTo>
                <a:lnTo>
                  <a:pt x="3035299" y="7742317"/>
                </a:lnTo>
                <a:lnTo>
                  <a:pt x="3022599" y="7745435"/>
                </a:lnTo>
                <a:lnTo>
                  <a:pt x="3022599" y="976205"/>
                </a:lnTo>
                <a:lnTo>
                  <a:pt x="3035299" y="973955"/>
                </a:lnTo>
                <a:lnTo>
                  <a:pt x="3047999" y="970598"/>
                </a:lnTo>
                <a:lnTo>
                  <a:pt x="3073399" y="965274"/>
                </a:lnTo>
                <a:lnTo>
                  <a:pt x="3098799" y="961745"/>
                </a:lnTo>
                <a:lnTo>
                  <a:pt x="3111499" y="960687"/>
                </a:lnTo>
                <a:close/>
              </a:path>
              <a:path w="7366000" h="7772400">
                <a:moveTo>
                  <a:pt x="3098799" y="0"/>
                </a:moveTo>
                <a:lnTo>
                  <a:pt x="3098799" y="346214"/>
                </a:lnTo>
                <a:lnTo>
                  <a:pt x="3047999" y="349777"/>
                </a:lnTo>
                <a:lnTo>
                  <a:pt x="3047999" y="0"/>
                </a:lnTo>
                <a:lnTo>
                  <a:pt x="3098799" y="0"/>
                </a:lnTo>
                <a:close/>
              </a:path>
              <a:path w="7366000" h="7772400">
                <a:moveTo>
                  <a:pt x="4165599" y="309599"/>
                </a:moveTo>
                <a:lnTo>
                  <a:pt x="4165599" y="486429"/>
                </a:lnTo>
                <a:lnTo>
                  <a:pt x="4127499" y="490973"/>
                </a:lnTo>
                <a:lnTo>
                  <a:pt x="4102099" y="495688"/>
                </a:lnTo>
                <a:lnTo>
                  <a:pt x="4051299" y="504246"/>
                </a:lnTo>
                <a:lnTo>
                  <a:pt x="4000499" y="509056"/>
                </a:lnTo>
                <a:lnTo>
                  <a:pt x="3975099" y="511048"/>
                </a:lnTo>
                <a:lnTo>
                  <a:pt x="3949699" y="513199"/>
                </a:lnTo>
                <a:lnTo>
                  <a:pt x="3924299" y="515381"/>
                </a:lnTo>
                <a:lnTo>
                  <a:pt x="3886199" y="520954"/>
                </a:lnTo>
                <a:lnTo>
                  <a:pt x="3860799" y="523417"/>
                </a:lnTo>
                <a:lnTo>
                  <a:pt x="3835399" y="525225"/>
                </a:lnTo>
                <a:lnTo>
                  <a:pt x="3809999" y="526202"/>
                </a:lnTo>
                <a:lnTo>
                  <a:pt x="3797299" y="526527"/>
                </a:lnTo>
                <a:lnTo>
                  <a:pt x="3771899" y="526202"/>
                </a:lnTo>
                <a:lnTo>
                  <a:pt x="3759199" y="525225"/>
                </a:lnTo>
                <a:lnTo>
                  <a:pt x="3733799" y="524684"/>
                </a:lnTo>
                <a:lnTo>
                  <a:pt x="3721099" y="526043"/>
                </a:lnTo>
                <a:lnTo>
                  <a:pt x="3695699" y="529666"/>
                </a:lnTo>
                <a:lnTo>
                  <a:pt x="3670299" y="535915"/>
                </a:lnTo>
                <a:lnTo>
                  <a:pt x="3670299" y="538346"/>
                </a:lnTo>
                <a:lnTo>
                  <a:pt x="3657599" y="539829"/>
                </a:lnTo>
                <a:lnTo>
                  <a:pt x="3657599" y="540568"/>
                </a:lnTo>
                <a:lnTo>
                  <a:pt x="3632199" y="540657"/>
                </a:lnTo>
                <a:lnTo>
                  <a:pt x="3619499" y="541209"/>
                </a:lnTo>
                <a:lnTo>
                  <a:pt x="3606799" y="542755"/>
                </a:lnTo>
                <a:lnTo>
                  <a:pt x="3594099" y="545624"/>
                </a:lnTo>
                <a:lnTo>
                  <a:pt x="3581399" y="550000"/>
                </a:lnTo>
                <a:lnTo>
                  <a:pt x="3568699" y="553402"/>
                </a:lnTo>
                <a:lnTo>
                  <a:pt x="3555999" y="556379"/>
                </a:lnTo>
                <a:lnTo>
                  <a:pt x="3530599" y="559477"/>
                </a:lnTo>
                <a:lnTo>
                  <a:pt x="3505199" y="563754"/>
                </a:lnTo>
                <a:lnTo>
                  <a:pt x="3492499" y="567138"/>
                </a:lnTo>
                <a:lnTo>
                  <a:pt x="3467099" y="569586"/>
                </a:lnTo>
                <a:lnTo>
                  <a:pt x="3314699" y="578630"/>
                </a:lnTo>
                <a:lnTo>
                  <a:pt x="3301999" y="580011"/>
                </a:lnTo>
                <a:lnTo>
                  <a:pt x="3289299" y="580011"/>
                </a:lnTo>
                <a:lnTo>
                  <a:pt x="3289299" y="580456"/>
                </a:lnTo>
                <a:lnTo>
                  <a:pt x="3251199" y="587919"/>
                </a:lnTo>
                <a:lnTo>
                  <a:pt x="3200399" y="592187"/>
                </a:lnTo>
                <a:lnTo>
                  <a:pt x="3162299" y="596047"/>
                </a:lnTo>
                <a:lnTo>
                  <a:pt x="3124199" y="602282"/>
                </a:lnTo>
                <a:lnTo>
                  <a:pt x="3086099" y="609853"/>
                </a:lnTo>
                <a:lnTo>
                  <a:pt x="3073399" y="612037"/>
                </a:lnTo>
                <a:lnTo>
                  <a:pt x="3073399" y="356859"/>
                </a:lnTo>
                <a:lnTo>
                  <a:pt x="3086099" y="356369"/>
                </a:lnTo>
                <a:lnTo>
                  <a:pt x="3086099" y="355478"/>
                </a:lnTo>
                <a:lnTo>
                  <a:pt x="3098799" y="354632"/>
                </a:lnTo>
                <a:lnTo>
                  <a:pt x="3098799" y="0"/>
                </a:lnTo>
                <a:lnTo>
                  <a:pt x="3187699" y="0"/>
                </a:lnTo>
                <a:lnTo>
                  <a:pt x="3187699" y="416545"/>
                </a:lnTo>
                <a:lnTo>
                  <a:pt x="3200399" y="415609"/>
                </a:lnTo>
                <a:lnTo>
                  <a:pt x="3200399" y="0"/>
                </a:lnTo>
                <a:lnTo>
                  <a:pt x="3632199" y="0"/>
                </a:lnTo>
                <a:lnTo>
                  <a:pt x="3632199" y="323897"/>
                </a:lnTo>
                <a:lnTo>
                  <a:pt x="3644899" y="323897"/>
                </a:lnTo>
                <a:lnTo>
                  <a:pt x="3670299" y="323095"/>
                </a:lnTo>
                <a:lnTo>
                  <a:pt x="3695699" y="321868"/>
                </a:lnTo>
                <a:lnTo>
                  <a:pt x="3708399" y="318953"/>
                </a:lnTo>
                <a:lnTo>
                  <a:pt x="3708399" y="318063"/>
                </a:lnTo>
                <a:lnTo>
                  <a:pt x="3721099" y="313653"/>
                </a:lnTo>
                <a:lnTo>
                  <a:pt x="3721099" y="376456"/>
                </a:lnTo>
                <a:lnTo>
                  <a:pt x="3733799" y="377748"/>
                </a:lnTo>
                <a:lnTo>
                  <a:pt x="3733799" y="0"/>
                </a:lnTo>
                <a:lnTo>
                  <a:pt x="3962399" y="0"/>
                </a:lnTo>
                <a:lnTo>
                  <a:pt x="3962399" y="310090"/>
                </a:lnTo>
                <a:lnTo>
                  <a:pt x="3975099" y="310535"/>
                </a:lnTo>
                <a:lnTo>
                  <a:pt x="3987799" y="313124"/>
                </a:lnTo>
                <a:lnTo>
                  <a:pt x="4000499" y="313837"/>
                </a:lnTo>
                <a:lnTo>
                  <a:pt x="4025899" y="313122"/>
                </a:lnTo>
                <a:lnTo>
                  <a:pt x="4038599" y="311426"/>
                </a:lnTo>
                <a:lnTo>
                  <a:pt x="4051299" y="310264"/>
                </a:lnTo>
                <a:lnTo>
                  <a:pt x="4063999" y="307123"/>
                </a:lnTo>
                <a:lnTo>
                  <a:pt x="4076699" y="305235"/>
                </a:lnTo>
                <a:lnTo>
                  <a:pt x="4076699" y="304306"/>
                </a:lnTo>
                <a:lnTo>
                  <a:pt x="4089399" y="303152"/>
                </a:lnTo>
                <a:lnTo>
                  <a:pt x="4102099" y="301013"/>
                </a:lnTo>
                <a:lnTo>
                  <a:pt x="4102099" y="0"/>
                </a:lnTo>
                <a:lnTo>
                  <a:pt x="4152899" y="0"/>
                </a:lnTo>
                <a:lnTo>
                  <a:pt x="4152899" y="310044"/>
                </a:lnTo>
                <a:lnTo>
                  <a:pt x="4165599" y="309599"/>
                </a:lnTo>
                <a:close/>
              </a:path>
              <a:path w="7366000" h="7772400">
                <a:moveTo>
                  <a:pt x="3276599" y="948707"/>
                </a:moveTo>
                <a:lnTo>
                  <a:pt x="3276599" y="7694212"/>
                </a:lnTo>
                <a:lnTo>
                  <a:pt x="3263899" y="7693767"/>
                </a:lnTo>
                <a:lnTo>
                  <a:pt x="3263899" y="7692831"/>
                </a:lnTo>
                <a:lnTo>
                  <a:pt x="3251199" y="7693321"/>
                </a:lnTo>
                <a:lnTo>
                  <a:pt x="3213099" y="7695883"/>
                </a:lnTo>
                <a:lnTo>
                  <a:pt x="3174999" y="7700743"/>
                </a:lnTo>
                <a:lnTo>
                  <a:pt x="3149599" y="7705303"/>
                </a:lnTo>
                <a:lnTo>
                  <a:pt x="3149599" y="958419"/>
                </a:lnTo>
                <a:lnTo>
                  <a:pt x="3162299" y="958265"/>
                </a:lnTo>
                <a:lnTo>
                  <a:pt x="3174999" y="957792"/>
                </a:lnTo>
                <a:lnTo>
                  <a:pt x="3187699" y="956818"/>
                </a:lnTo>
                <a:lnTo>
                  <a:pt x="3200399" y="955008"/>
                </a:lnTo>
                <a:lnTo>
                  <a:pt x="3238499" y="950132"/>
                </a:lnTo>
                <a:lnTo>
                  <a:pt x="3276599" y="948707"/>
                </a:lnTo>
                <a:close/>
              </a:path>
              <a:path w="7366000" h="7772400">
                <a:moveTo>
                  <a:pt x="3200399" y="0"/>
                </a:moveTo>
                <a:lnTo>
                  <a:pt x="3200399" y="409417"/>
                </a:lnTo>
                <a:lnTo>
                  <a:pt x="3187699" y="409863"/>
                </a:lnTo>
                <a:lnTo>
                  <a:pt x="3187699" y="0"/>
                </a:lnTo>
                <a:lnTo>
                  <a:pt x="3200399" y="0"/>
                </a:lnTo>
                <a:close/>
              </a:path>
              <a:path w="7366000" h="7772400">
                <a:moveTo>
                  <a:pt x="3352799" y="594862"/>
                </a:moveTo>
                <a:lnTo>
                  <a:pt x="3352799" y="849890"/>
                </a:lnTo>
                <a:lnTo>
                  <a:pt x="3340099" y="848153"/>
                </a:lnTo>
                <a:lnTo>
                  <a:pt x="3340099" y="847708"/>
                </a:lnTo>
                <a:lnTo>
                  <a:pt x="3327399" y="847262"/>
                </a:lnTo>
                <a:lnTo>
                  <a:pt x="3327399" y="846862"/>
                </a:lnTo>
                <a:lnTo>
                  <a:pt x="3314699" y="849000"/>
                </a:lnTo>
                <a:lnTo>
                  <a:pt x="3314699" y="600159"/>
                </a:lnTo>
                <a:lnTo>
                  <a:pt x="3327399" y="598675"/>
                </a:lnTo>
                <a:lnTo>
                  <a:pt x="3352799" y="594862"/>
                </a:lnTo>
                <a:close/>
              </a:path>
              <a:path w="7366000" h="7772400">
                <a:moveTo>
                  <a:pt x="3530599" y="1005503"/>
                </a:moveTo>
                <a:lnTo>
                  <a:pt x="3530599" y="7655016"/>
                </a:lnTo>
                <a:lnTo>
                  <a:pt x="3517899" y="7654125"/>
                </a:lnTo>
                <a:lnTo>
                  <a:pt x="3517899" y="7652343"/>
                </a:lnTo>
                <a:lnTo>
                  <a:pt x="3492499" y="7653758"/>
                </a:lnTo>
                <a:lnTo>
                  <a:pt x="3454399" y="7653807"/>
                </a:lnTo>
                <a:lnTo>
                  <a:pt x="3428999" y="7652111"/>
                </a:lnTo>
                <a:lnTo>
                  <a:pt x="3390899" y="7648290"/>
                </a:lnTo>
                <a:lnTo>
                  <a:pt x="3390899" y="7648128"/>
                </a:lnTo>
                <a:lnTo>
                  <a:pt x="3378199" y="7649164"/>
                </a:lnTo>
                <a:lnTo>
                  <a:pt x="3378199" y="7650776"/>
                </a:lnTo>
                <a:lnTo>
                  <a:pt x="3365499" y="7652343"/>
                </a:lnTo>
                <a:lnTo>
                  <a:pt x="3365499" y="953182"/>
                </a:lnTo>
                <a:lnTo>
                  <a:pt x="3378199" y="954537"/>
                </a:lnTo>
                <a:lnTo>
                  <a:pt x="3390899" y="955164"/>
                </a:lnTo>
                <a:lnTo>
                  <a:pt x="3403599" y="955024"/>
                </a:lnTo>
                <a:lnTo>
                  <a:pt x="3416299" y="954073"/>
                </a:lnTo>
                <a:lnTo>
                  <a:pt x="3467099" y="949055"/>
                </a:lnTo>
                <a:lnTo>
                  <a:pt x="3492499" y="947010"/>
                </a:lnTo>
                <a:lnTo>
                  <a:pt x="3492499" y="997724"/>
                </a:lnTo>
                <a:lnTo>
                  <a:pt x="3505199" y="999996"/>
                </a:lnTo>
                <a:lnTo>
                  <a:pt x="3505199" y="1001733"/>
                </a:lnTo>
                <a:lnTo>
                  <a:pt x="3530599" y="1005503"/>
                </a:lnTo>
                <a:close/>
              </a:path>
              <a:path w="7366000" h="7772400">
                <a:moveTo>
                  <a:pt x="5041899" y="0"/>
                </a:moveTo>
                <a:lnTo>
                  <a:pt x="5041899" y="590746"/>
                </a:lnTo>
                <a:lnTo>
                  <a:pt x="5029199" y="588920"/>
                </a:lnTo>
                <a:lnTo>
                  <a:pt x="5029199" y="586648"/>
                </a:lnTo>
                <a:lnTo>
                  <a:pt x="5016499" y="588029"/>
                </a:lnTo>
                <a:lnTo>
                  <a:pt x="5003799" y="590746"/>
                </a:lnTo>
                <a:lnTo>
                  <a:pt x="4991099" y="592038"/>
                </a:lnTo>
                <a:lnTo>
                  <a:pt x="4965699" y="594756"/>
                </a:lnTo>
                <a:lnTo>
                  <a:pt x="4914899" y="599210"/>
                </a:lnTo>
                <a:lnTo>
                  <a:pt x="4889499" y="602008"/>
                </a:lnTo>
                <a:lnTo>
                  <a:pt x="4864099" y="605223"/>
                </a:lnTo>
                <a:lnTo>
                  <a:pt x="4851399" y="609107"/>
                </a:lnTo>
                <a:lnTo>
                  <a:pt x="4825999" y="613909"/>
                </a:lnTo>
                <a:lnTo>
                  <a:pt x="4813299" y="616511"/>
                </a:lnTo>
                <a:lnTo>
                  <a:pt x="4787899" y="618024"/>
                </a:lnTo>
                <a:lnTo>
                  <a:pt x="4775199" y="619027"/>
                </a:lnTo>
                <a:lnTo>
                  <a:pt x="4762499" y="620101"/>
                </a:lnTo>
                <a:lnTo>
                  <a:pt x="4724399" y="626953"/>
                </a:lnTo>
                <a:lnTo>
                  <a:pt x="4673599" y="633630"/>
                </a:lnTo>
                <a:lnTo>
                  <a:pt x="4635499" y="641460"/>
                </a:lnTo>
                <a:lnTo>
                  <a:pt x="4597399" y="651770"/>
                </a:lnTo>
                <a:lnTo>
                  <a:pt x="4584699" y="654611"/>
                </a:lnTo>
                <a:lnTo>
                  <a:pt x="4571999" y="656597"/>
                </a:lnTo>
                <a:lnTo>
                  <a:pt x="4559299" y="657839"/>
                </a:lnTo>
                <a:lnTo>
                  <a:pt x="4546599" y="658451"/>
                </a:lnTo>
                <a:lnTo>
                  <a:pt x="4521199" y="659878"/>
                </a:lnTo>
                <a:lnTo>
                  <a:pt x="4508499" y="662554"/>
                </a:lnTo>
                <a:lnTo>
                  <a:pt x="4483099" y="666073"/>
                </a:lnTo>
                <a:lnTo>
                  <a:pt x="4457699" y="670031"/>
                </a:lnTo>
                <a:lnTo>
                  <a:pt x="4444999" y="673176"/>
                </a:lnTo>
                <a:lnTo>
                  <a:pt x="4432299" y="676818"/>
                </a:lnTo>
                <a:lnTo>
                  <a:pt x="4419599" y="680285"/>
                </a:lnTo>
                <a:lnTo>
                  <a:pt x="4406899" y="682904"/>
                </a:lnTo>
                <a:lnTo>
                  <a:pt x="4394199" y="683891"/>
                </a:lnTo>
                <a:lnTo>
                  <a:pt x="4368799" y="683994"/>
                </a:lnTo>
                <a:lnTo>
                  <a:pt x="4343399" y="684730"/>
                </a:lnTo>
                <a:lnTo>
                  <a:pt x="4317999" y="688281"/>
                </a:lnTo>
                <a:lnTo>
                  <a:pt x="4279899" y="692224"/>
                </a:lnTo>
                <a:lnTo>
                  <a:pt x="4241799" y="696418"/>
                </a:lnTo>
                <a:lnTo>
                  <a:pt x="4203699" y="700720"/>
                </a:lnTo>
                <a:lnTo>
                  <a:pt x="4165599" y="705451"/>
                </a:lnTo>
                <a:lnTo>
                  <a:pt x="4127499" y="710336"/>
                </a:lnTo>
                <a:lnTo>
                  <a:pt x="4102099" y="715546"/>
                </a:lnTo>
                <a:lnTo>
                  <a:pt x="4063999" y="721254"/>
                </a:lnTo>
                <a:lnTo>
                  <a:pt x="4025899" y="727060"/>
                </a:lnTo>
                <a:lnTo>
                  <a:pt x="3987799" y="732128"/>
                </a:lnTo>
                <a:lnTo>
                  <a:pt x="3949699" y="736869"/>
                </a:lnTo>
                <a:lnTo>
                  <a:pt x="3911599" y="741699"/>
                </a:lnTo>
                <a:lnTo>
                  <a:pt x="3886199" y="745577"/>
                </a:lnTo>
                <a:lnTo>
                  <a:pt x="3860799" y="749777"/>
                </a:lnTo>
                <a:lnTo>
                  <a:pt x="3835399" y="753067"/>
                </a:lnTo>
                <a:lnTo>
                  <a:pt x="3809999" y="754215"/>
                </a:lnTo>
                <a:lnTo>
                  <a:pt x="3721099" y="771942"/>
                </a:lnTo>
                <a:lnTo>
                  <a:pt x="3708399" y="775051"/>
                </a:lnTo>
                <a:lnTo>
                  <a:pt x="3708399" y="779609"/>
                </a:lnTo>
                <a:lnTo>
                  <a:pt x="3695699" y="785578"/>
                </a:lnTo>
                <a:lnTo>
                  <a:pt x="3695699" y="803199"/>
                </a:lnTo>
                <a:lnTo>
                  <a:pt x="3682999" y="806363"/>
                </a:lnTo>
                <a:lnTo>
                  <a:pt x="3682999" y="808466"/>
                </a:lnTo>
                <a:lnTo>
                  <a:pt x="3657599" y="811954"/>
                </a:lnTo>
                <a:lnTo>
                  <a:pt x="3632199" y="814991"/>
                </a:lnTo>
                <a:lnTo>
                  <a:pt x="3619499" y="817661"/>
                </a:lnTo>
                <a:lnTo>
                  <a:pt x="3606799" y="820046"/>
                </a:lnTo>
                <a:lnTo>
                  <a:pt x="3467099" y="834300"/>
                </a:lnTo>
                <a:lnTo>
                  <a:pt x="3467099" y="836572"/>
                </a:lnTo>
                <a:lnTo>
                  <a:pt x="3454399" y="837863"/>
                </a:lnTo>
                <a:lnTo>
                  <a:pt x="3454399" y="580420"/>
                </a:lnTo>
                <a:lnTo>
                  <a:pt x="3492499" y="575023"/>
                </a:lnTo>
                <a:lnTo>
                  <a:pt x="3517899" y="572716"/>
                </a:lnTo>
                <a:lnTo>
                  <a:pt x="3555999" y="569294"/>
                </a:lnTo>
                <a:lnTo>
                  <a:pt x="3594099" y="565195"/>
                </a:lnTo>
                <a:lnTo>
                  <a:pt x="3657599" y="556098"/>
                </a:lnTo>
                <a:lnTo>
                  <a:pt x="3695699" y="551500"/>
                </a:lnTo>
                <a:lnTo>
                  <a:pt x="3733799" y="547561"/>
                </a:lnTo>
                <a:lnTo>
                  <a:pt x="3771899" y="544780"/>
                </a:lnTo>
                <a:lnTo>
                  <a:pt x="3822699" y="538673"/>
                </a:lnTo>
                <a:lnTo>
                  <a:pt x="3873499" y="533214"/>
                </a:lnTo>
                <a:lnTo>
                  <a:pt x="3911599" y="527651"/>
                </a:lnTo>
                <a:lnTo>
                  <a:pt x="3962399" y="521230"/>
                </a:lnTo>
                <a:lnTo>
                  <a:pt x="4013199" y="513199"/>
                </a:lnTo>
                <a:lnTo>
                  <a:pt x="4038599" y="508576"/>
                </a:lnTo>
                <a:lnTo>
                  <a:pt x="4076699" y="505510"/>
                </a:lnTo>
                <a:lnTo>
                  <a:pt x="4102099" y="503271"/>
                </a:lnTo>
                <a:lnTo>
                  <a:pt x="4140199" y="501128"/>
                </a:lnTo>
                <a:lnTo>
                  <a:pt x="4152899" y="499554"/>
                </a:lnTo>
                <a:lnTo>
                  <a:pt x="4165599" y="497086"/>
                </a:lnTo>
                <a:lnTo>
                  <a:pt x="4190999" y="493198"/>
                </a:lnTo>
                <a:lnTo>
                  <a:pt x="4203699" y="487365"/>
                </a:lnTo>
                <a:lnTo>
                  <a:pt x="4203699" y="304744"/>
                </a:lnTo>
                <a:lnTo>
                  <a:pt x="4216399" y="302606"/>
                </a:lnTo>
                <a:lnTo>
                  <a:pt x="4216399" y="301337"/>
                </a:lnTo>
                <a:lnTo>
                  <a:pt x="4229099" y="299800"/>
                </a:lnTo>
                <a:lnTo>
                  <a:pt x="4241799" y="297617"/>
                </a:lnTo>
                <a:lnTo>
                  <a:pt x="4241799" y="0"/>
                </a:lnTo>
                <a:lnTo>
                  <a:pt x="4356099" y="0"/>
                </a:lnTo>
                <a:lnTo>
                  <a:pt x="4356099" y="387993"/>
                </a:lnTo>
                <a:lnTo>
                  <a:pt x="4368799" y="391914"/>
                </a:lnTo>
                <a:lnTo>
                  <a:pt x="4368799" y="393872"/>
                </a:lnTo>
                <a:lnTo>
                  <a:pt x="4406899" y="390576"/>
                </a:lnTo>
                <a:lnTo>
                  <a:pt x="4432299" y="387146"/>
                </a:lnTo>
                <a:lnTo>
                  <a:pt x="4432299" y="385978"/>
                </a:lnTo>
                <a:lnTo>
                  <a:pt x="4444999" y="384618"/>
                </a:lnTo>
                <a:lnTo>
                  <a:pt x="4457699" y="383175"/>
                </a:lnTo>
                <a:lnTo>
                  <a:pt x="4457699" y="381756"/>
                </a:lnTo>
                <a:lnTo>
                  <a:pt x="4470399" y="380866"/>
                </a:lnTo>
                <a:lnTo>
                  <a:pt x="4470399" y="0"/>
                </a:lnTo>
                <a:lnTo>
                  <a:pt x="4533899" y="0"/>
                </a:lnTo>
                <a:lnTo>
                  <a:pt x="4533899" y="380020"/>
                </a:lnTo>
                <a:lnTo>
                  <a:pt x="4546599" y="379063"/>
                </a:lnTo>
                <a:lnTo>
                  <a:pt x="4571999" y="377364"/>
                </a:lnTo>
                <a:lnTo>
                  <a:pt x="4584699" y="376457"/>
                </a:lnTo>
                <a:lnTo>
                  <a:pt x="4584699" y="374630"/>
                </a:lnTo>
                <a:lnTo>
                  <a:pt x="4597399" y="373740"/>
                </a:lnTo>
                <a:lnTo>
                  <a:pt x="4597399" y="371602"/>
                </a:lnTo>
                <a:lnTo>
                  <a:pt x="4610099" y="368885"/>
                </a:lnTo>
                <a:lnTo>
                  <a:pt x="4610099" y="0"/>
                </a:lnTo>
                <a:lnTo>
                  <a:pt x="4660899" y="0"/>
                </a:lnTo>
                <a:lnTo>
                  <a:pt x="4660899" y="386701"/>
                </a:lnTo>
                <a:lnTo>
                  <a:pt x="4673599" y="388482"/>
                </a:lnTo>
                <a:lnTo>
                  <a:pt x="4673599" y="386166"/>
                </a:lnTo>
                <a:lnTo>
                  <a:pt x="4686299" y="384874"/>
                </a:lnTo>
                <a:lnTo>
                  <a:pt x="4686299" y="0"/>
                </a:lnTo>
                <a:lnTo>
                  <a:pt x="4711699" y="0"/>
                </a:lnTo>
                <a:lnTo>
                  <a:pt x="4711699" y="259268"/>
                </a:lnTo>
                <a:lnTo>
                  <a:pt x="4724399" y="257085"/>
                </a:lnTo>
                <a:lnTo>
                  <a:pt x="4724399" y="0"/>
                </a:lnTo>
                <a:lnTo>
                  <a:pt x="4787899" y="0"/>
                </a:lnTo>
                <a:lnTo>
                  <a:pt x="4787899" y="258351"/>
                </a:lnTo>
                <a:lnTo>
                  <a:pt x="4800599" y="261795"/>
                </a:lnTo>
                <a:lnTo>
                  <a:pt x="4800599" y="263318"/>
                </a:lnTo>
                <a:lnTo>
                  <a:pt x="4813299" y="262385"/>
                </a:lnTo>
                <a:lnTo>
                  <a:pt x="4813299" y="0"/>
                </a:lnTo>
                <a:lnTo>
                  <a:pt x="4914899" y="0"/>
                </a:lnTo>
                <a:lnTo>
                  <a:pt x="4914899" y="245949"/>
                </a:lnTo>
                <a:lnTo>
                  <a:pt x="4927599" y="244168"/>
                </a:lnTo>
                <a:lnTo>
                  <a:pt x="4940299" y="243277"/>
                </a:lnTo>
                <a:lnTo>
                  <a:pt x="4940299" y="0"/>
                </a:lnTo>
                <a:lnTo>
                  <a:pt x="5041899" y="0"/>
                </a:lnTo>
                <a:close/>
              </a:path>
              <a:path w="7366000" h="7772400">
                <a:moveTo>
                  <a:pt x="3733799" y="919927"/>
                </a:moveTo>
                <a:lnTo>
                  <a:pt x="3733799" y="983026"/>
                </a:lnTo>
                <a:lnTo>
                  <a:pt x="3721099" y="980442"/>
                </a:lnTo>
                <a:lnTo>
                  <a:pt x="3721099" y="977324"/>
                </a:lnTo>
                <a:lnTo>
                  <a:pt x="3708399" y="976879"/>
                </a:lnTo>
                <a:lnTo>
                  <a:pt x="3708399" y="977324"/>
                </a:lnTo>
                <a:lnTo>
                  <a:pt x="3695699" y="977324"/>
                </a:lnTo>
                <a:lnTo>
                  <a:pt x="3695699" y="978171"/>
                </a:lnTo>
                <a:lnTo>
                  <a:pt x="3657599" y="982073"/>
                </a:lnTo>
                <a:lnTo>
                  <a:pt x="3606799" y="985818"/>
                </a:lnTo>
                <a:lnTo>
                  <a:pt x="3555999" y="986132"/>
                </a:lnTo>
                <a:lnTo>
                  <a:pt x="3543299" y="986778"/>
                </a:lnTo>
                <a:lnTo>
                  <a:pt x="3530599" y="988342"/>
                </a:lnTo>
                <a:lnTo>
                  <a:pt x="3505199" y="991043"/>
                </a:lnTo>
                <a:lnTo>
                  <a:pt x="3505199" y="994606"/>
                </a:lnTo>
                <a:lnTo>
                  <a:pt x="3492499" y="997724"/>
                </a:lnTo>
                <a:lnTo>
                  <a:pt x="3492499" y="947010"/>
                </a:lnTo>
                <a:lnTo>
                  <a:pt x="3517899" y="944964"/>
                </a:lnTo>
                <a:lnTo>
                  <a:pt x="3568699" y="940205"/>
                </a:lnTo>
                <a:lnTo>
                  <a:pt x="3619499" y="933183"/>
                </a:lnTo>
                <a:lnTo>
                  <a:pt x="3632199" y="932293"/>
                </a:lnTo>
                <a:lnTo>
                  <a:pt x="3657599" y="933566"/>
                </a:lnTo>
                <a:lnTo>
                  <a:pt x="3670299" y="934687"/>
                </a:lnTo>
                <a:lnTo>
                  <a:pt x="3682999" y="935056"/>
                </a:lnTo>
                <a:lnTo>
                  <a:pt x="3695699" y="933629"/>
                </a:lnTo>
                <a:lnTo>
                  <a:pt x="3708399" y="925987"/>
                </a:lnTo>
                <a:lnTo>
                  <a:pt x="3733799" y="919927"/>
                </a:lnTo>
                <a:close/>
              </a:path>
              <a:path w="7366000" h="7772400">
                <a:moveTo>
                  <a:pt x="3733799" y="0"/>
                </a:moveTo>
                <a:lnTo>
                  <a:pt x="3733799" y="373740"/>
                </a:lnTo>
                <a:lnTo>
                  <a:pt x="3721099" y="376456"/>
                </a:lnTo>
                <a:lnTo>
                  <a:pt x="3721099" y="307372"/>
                </a:lnTo>
                <a:lnTo>
                  <a:pt x="3708399" y="305635"/>
                </a:lnTo>
                <a:lnTo>
                  <a:pt x="3708399" y="306035"/>
                </a:lnTo>
                <a:lnTo>
                  <a:pt x="3695699" y="306976"/>
                </a:lnTo>
                <a:lnTo>
                  <a:pt x="3682999" y="309024"/>
                </a:lnTo>
                <a:lnTo>
                  <a:pt x="3670299" y="310490"/>
                </a:lnTo>
                <a:lnTo>
                  <a:pt x="3657599" y="311697"/>
                </a:lnTo>
                <a:lnTo>
                  <a:pt x="3657599" y="313296"/>
                </a:lnTo>
                <a:lnTo>
                  <a:pt x="3644899" y="315162"/>
                </a:lnTo>
                <a:lnTo>
                  <a:pt x="3632199" y="317171"/>
                </a:lnTo>
                <a:lnTo>
                  <a:pt x="3632199" y="0"/>
                </a:lnTo>
                <a:lnTo>
                  <a:pt x="3733799" y="0"/>
                </a:lnTo>
                <a:close/>
              </a:path>
              <a:path w="7366000" h="7772400">
                <a:moveTo>
                  <a:pt x="3721099" y="995987"/>
                </a:moveTo>
                <a:lnTo>
                  <a:pt x="3721099" y="7626509"/>
                </a:lnTo>
                <a:lnTo>
                  <a:pt x="3708399" y="7625618"/>
                </a:lnTo>
                <a:lnTo>
                  <a:pt x="3708399" y="7626019"/>
                </a:lnTo>
                <a:lnTo>
                  <a:pt x="3695699" y="7627355"/>
                </a:lnTo>
                <a:lnTo>
                  <a:pt x="3695699" y="7628736"/>
                </a:lnTo>
                <a:lnTo>
                  <a:pt x="3682999" y="7630072"/>
                </a:lnTo>
                <a:lnTo>
                  <a:pt x="3682999" y="7631854"/>
                </a:lnTo>
                <a:lnTo>
                  <a:pt x="3670299" y="7632744"/>
                </a:lnTo>
                <a:lnTo>
                  <a:pt x="3670299" y="1003422"/>
                </a:lnTo>
                <a:lnTo>
                  <a:pt x="3682999" y="1001160"/>
                </a:lnTo>
                <a:lnTo>
                  <a:pt x="3695699" y="998638"/>
                </a:lnTo>
                <a:lnTo>
                  <a:pt x="3721099" y="995987"/>
                </a:lnTo>
                <a:close/>
              </a:path>
              <a:path w="7366000" h="7772400">
                <a:moveTo>
                  <a:pt x="3975099" y="885123"/>
                </a:moveTo>
                <a:lnTo>
                  <a:pt x="3975099" y="7729479"/>
                </a:lnTo>
                <a:lnTo>
                  <a:pt x="3962399" y="7729801"/>
                </a:lnTo>
                <a:lnTo>
                  <a:pt x="3936999" y="7733942"/>
                </a:lnTo>
                <a:lnTo>
                  <a:pt x="3898899" y="7736872"/>
                </a:lnTo>
                <a:lnTo>
                  <a:pt x="3860799" y="7739384"/>
                </a:lnTo>
                <a:lnTo>
                  <a:pt x="3822699" y="7742273"/>
                </a:lnTo>
                <a:lnTo>
                  <a:pt x="3822699" y="7622055"/>
                </a:lnTo>
                <a:lnTo>
                  <a:pt x="3835399" y="7621609"/>
                </a:lnTo>
                <a:lnTo>
                  <a:pt x="3835399" y="7620718"/>
                </a:lnTo>
                <a:lnTo>
                  <a:pt x="3848099" y="7618046"/>
                </a:lnTo>
                <a:lnTo>
                  <a:pt x="3848099" y="975098"/>
                </a:lnTo>
                <a:lnTo>
                  <a:pt x="3860799" y="974206"/>
                </a:lnTo>
                <a:lnTo>
                  <a:pt x="3860799" y="899332"/>
                </a:lnTo>
                <a:lnTo>
                  <a:pt x="3873499" y="896214"/>
                </a:lnTo>
                <a:lnTo>
                  <a:pt x="3873499" y="893096"/>
                </a:lnTo>
                <a:lnTo>
                  <a:pt x="3886199" y="894388"/>
                </a:lnTo>
                <a:lnTo>
                  <a:pt x="3898899" y="895221"/>
                </a:lnTo>
                <a:lnTo>
                  <a:pt x="3898899" y="893536"/>
                </a:lnTo>
                <a:lnTo>
                  <a:pt x="3911599" y="889170"/>
                </a:lnTo>
                <a:lnTo>
                  <a:pt x="3911599" y="881960"/>
                </a:lnTo>
                <a:lnTo>
                  <a:pt x="3924299" y="875280"/>
                </a:lnTo>
                <a:lnTo>
                  <a:pt x="3924299" y="869088"/>
                </a:lnTo>
                <a:lnTo>
                  <a:pt x="3936999" y="862407"/>
                </a:lnTo>
                <a:lnTo>
                  <a:pt x="3936999" y="792420"/>
                </a:lnTo>
                <a:lnTo>
                  <a:pt x="3962399" y="789439"/>
                </a:lnTo>
                <a:lnTo>
                  <a:pt x="3962399" y="885568"/>
                </a:lnTo>
                <a:lnTo>
                  <a:pt x="3975099" y="885123"/>
                </a:lnTo>
                <a:close/>
              </a:path>
              <a:path w="7366000" h="7772400">
                <a:moveTo>
                  <a:pt x="4000499" y="852608"/>
                </a:moveTo>
                <a:lnTo>
                  <a:pt x="4000499" y="7732073"/>
                </a:lnTo>
                <a:lnTo>
                  <a:pt x="3987799" y="7731141"/>
                </a:lnTo>
                <a:lnTo>
                  <a:pt x="3975099" y="7730102"/>
                </a:lnTo>
                <a:lnTo>
                  <a:pt x="3975099" y="878441"/>
                </a:lnTo>
                <a:lnTo>
                  <a:pt x="3962399" y="879688"/>
                </a:lnTo>
                <a:lnTo>
                  <a:pt x="3962399" y="789439"/>
                </a:lnTo>
                <a:lnTo>
                  <a:pt x="3975099" y="787949"/>
                </a:lnTo>
                <a:lnTo>
                  <a:pt x="3987799" y="784840"/>
                </a:lnTo>
                <a:lnTo>
                  <a:pt x="3987799" y="852162"/>
                </a:lnTo>
                <a:lnTo>
                  <a:pt x="4000499" y="852608"/>
                </a:lnTo>
                <a:close/>
              </a:path>
              <a:path w="7366000" h="7772400">
                <a:moveTo>
                  <a:pt x="4102099" y="0"/>
                </a:moveTo>
                <a:lnTo>
                  <a:pt x="4102099" y="289556"/>
                </a:lnTo>
                <a:lnTo>
                  <a:pt x="4089399" y="289556"/>
                </a:lnTo>
                <a:lnTo>
                  <a:pt x="4076699" y="288964"/>
                </a:lnTo>
                <a:lnTo>
                  <a:pt x="4025899" y="287965"/>
                </a:lnTo>
                <a:lnTo>
                  <a:pt x="4000499" y="287373"/>
                </a:lnTo>
                <a:lnTo>
                  <a:pt x="3987799" y="287716"/>
                </a:lnTo>
                <a:lnTo>
                  <a:pt x="3987799" y="288810"/>
                </a:lnTo>
                <a:lnTo>
                  <a:pt x="3975099" y="290756"/>
                </a:lnTo>
                <a:lnTo>
                  <a:pt x="3975099" y="293654"/>
                </a:lnTo>
                <a:lnTo>
                  <a:pt x="3962399" y="297173"/>
                </a:lnTo>
                <a:lnTo>
                  <a:pt x="3962399" y="0"/>
                </a:lnTo>
                <a:lnTo>
                  <a:pt x="4102099" y="0"/>
                </a:lnTo>
                <a:close/>
              </a:path>
              <a:path w="7366000" h="7772400">
                <a:moveTo>
                  <a:pt x="4025899" y="851316"/>
                </a:moveTo>
                <a:lnTo>
                  <a:pt x="4025899" y="7772399"/>
                </a:lnTo>
                <a:lnTo>
                  <a:pt x="3987799" y="7772399"/>
                </a:lnTo>
                <a:lnTo>
                  <a:pt x="3987799" y="7751264"/>
                </a:lnTo>
                <a:lnTo>
                  <a:pt x="4000499" y="7732073"/>
                </a:lnTo>
                <a:lnTo>
                  <a:pt x="4000499" y="852608"/>
                </a:lnTo>
                <a:lnTo>
                  <a:pt x="4013199" y="852608"/>
                </a:lnTo>
                <a:lnTo>
                  <a:pt x="4013199" y="851761"/>
                </a:lnTo>
                <a:lnTo>
                  <a:pt x="4025899" y="851316"/>
                </a:lnTo>
                <a:close/>
              </a:path>
              <a:path w="7366000" h="7772400">
                <a:moveTo>
                  <a:pt x="4038599" y="773322"/>
                </a:moveTo>
                <a:lnTo>
                  <a:pt x="4038599" y="841872"/>
                </a:lnTo>
                <a:lnTo>
                  <a:pt x="4025899" y="840581"/>
                </a:lnTo>
                <a:lnTo>
                  <a:pt x="4025899" y="841027"/>
                </a:lnTo>
                <a:lnTo>
                  <a:pt x="4013199" y="841917"/>
                </a:lnTo>
                <a:lnTo>
                  <a:pt x="4013199" y="842363"/>
                </a:lnTo>
                <a:lnTo>
                  <a:pt x="4000499" y="843299"/>
                </a:lnTo>
                <a:lnTo>
                  <a:pt x="4000499" y="845036"/>
                </a:lnTo>
                <a:lnTo>
                  <a:pt x="3987799" y="847752"/>
                </a:lnTo>
                <a:lnTo>
                  <a:pt x="3987799" y="784840"/>
                </a:lnTo>
                <a:lnTo>
                  <a:pt x="4000499" y="781732"/>
                </a:lnTo>
                <a:lnTo>
                  <a:pt x="4038599" y="773322"/>
                </a:lnTo>
                <a:close/>
              </a:path>
              <a:path w="7366000" h="7772400">
                <a:moveTo>
                  <a:pt x="4127499" y="7679914"/>
                </a:moveTo>
                <a:lnTo>
                  <a:pt x="4127499" y="7757789"/>
                </a:lnTo>
                <a:lnTo>
                  <a:pt x="4114799" y="7760326"/>
                </a:lnTo>
                <a:lnTo>
                  <a:pt x="4102099" y="7764454"/>
                </a:lnTo>
                <a:lnTo>
                  <a:pt x="4089399" y="7772399"/>
                </a:lnTo>
                <a:lnTo>
                  <a:pt x="4063999" y="7772399"/>
                </a:lnTo>
                <a:lnTo>
                  <a:pt x="4051299" y="7762227"/>
                </a:lnTo>
                <a:lnTo>
                  <a:pt x="4038599" y="7758663"/>
                </a:lnTo>
                <a:lnTo>
                  <a:pt x="4025899" y="7765790"/>
                </a:lnTo>
                <a:lnTo>
                  <a:pt x="4025899" y="850870"/>
                </a:lnTo>
                <a:lnTo>
                  <a:pt x="4038599" y="849044"/>
                </a:lnTo>
                <a:lnTo>
                  <a:pt x="4038599" y="773322"/>
                </a:lnTo>
                <a:lnTo>
                  <a:pt x="4063999" y="766773"/>
                </a:lnTo>
                <a:lnTo>
                  <a:pt x="4076699" y="764396"/>
                </a:lnTo>
                <a:lnTo>
                  <a:pt x="4076699" y="7725391"/>
                </a:lnTo>
                <a:lnTo>
                  <a:pt x="4089399" y="7729400"/>
                </a:lnTo>
                <a:lnTo>
                  <a:pt x="4089399" y="7730291"/>
                </a:lnTo>
                <a:lnTo>
                  <a:pt x="4102099" y="7727618"/>
                </a:lnTo>
                <a:lnTo>
                  <a:pt x="4102099" y="760186"/>
                </a:lnTo>
                <a:lnTo>
                  <a:pt x="4114799" y="758352"/>
                </a:lnTo>
                <a:lnTo>
                  <a:pt x="4114799" y="7678623"/>
                </a:lnTo>
                <a:lnTo>
                  <a:pt x="4127499" y="7679914"/>
                </a:lnTo>
                <a:close/>
              </a:path>
              <a:path w="7366000" h="7772400">
                <a:moveTo>
                  <a:pt x="4102099" y="760186"/>
                </a:moveTo>
                <a:lnTo>
                  <a:pt x="4102099" y="7718710"/>
                </a:lnTo>
                <a:lnTo>
                  <a:pt x="4089399" y="7717819"/>
                </a:lnTo>
                <a:lnTo>
                  <a:pt x="4089399" y="7721382"/>
                </a:lnTo>
                <a:lnTo>
                  <a:pt x="4076699" y="7724946"/>
                </a:lnTo>
                <a:lnTo>
                  <a:pt x="4076699" y="764396"/>
                </a:lnTo>
                <a:lnTo>
                  <a:pt x="4089399" y="762020"/>
                </a:lnTo>
                <a:lnTo>
                  <a:pt x="4102099" y="760186"/>
                </a:lnTo>
                <a:close/>
              </a:path>
              <a:path w="7366000" h="7772400">
                <a:moveTo>
                  <a:pt x="4140199" y="755060"/>
                </a:moveTo>
                <a:lnTo>
                  <a:pt x="4140199" y="7672832"/>
                </a:lnTo>
                <a:lnTo>
                  <a:pt x="4127499" y="7671941"/>
                </a:lnTo>
                <a:lnTo>
                  <a:pt x="4127499" y="7674124"/>
                </a:lnTo>
                <a:lnTo>
                  <a:pt x="4114799" y="7678623"/>
                </a:lnTo>
                <a:lnTo>
                  <a:pt x="4114799" y="758352"/>
                </a:lnTo>
                <a:lnTo>
                  <a:pt x="4140199" y="755060"/>
                </a:lnTo>
                <a:close/>
              </a:path>
              <a:path w="7366000" h="7772400">
                <a:moveTo>
                  <a:pt x="4190999" y="737244"/>
                </a:moveTo>
                <a:lnTo>
                  <a:pt x="4190999" y="7683478"/>
                </a:lnTo>
                <a:lnTo>
                  <a:pt x="4178299" y="7686195"/>
                </a:lnTo>
                <a:lnTo>
                  <a:pt x="4178299" y="7765187"/>
                </a:lnTo>
                <a:lnTo>
                  <a:pt x="4165599" y="7760440"/>
                </a:lnTo>
                <a:lnTo>
                  <a:pt x="4152899" y="7757688"/>
                </a:lnTo>
                <a:lnTo>
                  <a:pt x="4140199" y="7756436"/>
                </a:lnTo>
                <a:lnTo>
                  <a:pt x="4127499" y="7756580"/>
                </a:lnTo>
                <a:lnTo>
                  <a:pt x="4127499" y="7682631"/>
                </a:lnTo>
                <a:lnTo>
                  <a:pt x="4140199" y="7682186"/>
                </a:lnTo>
                <a:lnTo>
                  <a:pt x="4140199" y="755060"/>
                </a:lnTo>
                <a:lnTo>
                  <a:pt x="4152899" y="752533"/>
                </a:lnTo>
                <a:lnTo>
                  <a:pt x="4165599" y="748841"/>
                </a:lnTo>
                <a:lnTo>
                  <a:pt x="4178299" y="743804"/>
                </a:lnTo>
                <a:lnTo>
                  <a:pt x="4190999" y="737244"/>
                </a:lnTo>
                <a:close/>
              </a:path>
              <a:path w="7366000" h="7772400">
                <a:moveTo>
                  <a:pt x="4241799" y="0"/>
                </a:moveTo>
                <a:lnTo>
                  <a:pt x="4241799" y="282518"/>
                </a:lnTo>
                <a:lnTo>
                  <a:pt x="4229099" y="280692"/>
                </a:lnTo>
                <a:lnTo>
                  <a:pt x="4229099" y="278420"/>
                </a:lnTo>
                <a:lnTo>
                  <a:pt x="4203699" y="274457"/>
                </a:lnTo>
                <a:lnTo>
                  <a:pt x="4190999" y="276277"/>
                </a:lnTo>
                <a:lnTo>
                  <a:pt x="4165599" y="283500"/>
                </a:lnTo>
                <a:lnTo>
                  <a:pt x="4152899" y="295746"/>
                </a:lnTo>
                <a:lnTo>
                  <a:pt x="4152899" y="0"/>
                </a:lnTo>
                <a:lnTo>
                  <a:pt x="4241799" y="0"/>
                </a:lnTo>
                <a:close/>
              </a:path>
              <a:path w="7366000" h="7772400">
                <a:moveTo>
                  <a:pt x="4203699" y="304744"/>
                </a:moveTo>
                <a:lnTo>
                  <a:pt x="4203699" y="487365"/>
                </a:lnTo>
                <a:lnTo>
                  <a:pt x="4190999" y="485408"/>
                </a:lnTo>
                <a:lnTo>
                  <a:pt x="4178299" y="484742"/>
                </a:lnTo>
                <a:lnTo>
                  <a:pt x="4165599" y="485154"/>
                </a:lnTo>
                <a:lnTo>
                  <a:pt x="4165599" y="308502"/>
                </a:lnTo>
                <a:lnTo>
                  <a:pt x="4178299" y="307305"/>
                </a:lnTo>
                <a:lnTo>
                  <a:pt x="4190999" y="306041"/>
                </a:lnTo>
                <a:lnTo>
                  <a:pt x="4203699" y="304744"/>
                </a:lnTo>
                <a:close/>
              </a:path>
              <a:path w="7366000" h="7772400">
                <a:moveTo>
                  <a:pt x="5054599" y="0"/>
                </a:moveTo>
                <a:lnTo>
                  <a:pt x="5054599" y="765751"/>
                </a:lnTo>
                <a:lnTo>
                  <a:pt x="5041899" y="765751"/>
                </a:lnTo>
                <a:lnTo>
                  <a:pt x="5029199" y="767088"/>
                </a:lnTo>
                <a:lnTo>
                  <a:pt x="5003799" y="771987"/>
                </a:lnTo>
                <a:lnTo>
                  <a:pt x="4991099" y="772923"/>
                </a:lnTo>
                <a:lnTo>
                  <a:pt x="4991099" y="7764768"/>
                </a:lnTo>
                <a:lnTo>
                  <a:pt x="4978399" y="7766074"/>
                </a:lnTo>
                <a:lnTo>
                  <a:pt x="4978399" y="7768709"/>
                </a:lnTo>
                <a:lnTo>
                  <a:pt x="4965699" y="7772399"/>
                </a:lnTo>
                <a:lnTo>
                  <a:pt x="4635499" y="7772399"/>
                </a:lnTo>
                <a:lnTo>
                  <a:pt x="4635499" y="7772109"/>
                </a:lnTo>
                <a:lnTo>
                  <a:pt x="4622799" y="7770584"/>
                </a:lnTo>
                <a:lnTo>
                  <a:pt x="4610099" y="7769635"/>
                </a:lnTo>
                <a:lnTo>
                  <a:pt x="4610099" y="7769309"/>
                </a:lnTo>
                <a:lnTo>
                  <a:pt x="4470399" y="7767973"/>
                </a:lnTo>
                <a:lnTo>
                  <a:pt x="4470399" y="7768124"/>
                </a:lnTo>
                <a:lnTo>
                  <a:pt x="4457699" y="7769047"/>
                </a:lnTo>
                <a:lnTo>
                  <a:pt x="4444999" y="7770547"/>
                </a:lnTo>
                <a:lnTo>
                  <a:pt x="4432299" y="7772399"/>
                </a:lnTo>
                <a:lnTo>
                  <a:pt x="4178299" y="7772399"/>
                </a:lnTo>
                <a:lnTo>
                  <a:pt x="4178299" y="7688422"/>
                </a:lnTo>
                <a:lnTo>
                  <a:pt x="4190999" y="7687932"/>
                </a:lnTo>
                <a:lnTo>
                  <a:pt x="4190999" y="737244"/>
                </a:lnTo>
                <a:lnTo>
                  <a:pt x="4203699" y="734571"/>
                </a:lnTo>
                <a:lnTo>
                  <a:pt x="4203699" y="731944"/>
                </a:lnTo>
                <a:lnTo>
                  <a:pt x="4216399" y="730563"/>
                </a:lnTo>
                <a:lnTo>
                  <a:pt x="4216399" y="7758798"/>
                </a:lnTo>
                <a:lnTo>
                  <a:pt x="4229099" y="7759445"/>
                </a:lnTo>
                <a:lnTo>
                  <a:pt x="4254499" y="7758965"/>
                </a:lnTo>
                <a:lnTo>
                  <a:pt x="4292599" y="7754359"/>
                </a:lnTo>
                <a:lnTo>
                  <a:pt x="4330699" y="7748508"/>
                </a:lnTo>
                <a:lnTo>
                  <a:pt x="4330699" y="7721227"/>
                </a:lnTo>
                <a:lnTo>
                  <a:pt x="4356099" y="7725837"/>
                </a:lnTo>
                <a:lnTo>
                  <a:pt x="4368799" y="7727006"/>
                </a:lnTo>
                <a:lnTo>
                  <a:pt x="4381499" y="7728509"/>
                </a:lnTo>
                <a:lnTo>
                  <a:pt x="4394199" y="7730347"/>
                </a:lnTo>
                <a:lnTo>
                  <a:pt x="4406899" y="7732518"/>
                </a:lnTo>
                <a:lnTo>
                  <a:pt x="4432299" y="7736271"/>
                </a:lnTo>
                <a:lnTo>
                  <a:pt x="4470399" y="7737290"/>
                </a:lnTo>
                <a:lnTo>
                  <a:pt x="4495799" y="7738149"/>
                </a:lnTo>
                <a:lnTo>
                  <a:pt x="4533899" y="7741426"/>
                </a:lnTo>
                <a:lnTo>
                  <a:pt x="4559299" y="7741498"/>
                </a:lnTo>
                <a:lnTo>
                  <a:pt x="4610099" y="7740491"/>
                </a:lnTo>
                <a:lnTo>
                  <a:pt x="4673599" y="7735313"/>
                </a:lnTo>
                <a:lnTo>
                  <a:pt x="4724399" y="7723120"/>
                </a:lnTo>
                <a:lnTo>
                  <a:pt x="4724399" y="7761426"/>
                </a:lnTo>
                <a:lnTo>
                  <a:pt x="4737099" y="7763207"/>
                </a:lnTo>
                <a:lnTo>
                  <a:pt x="4762499" y="7763319"/>
                </a:lnTo>
                <a:lnTo>
                  <a:pt x="4813299" y="7763207"/>
                </a:lnTo>
                <a:lnTo>
                  <a:pt x="4825999" y="7762316"/>
                </a:lnTo>
                <a:lnTo>
                  <a:pt x="4851399" y="7762484"/>
                </a:lnTo>
                <a:lnTo>
                  <a:pt x="4876799" y="7764321"/>
                </a:lnTo>
                <a:lnTo>
                  <a:pt x="4889499" y="7765824"/>
                </a:lnTo>
                <a:lnTo>
                  <a:pt x="4914899" y="7764989"/>
                </a:lnTo>
                <a:lnTo>
                  <a:pt x="4914899" y="7762361"/>
                </a:lnTo>
                <a:lnTo>
                  <a:pt x="4927599" y="7760134"/>
                </a:lnTo>
                <a:lnTo>
                  <a:pt x="4927599" y="7570073"/>
                </a:lnTo>
                <a:lnTo>
                  <a:pt x="4940299" y="7568115"/>
                </a:lnTo>
                <a:lnTo>
                  <a:pt x="4940299" y="625444"/>
                </a:lnTo>
                <a:lnTo>
                  <a:pt x="4952999" y="623949"/>
                </a:lnTo>
                <a:lnTo>
                  <a:pt x="4952999" y="622271"/>
                </a:lnTo>
                <a:lnTo>
                  <a:pt x="4978399" y="618763"/>
                </a:lnTo>
                <a:lnTo>
                  <a:pt x="5016499" y="608920"/>
                </a:lnTo>
                <a:lnTo>
                  <a:pt x="5029199" y="607628"/>
                </a:lnTo>
                <a:lnTo>
                  <a:pt x="5029199" y="601882"/>
                </a:lnTo>
                <a:lnTo>
                  <a:pt x="5041899" y="597784"/>
                </a:lnTo>
                <a:lnTo>
                  <a:pt x="5041899" y="0"/>
                </a:lnTo>
                <a:lnTo>
                  <a:pt x="5054599" y="0"/>
                </a:lnTo>
                <a:close/>
              </a:path>
              <a:path w="7366000" h="7772400">
                <a:moveTo>
                  <a:pt x="4330699" y="7721227"/>
                </a:moveTo>
                <a:lnTo>
                  <a:pt x="4330699" y="7748508"/>
                </a:lnTo>
                <a:lnTo>
                  <a:pt x="4305299" y="7746461"/>
                </a:lnTo>
                <a:lnTo>
                  <a:pt x="4279899" y="7746693"/>
                </a:lnTo>
                <a:lnTo>
                  <a:pt x="4254499" y="7748847"/>
                </a:lnTo>
                <a:lnTo>
                  <a:pt x="4216399" y="7753007"/>
                </a:lnTo>
                <a:lnTo>
                  <a:pt x="4216399" y="730563"/>
                </a:lnTo>
                <a:lnTo>
                  <a:pt x="4241799" y="725766"/>
                </a:lnTo>
                <a:lnTo>
                  <a:pt x="4241799" y="7686195"/>
                </a:lnTo>
                <a:lnTo>
                  <a:pt x="4267199" y="7700600"/>
                </a:lnTo>
                <a:lnTo>
                  <a:pt x="4292599" y="7712547"/>
                </a:lnTo>
                <a:lnTo>
                  <a:pt x="4330699" y="7721227"/>
                </a:lnTo>
                <a:close/>
              </a:path>
              <a:path w="7366000" h="7772400">
                <a:moveTo>
                  <a:pt x="4368799" y="703904"/>
                </a:moveTo>
                <a:lnTo>
                  <a:pt x="4368799" y="7670159"/>
                </a:lnTo>
                <a:lnTo>
                  <a:pt x="4305299" y="7674658"/>
                </a:lnTo>
                <a:lnTo>
                  <a:pt x="4292599" y="7674653"/>
                </a:lnTo>
                <a:lnTo>
                  <a:pt x="4279899" y="7673784"/>
                </a:lnTo>
                <a:lnTo>
                  <a:pt x="4267199" y="7673675"/>
                </a:lnTo>
                <a:lnTo>
                  <a:pt x="4241799" y="7676440"/>
                </a:lnTo>
                <a:lnTo>
                  <a:pt x="4241799" y="725766"/>
                </a:lnTo>
                <a:lnTo>
                  <a:pt x="4267199" y="720969"/>
                </a:lnTo>
                <a:lnTo>
                  <a:pt x="4317999" y="712111"/>
                </a:lnTo>
                <a:lnTo>
                  <a:pt x="4368799" y="703904"/>
                </a:lnTo>
                <a:close/>
              </a:path>
              <a:path w="7366000" h="7772400">
                <a:moveTo>
                  <a:pt x="4737099" y="837018"/>
                </a:moveTo>
                <a:lnTo>
                  <a:pt x="4737099" y="7722229"/>
                </a:lnTo>
                <a:lnTo>
                  <a:pt x="4724399" y="7723209"/>
                </a:lnTo>
                <a:lnTo>
                  <a:pt x="4724399" y="7712073"/>
                </a:lnTo>
                <a:lnTo>
                  <a:pt x="4711699" y="7711628"/>
                </a:lnTo>
                <a:lnTo>
                  <a:pt x="4673599" y="7710809"/>
                </a:lnTo>
                <a:lnTo>
                  <a:pt x="4635499" y="7710692"/>
                </a:lnTo>
                <a:lnTo>
                  <a:pt x="4610099" y="7710983"/>
                </a:lnTo>
                <a:lnTo>
                  <a:pt x="4597399" y="7710208"/>
                </a:lnTo>
                <a:lnTo>
                  <a:pt x="4571999" y="7708005"/>
                </a:lnTo>
                <a:lnTo>
                  <a:pt x="4559299" y="7704011"/>
                </a:lnTo>
                <a:lnTo>
                  <a:pt x="4533899" y="7701156"/>
                </a:lnTo>
                <a:lnTo>
                  <a:pt x="4521199" y="7700080"/>
                </a:lnTo>
                <a:lnTo>
                  <a:pt x="4508499" y="7700090"/>
                </a:lnTo>
                <a:lnTo>
                  <a:pt x="4495799" y="7700492"/>
                </a:lnTo>
                <a:lnTo>
                  <a:pt x="4457699" y="7702178"/>
                </a:lnTo>
                <a:lnTo>
                  <a:pt x="4432299" y="7704423"/>
                </a:lnTo>
                <a:lnTo>
                  <a:pt x="4394199" y="7705917"/>
                </a:lnTo>
                <a:lnTo>
                  <a:pt x="4356099" y="7705347"/>
                </a:lnTo>
                <a:lnTo>
                  <a:pt x="4356099" y="7694657"/>
                </a:lnTo>
                <a:lnTo>
                  <a:pt x="4368799" y="7677286"/>
                </a:lnTo>
                <a:lnTo>
                  <a:pt x="4368799" y="703904"/>
                </a:lnTo>
                <a:lnTo>
                  <a:pt x="4419599" y="696265"/>
                </a:lnTo>
                <a:lnTo>
                  <a:pt x="4432299" y="695055"/>
                </a:lnTo>
                <a:lnTo>
                  <a:pt x="4444999" y="694935"/>
                </a:lnTo>
                <a:lnTo>
                  <a:pt x="4457699" y="696159"/>
                </a:lnTo>
                <a:lnTo>
                  <a:pt x="4470399" y="698983"/>
                </a:lnTo>
                <a:lnTo>
                  <a:pt x="4483099" y="700947"/>
                </a:lnTo>
                <a:lnTo>
                  <a:pt x="4495799" y="699796"/>
                </a:lnTo>
                <a:lnTo>
                  <a:pt x="4495799" y="695888"/>
                </a:lnTo>
                <a:lnTo>
                  <a:pt x="4508499" y="689584"/>
                </a:lnTo>
                <a:lnTo>
                  <a:pt x="4521199" y="686033"/>
                </a:lnTo>
                <a:lnTo>
                  <a:pt x="4521199" y="823166"/>
                </a:lnTo>
                <a:lnTo>
                  <a:pt x="4533899" y="828555"/>
                </a:lnTo>
                <a:lnTo>
                  <a:pt x="4533899" y="833410"/>
                </a:lnTo>
                <a:lnTo>
                  <a:pt x="4546599" y="836746"/>
                </a:lnTo>
                <a:lnTo>
                  <a:pt x="4546599" y="838521"/>
                </a:lnTo>
                <a:lnTo>
                  <a:pt x="4559299" y="838308"/>
                </a:lnTo>
                <a:lnTo>
                  <a:pt x="4571999" y="835682"/>
                </a:lnTo>
                <a:lnTo>
                  <a:pt x="4584699" y="832563"/>
                </a:lnTo>
                <a:lnTo>
                  <a:pt x="4584699" y="828992"/>
                </a:lnTo>
                <a:lnTo>
                  <a:pt x="4597399" y="827380"/>
                </a:lnTo>
                <a:lnTo>
                  <a:pt x="4610099" y="828510"/>
                </a:lnTo>
                <a:lnTo>
                  <a:pt x="4622799" y="829264"/>
                </a:lnTo>
                <a:lnTo>
                  <a:pt x="4635499" y="828660"/>
                </a:lnTo>
                <a:lnTo>
                  <a:pt x="4635499" y="826312"/>
                </a:lnTo>
                <a:lnTo>
                  <a:pt x="4648199" y="821829"/>
                </a:lnTo>
                <a:lnTo>
                  <a:pt x="4648199" y="850871"/>
                </a:lnTo>
                <a:lnTo>
                  <a:pt x="4660899" y="849490"/>
                </a:lnTo>
                <a:lnTo>
                  <a:pt x="4698999" y="843299"/>
                </a:lnTo>
                <a:lnTo>
                  <a:pt x="4737099" y="837018"/>
                </a:lnTo>
                <a:close/>
              </a:path>
              <a:path w="7366000" h="7772400">
                <a:moveTo>
                  <a:pt x="4406899" y="0"/>
                </a:moveTo>
                <a:lnTo>
                  <a:pt x="4406899" y="268666"/>
                </a:lnTo>
                <a:lnTo>
                  <a:pt x="4394199" y="267285"/>
                </a:lnTo>
                <a:lnTo>
                  <a:pt x="4394199" y="269111"/>
                </a:lnTo>
                <a:lnTo>
                  <a:pt x="4381499" y="274412"/>
                </a:lnTo>
                <a:lnTo>
                  <a:pt x="4381499" y="367058"/>
                </a:lnTo>
                <a:lnTo>
                  <a:pt x="4368799" y="369730"/>
                </a:lnTo>
                <a:lnTo>
                  <a:pt x="4368799" y="370621"/>
                </a:lnTo>
                <a:lnTo>
                  <a:pt x="4356099" y="372002"/>
                </a:lnTo>
                <a:lnTo>
                  <a:pt x="4356099" y="0"/>
                </a:lnTo>
                <a:lnTo>
                  <a:pt x="4406899" y="0"/>
                </a:lnTo>
                <a:close/>
              </a:path>
              <a:path w="7366000" h="7772400">
                <a:moveTo>
                  <a:pt x="4470399" y="0"/>
                </a:moveTo>
                <a:lnTo>
                  <a:pt x="4470399" y="373739"/>
                </a:lnTo>
                <a:lnTo>
                  <a:pt x="4444999" y="372547"/>
                </a:lnTo>
                <a:lnTo>
                  <a:pt x="4432299" y="371718"/>
                </a:lnTo>
                <a:lnTo>
                  <a:pt x="4406899" y="370463"/>
                </a:lnTo>
                <a:lnTo>
                  <a:pt x="4381499" y="367993"/>
                </a:lnTo>
                <a:lnTo>
                  <a:pt x="4381499" y="283810"/>
                </a:lnTo>
                <a:lnTo>
                  <a:pt x="4394199" y="285102"/>
                </a:lnTo>
                <a:lnTo>
                  <a:pt x="4406899" y="285992"/>
                </a:lnTo>
                <a:lnTo>
                  <a:pt x="4406899" y="0"/>
                </a:lnTo>
                <a:lnTo>
                  <a:pt x="4470399" y="0"/>
                </a:lnTo>
                <a:close/>
              </a:path>
              <a:path w="7366000" h="7772400">
                <a:moveTo>
                  <a:pt x="4533899" y="683891"/>
                </a:moveTo>
                <a:lnTo>
                  <a:pt x="4533899" y="820449"/>
                </a:lnTo>
                <a:lnTo>
                  <a:pt x="4521199" y="823166"/>
                </a:lnTo>
                <a:lnTo>
                  <a:pt x="4521199" y="684089"/>
                </a:lnTo>
                <a:lnTo>
                  <a:pt x="4533899" y="683891"/>
                </a:lnTo>
                <a:close/>
              </a:path>
              <a:path w="7366000" h="7772400">
                <a:moveTo>
                  <a:pt x="4711699" y="814747"/>
                </a:moveTo>
                <a:lnTo>
                  <a:pt x="4711699" y="828195"/>
                </a:lnTo>
                <a:lnTo>
                  <a:pt x="4698999" y="830737"/>
                </a:lnTo>
                <a:lnTo>
                  <a:pt x="4660899" y="841472"/>
                </a:lnTo>
                <a:lnTo>
                  <a:pt x="4660899" y="813411"/>
                </a:lnTo>
                <a:lnTo>
                  <a:pt x="4648199" y="808867"/>
                </a:lnTo>
                <a:lnTo>
                  <a:pt x="4648199" y="802676"/>
                </a:lnTo>
                <a:lnTo>
                  <a:pt x="4635499" y="800850"/>
                </a:lnTo>
                <a:lnTo>
                  <a:pt x="4635499" y="801741"/>
                </a:lnTo>
                <a:lnTo>
                  <a:pt x="4622799" y="803340"/>
                </a:lnTo>
                <a:lnTo>
                  <a:pt x="4610099" y="805310"/>
                </a:lnTo>
                <a:lnTo>
                  <a:pt x="4584699" y="809848"/>
                </a:lnTo>
                <a:lnTo>
                  <a:pt x="4571999" y="811884"/>
                </a:lnTo>
                <a:lnTo>
                  <a:pt x="4559299" y="814079"/>
                </a:lnTo>
                <a:lnTo>
                  <a:pt x="4533899" y="818712"/>
                </a:lnTo>
                <a:lnTo>
                  <a:pt x="4533899" y="685576"/>
                </a:lnTo>
                <a:lnTo>
                  <a:pt x="4546599" y="686868"/>
                </a:lnTo>
                <a:lnTo>
                  <a:pt x="4546599" y="691366"/>
                </a:lnTo>
                <a:lnTo>
                  <a:pt x="4559299" y="690921"/>
                </a:lnTo>
                <a:lnTo>
                  <a:pt x="4571999" y="685086"/>
                </a:lnTo>
                <a:lnTo>
                  <a:pt x="4571999" y="683349"/>
                </a:lnTo>
                <a:lnTo>
                  <a:pt x="4584699" y="681522"/>
                </a:lnTo>
                <a:lnTo>
                  <a:pt x="4584699" y="679785"/>
                </a:lnTo>
                <a:lnTo>
                  <a:pt x="4597399" y="679785"/>
                </a:lnTo>
                <a:lnTo>
                  <a:pt x="4622799" y="678156"/>
                </a:lnTo>
                <a:lnTo>
                  <a:pt x="4648199" y="673099"/>
                </a:lnTo>
                <a:lnTo>
                  <a:pt x="4673599" y="667364"/>
                </a:lnTo>
                <a:lnTo>
                  <a:pt x="4698999" y="663706"/>
                </a:lnTo>
                <a:lnTo>
                  <a:pt x="4698999" y="812921"/>
                </a:lnTo>
                <a:lnTo>
                  <a:pt x="4711699" y="814747"/>
                </a:lnTo>
                <a:close/>
              </a:path>
              <a:path w="7366000" h="7772400">
                <a:moveTo>
                  <a:pt x="4610099" y="0"/>
                </a:moveTo>
                <a:lnTo>
                  <a:pt x="4610099" y="366569"/>
                </a:lnTo>
                <a:lnTo>
                  <a:pt x="4597399" y="365723"/>
                </a:lnTo>
                <a:lnTo>
                  <a:pt x="4597399" y="365277"/>
                </a:lnTo>
                <a:lnTo>
                  <a:pt x="4584699" y="363736"/>
                </a:lnTo>
                <a:lnTo>
                  <a:pt x="4571999" y="365477"/>
                </a:lnTo>
                <a:lnTo>
                  <a:pt x="4546599" y="369123"/>
                </a:lnTo>
                <a:lnTo>
                  <a:pt x="4533899" y="373295"/>
                </a:lnTo>
                <a:lnTo>
                  <a:pt x="4533899" y="0"/>
                </a:lnTo>
                <a:lnTo>
                  <a:pt x="4610099" y="0"/>
                </a:lnTo>
                <a:close/>
              </a:path>
              <a:path w="7366000" h="7772400">
                <a:moveTo>
                  <a:pt x="4660899" y="817820"/>
                </a:moveTo>
                <a:lnTo>
                  <a:pt x="4660899" y="841917"/>
                </a:lnTo>
                <a:lnTo>
                  <a:pt x="4648199" y="843299"/>
                </a:lnTo>
                <a:lnTo>
                  <a:pt x="4648199" y="821829"/>
                </a:lnTo>
                <a:lnTo>
                  <a:pt x="4660899" y="817820"/>
                </a:lnTo>
                <a:close/>
              </a:path>
              <a:path w="7366000" h="7772400">
                <a:moveTo>
                  <a:pt x="4686299" y="0"/>
                </a:moveTo>
                <a:lnTo>
                  <a:pt x="4686299" y="375610"/>
                </a:lnTo>
                <a:lnTo>
                  <a:pt x="4673599" y="372893"/>
                </a:lnTo>
                <a:lnTo>
                  <a:pt x="4673599" y="370175"/>
                </a:lnTo>
                <a:lnTo>
                  <a:pt x="4660899" y="370175"/>
                </a:lnTo>
                <a:lnTo>
                  <a:pt x="4660899" y="0"/>
                </a:lnTo>
                <a:lnTo>
                  <a:pt x="4686299" y="0"/>
                </a:lnTo>
                <a:close/>
              </a:path>
              <a:path w="7366000" h="7772400">
                <a:moveTo>
                  <a:pt x="4724399" y="662058"/>
                </a:moveTo>
                <a:lnTo>
                  <a:pt x="4724399" y="800879"/>
                </a:lnTo>
                <a:lnTo>
                  <a:pt x="4711699" y="801785"/>
                </a:lnTo>
                <a:lnTo>
                  <a:pt x="4711699" y="803612"/>
                </a:lnTo>
                <a:lnTo>
                  <a:pt x="4698999" y="805884"/>
                </a:lnTo>
                <a:lnTo>
                  <a:pt x="4698999" y="663706"/>
                </a:lnTo>
                <a:lnTo>
                  <a:pt x="4711699" y="663128"/>
                </a:lnTo>
                <a:lnTo>
                  <a:pt x="4724399" y="662058"/>
                </a:lnTo>
                <a:close/>
              </a:path>
              <a:path w="7366000" h="7772400">
                <a:moveTo>
                  <a:pt x="4724399" y="0"/>
                </a:moveTo>
                <a:lnTo>
                  <a:pt x="4724399" y="246395"/>
                </a:lnTo>
                <a:lnTo>
                  <a:pt x="4711699" y="244124"/>
                </a:lnTo>
                <a:lnTo>
                  <a:pt x="4711699" y="0"/>
                </a:lnTo>
                <a:lnTo>
                  <a:pt x="4724399" y="0"/>
                </a:lnTo>
                <a:close/>
              </a:path>
              <a:path w="7366000" h="7772400">
                <a:moveTo>
                  <a:pt x="4927599" y="7570073"/>
                </a:moveTo>
                <a:lnTo>
                  <a:pt x="4927599" y="7758798"/>
                </a:lnTo>
                <a:lnTo>
                  <a:pt x="4914899" y="7755591"/>
                </a:lnTo>
                <a:lnTo>
                  <a:pt x="4914899" y="7752517"/>
                </a:lnTo>
                <a:lnTo>
                  <a:pt x="4902199" y="7752517"/>
                </a:lnTo>
                <a:lnTo>
                  <a:pt x="4864099" y="7754577"/>
                </a:lnTo>
                <a:lnTo>
                  <a:pt x="4825999" y="7755301"/>
                </a:lnTo>
                <a:lnTo>
                  <a:pt x="4787899" y="7755524"/>
                </a:lnTo>
                <a:lnTo>
                  <a:pt x="4749799" y="7756088"/>
                </a:lnTo>
                <a:lnTo>
                  <a:pt x="4737099" y="7756470"/>
                </a:lnTo>
                <a:lnTo>
                  <a:pt x="4724399" y="7757772"/>
                </a:lnTo>
                <a:lnTo>
                  <a:pt x="4724399" y="7724011"/>
                </a:lnTo>
                <a:lnTo>
                  <a:pt x="4737099" y="7724011"/>
                </a:lnTo>
                <a:lnTo>
                  <a:pt x="4737099" y="7729801"/>
                </a:lnTo>
                <a:lnTo>
                  <a:pt x="4749799" y="7730291"/>
                </a:lnTo>
                <a:lnTo>
                  <a:pt x="4749799" y="652921"/>
                </a:lnTo>
                <a:lnTo>
                  <a:pt x="4762499" y="648639"/>
                </a:lnTo>
                <a:lnTo>
                  <a:pt x="4775199" y="645777"/>
                </a:lnTo>
                <a:lnTo>
                  <a:pt x="4800599" y="644553"/>
                </a:lnTo>
                <a:lnTo>
                  <a:pt x="4800599" y="799602"/>
                </a:lnTo>
                <a:lnTo>
                  <a:pt x="4813299" y="800895"/>
                </a:lnTo>
                <a:lnTo>
                  <a:pt x="4813299" y="7573014"/>
                </a:lnTo>
                <a:lnTo>
                  <a:pt x="4825999" y="7573905"/>
                </a:lnTo>
                <a:lnTo>
                  <a:pt x="4838699" y="7574715"/>
                </a:lnTo>
                <a:lnTo>
                  <a:pt x="4838699" y="7731226"/>
                </a:lnTo>
                <a:lnTo>
                  <a:pt x="4851399" y="7731226"/>
                </a:lnTo>
                <a:lnTo>
                  <a:pt x="4889499" y="7730781"/>
                </a:lnTo>
                <a:lnTo>
                  <a:pt x="4902199" y="7730781"/>
                </a:lnTo>
                <a:lnTo>
                  <a:pt x="4902199" y="7572922"/>
                </a:lnTo>
                <a:lnTo>
                  <a:pt x="4914899" y="7572032"/>
                </a:lnTo>
                <a:lnTo>
                  <a:pt x="4927599" y="7570073"/>
                </a:lnTo>
                <a:close/>
              </a:path>
              <a:path w="7366000" h="7772400">
                <a:moveTo>
                  <a:pt x="4749799" y="652921"/>
                </a:moveTo>
                <a:lnTo>
                  <a:pt x="4749799" y="815593"/>
                </a:lnTo>
                <a:lnTo>
                  <a:pt x="4737099" y="811184"/>
                </a:lnTo>
                <a:lnTo>
                  <a:pt x="4737099" y="803376"/>
                </a:lnTo>
                <a:lnTo>
                  <a:pt x="4724399" y="801418"/>
                </a:lnTo>
                <a:lnTo>
                  <a:pt x="4724399" y="660486"/>
                </a:lnTo>
                <a:lnTo>
                  <a:pt x="4737099" y="658405"/>
                </a:lnTo>
                <a:lnTo>
                  <a:pt x="4749799" y="652921"/>
                </a:lnTo>
                <a:close/>
              </a:path>
              <a:path w="7366000" h="7772400">
                <a:moveTo>
                  <a:pt x="4749799" y="826729"/>
                </a:moveTo>
                <a:lnTo>
                  <a:pt x="4749799" y="7724456"/>
                </a:lnTo>
                <a:lnTo>
                  <a:pt x="4737099" y="7724011"/>
                </a:lnTo>
                <a:lnTo>
                  <a:pt x="4737099" y="835681"/>
                </a:lnTo>
                <a:lnTo>
                  <a:pt x="4749799" y="826729"/>
                </a:lnTo>
                <a:close/>
              </a:path>
              <a:path w="7366000" h="7772400">
                <a:moveTo>
                  <a:pt x="4813299" y="0"/>
                </a:moveTo>
                <a:lnTo>
                  <a:pt x="4813299" y="252141"/>
                </a:lnTo>
                <a:lnTo>
                  <a:pt x="4800599" y="246395"/>
                </a:lnTo>
                <a:lnTo>
                  <a:pt x="4800599" y="247241"/>
                </a:lnTo>
                <a:lnTo>
                  <a:pt x="4787899" y="247687"/>
                </a:lnTo>
                <a:lnTo>
                  <a:pt x="4787899" y="0"/>
                </a:lnTo>
                <a:lnTo>
                  <a:pt x="4813299" y="0"/>
                </a:lnTo>
                <a:close/>
              </a:path>
              <a:path w="7366000" h="7772400">
                <a:moveTo>
                  <a:pt x="4838699" y="638840"/>
                </a:moveTo>
                <a:lnTo>
                  <a:pt x="4838699" y="799602"/>
                </a:lnTo>
                <a:lnTo>
                  <a:pt x="4825999" y="788913"/>
                </a:lnTo>
                <a:lnTo>
                  <a:pt x="4813299" y="788022"/>
                </a:lnTo>
                <a:lnTo>
                  <a:pt x="4813299" y="787577"/>
                </a:lnTo>
                <a:lnTo>
                  <a:pt x="4800599" y="790204"/>
                </a:lnTo>
                <a:lnTo>
                  <a:pt x="4800599" y="644553"/>
                </a:lnTo>
                <a:lnTo>
                  <a:pt x="4813299" y="642686"/>
                </a:lnTo>
                <a:lnTo>
                  <a:pt x="4838699" y="638840"/>
                </a:lnTo>
                <a:close/>
              </a:path>
              <a:path w="7366000" h="7772400">
                <a:moveTo>
                  <a:pt x="4940299" y="625444"/>
                </a:moveTo>
                <a:lnTo>
                  <a:pt x="4940299" y="7568115"/>
                </a:lnTo>
                <a:lnTo>
                  <a:pt x="4902199" y="7564932"/>
                </a:lnTo>
                <a:lnTo>
                  <a:pt x="4876799" y="7562564"/>
                </a:lnTo>
                <a:lnTo>
                  <a:pt x="4851399" y="7561857"/>
                </a:lnTo>
                <a:lnTo>
                  <a:pt x="4825999" y="7563661"/>
                </a:lnTo>
                <a:lnTo>
                  <a:pt x="4813299" y="7564106"/>
                </a:lnTo>
                <a:lnTo>
                  <a:pt x="4813299" y="804458"/>
                </a:lnTo>
                <a:lnTo>
                  <a:pt x="4825999" y="805838"/>
                </a:lnTo>
                <a:lnTo>
                  <a:pt x="4825999" y="804903"/>
                </a:lnTo>
                <a:lnTo>
                  <a:pt x="4838699" y="803166"/>
                </a:lnTo>
                <a:lnTo>
                  <a:pt x="4838699" y="638840"/>
                </a:lnTo>
                <a:lnTo>
                  <a:pt x="4851399" y="634743"/>
                </a:lnTo>
                <a:lnTo>
                  <a:pt x="4876799" y="632125"/>
                </a:lnTo>
                <a:lnTo>
                  <a:pt x="4889499" y="630749"/>
                </a:lnTo>
                <a:lnTo>
                  <a:pt x="4902199" y="629269"/>
                </a:lnTo>
                <a:lnTo>
                  <a:pt x="4927599" y="627547"/>
                </a:lnTo>
                <a:lnTo>
                  <a:pt x="4940299" y="625444"/>
                </a:lnTo>
                <a:close/>
              </a:path>
              <a:path w="7366000" h="7772400">
                <a:moveTo>
                  <a:pt x="4902199" y="7572922"/>
                </a:moveTo>
                <a:lnTo>
                  <a:pt x="4902199" y="7726772"/>
                </a:lnTo>
                <a:lnTo>
                  <a:pt x="4889499" y="7726419"/>
                </a:lnTo>
                <a:lnTo>
                  <a:pt x="4876799" y="7726121"/>
                </a:lnTo>
                <a:lnTo>
                  <a:pt x="4864099" y="7725914"/>
                </a:lnTo>
                <a:lnTo>
                  <a:pt x="4851399" y="7725837"/>
                </a:lnTo>
                <a:lnTo>
                  <a:pt x="4838699" y="7726238"/>
                </a:lnTo>
                <a:lnTo>
                  <a:pt x="4838699" y="7574715"/>
                </a:lnTo>
                <a:lnTo>
                  <a:pt x="4851399" y="7575525"/>
                </a:lnTo>
                <a:lnTo>
                  <a:pt x="4876799" y="7574701"/>
                </a:lnTo>
                <a:lnTo>
                  <a:pt x="4902199" y="7572922"/>
                </a:lnTo>
                <a:close/>
              </a:path>
              <a:path w="7366000" h="7772400">
                <a:moveTo>
                  <a:pt x="4940299" y="0"/>
                </a:moveTo>
                <a:lnTo>
                  <a:pt x="4940299" y="237442"/>
                </a:lnTo>
                <a:lnTo>
                  <a:pt x="4927599" y="238377"/>
                </a:lnTo>
                <a:lnTo>
                  <a:pt x="4927599" y="238822"/>
                </a:lnTo>
                <a:lnTo>
                  <a:pt x="4914899" y="239268"/>
                </a:lnTo>
                <a:lnTo>
                  <a:pt x="4914899" y="0"/>
                </a:lnTo>
                <a:lnTo>
                  <a:pt x="4940299" y="0"/>
                </a:lnTo>
                <a:close/>
              </a:path>
              <a:path w="7366000" h="7772400">
                <a:moveTo>
                  <a:pt x="6667499" y="7772399"/>
                </a:moveTo>
                <a:lnTo>
                  <a:pt x="5118099" y="7772399"/>
                </a:lnTo>
                <a:lnTo>
                  <a:pt x="5105399" y="7769476"/>
                </a:lnTo>
                <a:lnTo>
                  <a:pt x="5092699" y="7765782"/>
                </a:lnTo>
                <a:lnTo>
                  <a:pt x="5092699" y="7761871"/>
                </a:lnTo>
                <a:lnTo>
                  <a:pt x="5079999" y="7759599"/>
                </a:lnTo>
                <a:lnTo>
                  <a:pt x="5079999" y="7758708"/>
                </a:lnTo>
                <a:lnTo>
                  <a:pt x="5067299" y="7759599"/>
                </a:lnTo>
                <a:lnTo>
                  <a:pt x="5054599" y="7762752"/>
                </a:lnTo>
                <a:lnTo>
                  <a:pt x="5029199" y="7765111"/>
                </a:lnTo>
                <a:lnTo>
                  <a:pt x="5016499" y="7766051"/>
                </a:lnTo>
                <a:lnTo>
                  <a:pt x="4991099" y="7764944"/>
                </a:lnTo>
                <a:lnTo>
                  <a:pt x="4991099" y="778668"/>
                </a:lnTo>
                <a:lnTo>
                  <a:pt x="5003799" y="779114"/>
                </a:lnTo>
                <a:lnTo>
                  <a:pt x="5016499" y="778267"/>
                </a:lnTo>
                <a:lnTo>
                  <a:pt x="5016499" y="776530"/>
                </a:lnTo>
                <a:lnTo>
                  <a:pt x="5029199" y="775105"/>
                </a:lnTo>
                <a:lnTo>
                  <a:pt x="5029199" y="7661251"/>
                </a:lnTo>
                <a:lnTo>
                  <a:pt x="5041899" y="7665705"/>
                </a:lnTo>
                <a:lnTo>
                  <a:pt x="5041899" y="7668378"/>
                </a:lnTo>
                <a:lnTo>
                  <a:pt x="5054599" y="7671496"/>
                </a:lnTo>
                <a:lnTo>
                  <a:pt x="5054599" y="7672832"/>
                </a:lnTo>
                <a:lnTo>
                  <a:pt x="5067299" y="7671496"/>
                </a:lnTo>
                <a:lnTo>
                  <a:pt x="5067299" y="0"/>
                </a:lnTo>
                <a:lnTo>
                  <a:pt x="5181599" y="0"/>
                </a:lnTo>
                <a:lnTo>
                  <a:pt x="5181599" y="647271"/>
                </a:lnTo>
                <a:lnTo>
                  <a:pt x="5194299" y="651279"/>
                </a:lnTo>
                <a:lnTo>
                  <a:pt x="5194299" y="203591"/>
                </a:lnTo>
                <a:lnTo>
                  <a:pt x="5206999" y="202700"/>
                </a:lnTo>
                <a:lnTo>
                  <a:pt x="5219699" y="199136"/>
                </a:lnTo>
                <a:lnTo>
                  <a:pt x="5232399" y="196865"/>
                </a:lnTo>
                <a:lnTo>
                  <a:pt x="5245099" y="192855"/>
                </a:lnTo>
                <a:lnTo>
                  <a:pt x="5245099" y="0"/>
                </a:lnTo>
                <a:lnTo>
                  <a:pt x="5283199" y="0"/>
                </a:lnTo>
                <a:lnTo>
                  <a:pt x="5283199" y="7618937"/>
                </a:lnTo>
                <a:lnTo>
                  <a:pt x="5321299" y="7620718"/>
                </a:lnTo>
                <a:lnTo>
                  <a:pt x="5321299" y="7621164"/>
                </a:lnTo>
                <a:lnTo>
                  <a:pt x="5333999" y="7621164"/>
                </a:lnTo>
                <a:lnTo>
                  <a:pt x="5333999" y="7618410"/>
                </a:lnTo>
                <a:lnTo>
                  <a:pt x="5346699" y="7618463"/>
                </a:lnTo>
                <a:lnTo>
                  <a:pt x="5384799" y="7618892"/>
                </a:lnTo>
                <a:lnTo>
                  <a:pt x="5397499" y="7618424"/>
                </a:lnTo>
                <a:lnTo>
                  <a:pt x="5410199" y="7617602"/>
                </a:lnTo>
                <a:lnTo>
                  <a:pt x="5422899" y="7616621"/>
                </a:lnTo>
                <a:lnTo>
                  <a:pt x="5422899" y="0"/>
                </a:lnTo>
                <a:lnTo>
                  <a:pt x="5626099" y="0"/>
                </a:lnTo>
                <a:lnTo>
                  <a:pt x="5626099" y="580502"/>
                </a:lnTo>
                <a:lnTo>
                  <a:pt x="5638799" y="580502"/>
                </a:lnTo>
                <a:lnTo>
                  <a:pt x="5638799" y="577786"/>
                </a:lnTo>
                <a:lnTo>
                  <a:pt x="5651499" y="574667"/>
                </a:lnTo>
                <a:lnTo>
                  <a:pt x="5651499" y="567051"/>
                </a:lnTo>
                <a:lnTo>
                  <a:pt x="5664199" y="566650"/>
                </a:lnTo>
                <a:lnTo>
                  <a:pt x="5664199" y="564913"/>
                </a:lnTo>
                <a:lnTo>
                  <a:pt x="5676899" y="563087"/>
                </a:lnTo>
                <a:lnTo>
                  <a:pt x="5676899" y="598719"/>
                </a:lnTo>
                <a:lnTo>
                  <a:pt x="5689599" y="604065"/>
                </a:lnTo>
                <a:lnTo>
                  <a:pt x="5689599" y="600501"/>
                </a:lnTo>
                <a:lnTo>
                  <a:pt x="5702299" y="599611"/>
                </a:lnTo>
                <a:lnTo>
                  <a:pt x="5714999" y="597565"/>
                </a:lnTo>
                <a:lnTo>
                  <a:pt x="5727699" y="595374"/>
                </a:lnTo>
                <a:lnTo>
                  <a:pt x="5740399" y="592840"/>
                </a:lnTo>
                <a:lnTo>
                  <a:pt x="5753099" y="589767"/>
                </a:lnTo>
                <a:lnTo>
                  <a:pt x="5892799" y="554980"/>
                </a:lnTo>
                <a:lnTo>
                  <a:pt x="5892799" y="7697776"/>
                </a:lnTo>
                <a:lnTo>
                  <a:pt x="5905499" y="7699112"/>
                </a:lnTo>
                <a:lnTo>
                  <a:pt x="5905499" y="7702766"/>
                </a:lnTo>
                <a:lnTo>
                  <a:pt x="5918199" y="7705626"/>
                </a:lnTo>
                <a:lnTo>
                  <a:pt x="5918199" y="7707568"/>
                </a:lnTo>
                <a:lnTo>
                  <a:pt x="5930899" y="7708466"/>
                </a:lnTo>
                <a:lnTo>
                  <a:pt x="5943599" y="7709623"/>
                </a:lnTo>
                <a:lnTo>
                  <a:pt x="5956299" y="7710843"/>
                </a:lnTo>
                <a:lnTo>
                  <a:pt x="5968999" y="7710651"/>
                </a:lnTo>
                <a:lnTo>
                  <a:pt x="5981699" y="7707575"/>
                </a:lnTo>
                <a:lnTo>
                  <a:pt x="5981699" y="531811"/>
                </a:lnTo>
                <a:lnTo>
                  <a:pt x="5994399" y="526673"/>
                </a:lnTo>
                <a:lnTo>
                  <a:pt x="6019799" y="520633"/>
                </a:lnTo>
                <a:lnTo>
                  <a:pt x="6032499" y="513734"/>
                </a:lnTo>
                <a:lnTo>
                  <a:pt x="6045199" y="508153"/>
                </a:lnTo>
                <a:lnTo>
                  <a:pt x="6045199" y="503901"/>
                </a:lnTo>
                <a:lnTo>
                  <a:pt x="6057899" y="500667"/>
                </a:lnTo>
                <a:lnTo>
                  <a:pt x="6070599" y="498144"/>
                </a:lnTo>
                <a:lnTo>
                  <a:pt x="6095999" y="494396"/>
                </a:lnTo>
                <a:lnTo>
                  <a:pt x="6121399" y="490143"/>
                </a:lnTo>
                <a:lnTo>
                  <a:pt x="6134099" y="485648"/>
                </a:lnTo>
                <a:lnTo>
                  <a:pt x="6159499" y="481174"/>
                </a:lnTo>
                <a:lnTo>
                  <a:pt x="6159499" y="7712786"/>
                </a:lnTo>
                <a:lnTo>
                  <a:pt x="6172199" y="7711896"/>
                </a:lnTo>
                <a:lnTo>
                  <a:pt x="6172199" y="7718131"/>
                </a:lnTo>
                <a:lnTo>
                  <a:pt x="6184899" y="7717686"/>
                </a:lnTo>
                <a:lnTo>
                  <a:pt x="6184899" y="7714123"/>
                </a:lnTo>
                <a:lnTo>
                  <a:pt x="6197599" y="7712786"/>
                </a:lnTo>
                <a:lnTo>
                  <a:pt x="6197599" y="7702586"/>
                </a:lnTo>
                <a:lnTo>
                  <a:pt x="6210299" y="7701651"/>
                </a:lnTo>
                <a:lnTo>
                  <a:pt x="6210299" y="7722185"/>
                </a:lnTo>
                <a:lnTo>
                  <a:pt x="6222999" y="7718621"/>
                </a:lnTo>
                <a:lnTo>
                  <a:pt x="6222999" y="7713232"/>
                </a:lnTo>
                <a:lnTo>
                  <a:pt x="6235699" y="7710158"/>
                </a:lnTo>
                <a:lnTo>
                  <a:pt x="6235699" y="0"/>
                </a:lnTo>
                <a:lnTo>
                  <a:pt x="6248399" y="0"/>
                </a:lnTo>
                <a:lnTo>
                  <a:pt x="6248399" y="460685"/>
                </a:lnTo>
                <a:lnTo>
                  <a:pt x="6261099" y="457522"/>
                </a:lnTo>
                <a:lnTo>
                  <a:pt x="6273799" y="455695"/>
                </a:lnTo>
                <a:lnTo>
                  <a:pt x="6273799" y="452577"/>
                </a:lnTo>
                <a:lnTo>
                  <a:pt x="6286499" y="450840"/>
                </a:lnTo>
                <a:lnTo>
                  <a:pt x="6286499" y="446832"/>
                </a:lnTo>
                <a:lnTo>
                  <a:pt x="6299199" y="441549"/>
                </a:lnTo>
                <a:lnTo>
                  <a:pt x="6311899" y="437640"/>
                </a:lnTo>
                <a:lnTo>
                  <a:pt x="6324599" y="434975"/>
                </a:lnTo>
                <a:lnTo>
                  <a:pt x="6337299" y="433425"/>
                </a:lnTo>
                <a:lnTo>
                  <a:pt x="6349999" y="431734"/>
                </a:lnTo>
                <a:lnTo>
                  <a:pt x="6349999" y="7556133"/>
                </a:lnTo>
                <a:lnTo>
                  <a:pt x="6362699" y="7555242"/>
                </a:lnTo>
                <a:lnTo>
                  <a:pt x="6362699" y="425514"/>
                </a:lnTo>
                <a:lnTo>
                  <a:pt x="6375399" y="421844"/>
                </a:lnTo>
                <a:lnTo>
                  <a:pt x="6375399" y="420953"/>
                </a:lnTo>
                <a:lnTo>
                  <a:pt x="6388099" y="419127"/>
                </a:lnTo>
                <a:lnTo>
                  <a:pt x="6388099" y="0"/>
                </a:lnTo>
                <a:lnTo>
                  <a:pt x="6476999" y="0"/>
                </a:lnTo>
                <a:lnTo>
                  <a:pt x="6476999" y="404073"/>
                </a:lnTo>
                <a:lnTo>
                  <a:pt x="6489699" y="399618"/>
                </a:lnTo>
                <a:lnTo>
                  <a:pt x="6489699" y="0"/>
                </a:lnTo>
                <a:lnTo>
                  <a:pt x="6515099" y="0"/>
                </a:lnTo>
                <a:lnTo>
                  <a:pt x="6515099" y="413573"/>
                </a:lnTo>
                <a:lnTo>
                  <a:pt x="6527799" y="414968"/>
                </a:lnTo>
                <a:lnTo>
                  <a:pt x="6527799" y="414334"/>
                </a:lnTo>
                <a:lnTo>
                  <a:pt x="6540499" y="412000"/>
                </a:lnTo>
                <a:lnTo>
                  <a:pt x="6540499" y="7605129"/>
                </a:lnTo>
                <a:lnTo>
                  <a:pt x="6553199" y="7604238"/>
                </a:lnTo>
                <a:lnTo>
                  <a:pt x="6553199" y="7614664"/>
                </a:lnTo>
                <a:lnTo>
                  <a:pt x="6565899" y="7625354"/>
                </a:lnTo>
                <a:lnTo>
                  <a:pt x="6565899" y="7672613"/>
                </a:lnTo>
                <a:lnTo>
                  <a:pt x="6667499" y="7772399"/>
                </a:lnTo>
                <a:close/>
              </a:path>
              <a:path w="7366000" h="7772400">
                <a:moveTo>
                  <a:pt x="5041899" y="771542"/>
                </a:moveTo>
                <a:lnTo>
                  <a:pt x="5041899" y="7652343"/>
                </a:lnTo>
                <a:lnTo>
                  <a:pt x="5029199" y="7656797"/>
                </a:lnTo>
                <a:lnTo>
                  <a:pt x="5029199" y="772923"/>
                </a:lnTo>
                <a:lnTo>
                  <a:pt x="5041899" y="771542"/>
                </a:lnTo>
                <a:close/>
              </a:path>
              <a:path w="7366000" h="7772400">
                <a:moveTo>
                  <a:pt x="5067299" y="0"/>
                </a:moveTo>
                <a:lnTo>
                  <a:pt x="5067299" y="7655906"/>
                </a:lnTo>
                <a:lnTo>
                  <a:pt x="5054599" y="7653679"/>
                </a:lnTo>
                <a:lnTo>
                  <a:pt x="5041899" y="7651898"/>
                </a:lnTo>
                <a:lnTo>
                  <a:pt x="5041899" y="770205"/>
                </a:lnTo>
                <a:lnTo>
                  <a:pt x="5054599" y="769314"/>
                </a:lnTo>
                <a:lnTo>
                  <a:pt x="5054599" y="0"/>
                </a:lnTo>
                <a:lnTo>
                  <a:pt x="5067299" y="0"/>
                </a:lnTo>
                <a:close/>
              </a:path>
              <a:path w="7366000" h="7772400">
                <a:moveTo>
                  <a:pt x="5194299" y="199136"/>
                </a:moveTo>
                <a:lnTo>
                  <a:pt x="5194299" y="644999"/>
                </a:lnTo>
                <a:lnTo>
                  <a:pt x="5181599" y="647271"/>
                </a:lnTo>
                <a:lnTo>
                  <a:pt x="5181599" y="197399"/>
                </a:lnTo>
                <a:lnTo>
                  <a:pt x="5194299" y="199136"/>
                </a:lnTo>
                <a:close/>
              </a:path>
              <a:path w="7366000" h="7772400">
                <a:moveTo>
                  <a:pt x="5245099" y="0"/>
                </a:moveTo>
                <a:lnTo>
                  <a:pt x="5245099" y="192855"/>
                </a:lnTo>
                <a:lnTo>
                  <a:pt x="5232399" y="189827"/>
                </a:lnTo>
                <a:lnTo>
                  <a:pt x="5232399" y="182255"/>
                </a:lnTo>
                <a:lnTo>
                  <a:pt x="5219699" y="181320"/>
                </a:lnTo>
                <a:lnTo>
                  <a:pt x="5219699" y="180441"/>
                </a:lnTo>
                <a:lnTo>
                  <a:pt x="5206999" y="180835"/>
                </a:lnTo>
                <a:lnTo>
                  <a:pt x="5206999" y="182140"/>
                </a:lnTo>
                <a:lnTo>
                  <a:pt x="5194299" y="183992"/>
                </a:lnTo>
                <a:lnTo>
                  <a:pt x="5181599" y="186709"/>
                </a:lnTo>
                <a:lnTo>
                  <a:pt x="5181599" y="0"/>
                </a:lnTo>
                <a:lnTo>
                  <a:pt x="5245099" y="0"/>
                </a:lnTo>
                <a:close/>
              </a:path>
              <a:path w="7366000" h="7772400">
                <a:moveTo>
                  <a:pt x="5321299" y="7618447"/>
                </a:moveTo>
                <a:lnTo>
                  <a:pt x="5295899" y="7618508"/>
                </a:lnTo>
                <a:lnTo>
                  <a:pt x="5283199" y="7618653"/>
                </a:lnTo>
                <a:lnTo>
                  <a:pt x="5283199" y="7605975"/>
                </a:lnTo>
                <a:lnTo>
                  <a:pt x="5308599" y="7607163"/>
                </a:lnTo>
                <a:lnTo>
                  <a:pt x="5308599" y="7617155"/>
                </a:lnTo>
                <a:lnTo>
                  <a:pt x="5321299" y="7618447"/>
                </a:lnTo>
                <a:close/>
              </a:path>
              <a:path w="7366000" h="7772400">
                <a:moveTo>
                  <a:pt x="5422899" y="0"/>
                </a:moveTo>
                <a:lnTo>
                  <a:pt x="5422899" y="7616621"/>
                </a:lnTo>
                <a:lnTo>
                  <a:pt x="5410199" y="7614468"/>
                </a:lnTo>
                <a:lnTo>
                  <a:pt x="5397499" y="7612261"/>
                </a:lnTo>
                <a:lnTo>
                  <a:pt x="5384799" y="7610463"/>
                </a:lnTo>
                <a:lnTo>
                  <a:pt x="5372099" y="7609538"/>
                </a:lnTo>
                <a:lnTo>
                  <a:pt x="5346699" y="7608293"/>
                </a:lnTo>
                <a:lnTo>
                  <a:pt x="5333999" y="7607256"/>
                </a:lnTo>
                <a:lnTo>
                  <a:pt x="5308599" y="7606469"/>
                </a:lnTo>
                <a:lnTo>
                  <a:pt x="5283199" y="7605975"/>
                </a:lnTo>
                <a:lnTo>
                  <a:pt x="5283199" y="0"/>
                </a:lnTo>
                <a:lnTo>
                  <a:pt x="5333999" y="0"/>
                </a:lnTo>
                <a:lnTo>
                  <a:pt x="5333999" y="620546"/>
                </a:lnTo>
                <a:lnTo>
                  <a:pt x="5346699" y="620991"/>
                </a:lnTo>
                <a:lnTo>
                  <a:pt x="5359399" y="620055"/>
                </a:lnTo>
                <a:lnTo>
                  <a:pt x="5359399" y="619610"/>
                </a:lnTo>
                <a:lnTo>
                  <a:pt x="5372099" y="617617"/>
                </a:lnTo>
                <a:lnTo>
                  <a:pt x="5384799" y="614861"/>
                </a:lnTo>
                <a:lnTo>
                  <a:pt x="5397499" y="611260"/>
                </a:lnTo>
                <a:lnTo>
                  <a:pt x="5397499" y="606737"/>
                </a:lnTo>
                <a:lnTo>
                  <a:pt x="5410199" y="603174"/>
                </a:lnTo>
                <a:lnTo>
                  <a:pt x="5410199" y="0"/>
                </a:lnTo>
                <a:lnTo>
                  <a:pt x="5422899" y="0"/>
                </a:lnTo>
                <a:close/>
              </a:path>
              <a:path w="7366000" h="7772400">
                <a:moveTo>
                  <a:pt x="5321299" y="7607757"/>
                </a:moveTo>
                <a:lnTo>
                  <a:pt x="5308599" y="7612211"/>
                </a:lnTo>
                <a:lnTo>
                  <a:pt x="5308599" y="7607163"/>
                </a:lnTo>
                <a:lnTo>
                  <a:pt x="5321299" y="7607757"/>
                </a:lnTo>
                <a:close/>
              </a:path>
              <a:path w="7366000" h="7772400">
                <a:moveTo>
                  <a:pt x="5333999" y="7618410"/>
                </a:moveTo>
                <a:lnTo>
                  <a:pt x="5333999" y="7621164"/>
                </a:lnTo>
                <a:lnTo>
                  <a:pt x="5321299" y="7620718"/>
                </a:lnTo>
                <a:lnTo>
                  <a:pt x="5321299" y="7618402"/>
                </a:lnTo>
                <a:lnTo>
                  <a:pt x="5333999" y="7618410"/>
                </a:lnTo>
                <a:close/>
              </a:path>
              <a:path w="7366000" h="7772400">
                <a:moveTo>
                  <a:pt x="5410199" y="0"/>
                </a:moveTo>
                <a:lnTo>
                  <a:pt x="5410199" y="586649"/>
                </a:lnTo>
                <a:lnTo>
                  <a:pt x="5397499" y="588031"/>
                </a:lnTo>
                <a:lnTo>
                  <a:pt x="5346699" y="596894"/>
                </a:lnTo>
                <a:lnTo>
                  <a:pt x="5333999" y="602284"/>
                </a:lnTo>
                <a:lnTo>
                  <a:pt x="5333999" y="0"/>
                </a:lnTo>
                <a:lnTo>
                  <a:pt x="5410199" y="0"/>
                </a:lnTo>
                <a:close/>
              </a:path>
              <a:path w="7366000" h="7772400">
                <a:moveTo>
                  <a:pt x="6095999" y="466030"/>
                </a:moveTo>
                <a:lnTo>
                  <a:pt x="6095999" y="478012"/>
                </a:lnTo>
                <a:lnTo>
                  <a:pt x="6083299" y="480859"/>
                </a:lnTo>
                <a:lnTo>
                  <a:pt x="6070599" y="483418"/>
                </a:lnTo>
                <a:lnTo>
                  <a:pt x="6070599" y="485735"/>
                </a:lnTo>
                <a:lnTo>
                  <a:pt x="6057899" y="487855"/>
                </a:lnTo>
                <a:lnTo>
                  <a:pt x="6032499" y="494536"/>
                </a:lnTo>
                <a:lnTo>
                  <a:pt x="6007099" y="498671"/>
                </a:lnTo>
                <a:lnTo>
                  <a:pt x="5994399" y="503066"/>
                </a:lnTo>
                <a:lnTo>
                  <a:pt x="5968999" y="507627"/>
                </a:lnTo>
                <a:lnTo>
                  <a:pt x="5956299" y="512263"/>
                </a:lnTo>
                <a:lnTo>
                  <a:pt x="5930899" y="520205"/>
                </a:lnTo>
                <a:lnTo>
                  <a:pt x="5905499" y="528360"/>
                </a:lnTo>
                <a:lnTo>
                  <a:pt x="5880099" y="536272"/>
                </a:lnTo>
                <a:lnTo>
                  <a:pt x="5854699" y="543488"/>
                </a:lnTo>
                <a:lnTo>
                  <a:pt x="5829299" y="551313"/>
                </a:lnTo>
                <a:lnTo>
                  <a:pt x="5778499" y="569018"/>
                </a:lnTo>
                <a:lnTo>
                  <a:pt x="5740399" y="576894"/>
                </a:lnTo>
                <a:lnTo>
                  <a:pt x="5727699" y="581664"/>
                </a:lnTo>
                <a:lnTo>
                  <a:pt x="5714999" y="587122"/>
                </a:lnTo>
                <a:lnTo>
                  <a:pt x="5702299" y="592923"/>
                </a:lnTo>
                <a:lnTo>
                  <a:pt x="5676899" y="598719"/>
                </a:lnTo>
                <a:lnTo>
                  <a:pt x="5676899" y="556806"/>
                </a:lnTo>
                <a:lnTo>
                  <a:pt x="5664199" y="555514"/>
                </a:lnTo>
                <a:lnTo>
                  <a:pt x="5651499" y="561350"/>
                </a:lnTo>
                <a:lnTo>
                  <a:pt x="5651499" y="570658"/>
                </a:lnTo>
                <a:lnTo>
                  <a:pt x="5638799" y="572485"/>
                </a:lnTo>
                <a:lnTo>
                  <a:pt x="5638799" y="573375"/>
                </a:lnTo>
                <a:lnTo>
                  <a:pt x="5626099" y="580502"/>
                </a:lnTo>
                <a:lnTo>
                  <a:pt x="5626099" y="0"/>
                </a:lnTo>
                <a:lnTo>
                  <a:pt x="5727699" y="0"/>
                </a:lnTo>
                <a:lnTo>
                  <a:pt x="5727699" y="545670"/>
                </a:lnTo>
                <a:lnTo>
                  <a:pt x="5740399" y="548342"/>
                </a:lnTo>
                <a:lnTo>
                  <a:pt x="5740399" y="547051"/>
                </a:lnTo>
                <a:lnTo>
                  <a:pt x="5753099" y="543488"/>
                </a:lnTo>
                <a:lnTo>
                  <a:pt x="5753099" y="0"/>
                </a:lnTo>
                <a:lnTo>
                  <a:pt x="5816599" y="0"/>
                </a:lnTo>
                <a:lnTo>
                  <a:pt x="5816599" y="508745"/>
                </a:lnTo>
                <a:lnTo>
                  <a:pt x="5943599" y="489593"/>
                </a:lnTo>
                <a:lnTo>
                  <a:pt x="5981699" y="483280"/>
                </a:lnTo>
                <a:lnTo>
                  <a:pt x="6019799" y="476474"/>
                </a:lnTo>
                <a:lnTo>
                  <a:pt x="6057899" y="470338"/>
                </a:lnTo>
                <a:lnTo>
                  <a:pt x="6095999" y="466030"/>
                </a:lnTo>
                <a:close/>
              </a:path>
              <a:path w="7366000" h="7772400">
                <a:moveTo>
                  <a:pt x="5753099" y="0"/>
                </a:moveTo>
                <a:lnTo>
                  <a:pt x="5753099" y="535515"/>
                </a:lnTo>
                <a:lnTo>
                  <a:pt x="5740399" y="535069"/>
                </a:lnTo>
                <a:lnTo>
                  <a:pt x="5740399" y="534535"/>
                </a:lnTo>
                <a:lnTo>
                  <a:pt x="5727699" y="536807"/>
                </a:lnTo>
                <a:lnTo>
                  <a:pt x="5727699" y="0"/>
                </a:lnTo>
                <a:lnTo>
                  <a:pt x="5753099" y="0"/>
                </a:lnTo>
                <a:close/>
              </a:path>
              <a:path w="7366000" h="7772400">
                <a:moveTo>
                  <a:pt x="6235699" y="0"/>
                </a:moveTo>
                <a:lnTo>
                  <a:pt x="6235699" y="7700574"/>
                </a:lnTo>
                <a:lnTo>
                  <a:pt x="6222999" y="7700487"/>
                </a:lnTo>
                <a:lnTo>
                  <a:pt x="6222999" y="7700893"/>
                </a:lnTo>
                <a:lnTo>
                  <a:pt x="6210299" y="7701695"/>
                </a:lnTo>
                <a:lnTo>
                  <a:pt x="6210299" y="425497"/>
                </a:lnTo>
                <a:lnTo>
                  <a:pt x="6197599" y="425942"/>
                </a:lnTo>
                <a:lnTo>
                  <a:pt x="6172199" y="427417"/>
                </a:lnTo>
                <a:lnTo>
                  <a:pt x="6146799" y="429394"/>
                </a:lnTo>
                <a:lnTo>
                  <a:pt x="6121399" y="433208"/>
                </a:lnTo>
                <a:lnTo>
                  <a:pt x="6095999" y="440195"/>
                </a:lnTo>
                <a:lnTo>
                  <a:pt x="6083299" y="442254"/>
                </a:lnTo>
                <a:lnTo>
                  <a:pt x="6070599" y="443837"/>
                </a:lnTo>
                <a:lnTo>
                  <a:pt x="6057899" y="446476"/>
                </a:lnTo>
                <a:lnTo>
                  <a:pt x="6045199" y="448745"/>
                </a:lnTo>
                <a:lnTo>
                  <a:pt x="6032499" y="450963"/>
                </a:lnTo>
                <a:lnTo>
                  <a:pt x="6019799" y="453266"/>
                </a:lnTo>
                <a:lnTo>
                  <a:pt x="5994399" y="455785"/>
                </a:lnTo>
                <a:lnTo>
                  <a:pt x="5981699" y="458207"/>
                </a:lnTo>
                <a:lnTo>
                  <a:pt x="5981699" y="460796"/>
                </a:lnTo>
                <a:lnTo>
                  <a:pt x="5968999" y="463552"/>
                </a:lnTo>
                <a:lnTo>
                  <a:pt x="5956299" y="466475"/>
                </a:lnTo>
                <a:lnTo>
                  <a:pt x="5854699" y="495427"/>
                </a:lnTo>
                <a:lnTo>
                  <a:pt x="5841999" y="497801"/>
                </a:lnTo>
                <a:lnTo>
                  <a:pt x="5829299" y="500048"/>
                </a:lnTo>
                <a:lnTo>
                  <a:pt x="5816599" y="502881"/>
                </a:lnTo>
                <a:lnTo>
                  <a:pt x="5816599" y="0"/>
                </a:lnTo>
                <a:lnTo>
                  <a:pt x="6235699" y="0"/>
                </a:lnTo>
                <a:close/>
              </a:path>
              <a:path w="7366000" h="7772400">
                <a:moveTo>
                  <a:pt x="5981699" y="531811"/>
                </a:moveTo>
                <a:lnTo>
                  <a:pt x="5981699" y="7697330"/>
                </a:lnTo>
                <a:lnTo>
                  <a:pt x="5968999" y="7691540"/>
                </a:lnTo>
                <a:lnTo>
                  <a:pt x="5968999" y="7692430"/>
                </a:lnTo>
                <a:lnTo>
                  <a:pt x="5956299" y="7690203"/>
                </a:lnTo>
                <a:lnTo>
                  <a:pt x="5943599" y="7686243"/>
                </a:lnTo>
                <a:lnTo>
                  <a:pt x="5930899" y="7684246"/>
                </a:lnTo>
                <a:lnTo>
                  <a:pt x="5918199" y="7684002"/>
                </a:lnTo>
                <a:lnTo>
                  <a:pt x="5905499" y="7685304"/>
                </a:lnTo>
                <a:lnTo>
                  <a:pt x="5905499" y="7686195"/>
                </a:lnTo>
                <a:lnTo>
                  <a:pt x="5892799" y="7688422"/>
                </a:lnTo>
                <a:lnTo>
                  <a:pt x="5892799" y="554980"/>
                </a:lnTo>
                <a:lnTo>
                  <a:pt x="5968999" y="536005"/>
                </a:lnTo>
                <a:lnTo>
                  <a:pt x="5981699" y="531811"/>
                </a:lnTo>
                <a:close/>
              </a:path>
              <a:path w="7366000" h="7772400">
                <a:moveTo>
                  <a:pt x="6108699" y="471820"/>
                </a:moveTo>
                <a:lnTo>
                  <a:pt x="6095999" y="475830"/>
                </a:lnTo>
                <a:lnTo>
                  <a:pt x="6095999" y="469148"/>
                </a:lnTo>
                <a:lnTo>
                  <a:pt x="6108699" y="471820"/>
                </a:lnTo>
                <a:close/>
              </a:path>
              <a:path w="7366000" h="7772400">
                <a:moveTo>
                  <a:pt x="6172199" y="7708332"/>
                </a:moveTo>
                <a:lnTo>
                  <a:pt x="6172199" y="7711896"/>
                </a:lnTo>
                <a:lnTo>
                  <a:pt x="6159499" y="7712742"/>
                </a:lnTo>
                <a:lnTo>
                  <a:pt x="6159499" y="7706550"/>
                </a:lnTo>
                <a:lnTo>
                  <a:pt x="6172199" y="7708332"/>
                </a:lnTo>
                <a:close/>
              </a:path>
              <a:path w="7366000" h="7772400">
                <a:moveTo>
                  <a:pt x="6210299" y="461907"/>
                </a:moveTo>
                <a:lnTo>
                  <a:pt x="6210299" y="7682899"/>
                </a:lnTo>
                <a:lnTo>
                  <a:pt x="6197599" y="7683344"/>
                </a:lnTo>
                <a:lnTo>
                  <a:pt x="6197599" y="7683834"/>
                </a:lnTo>
                <a:lnTo>
                  <a:pt x="6159499" y="7700315"/>
                </a:lnTo>
                <a:lnTo>
                  <a:pt x="6159499" y="481174"/>
                </a:lnTo>
                <a:lnTo>
                  <a:pt x="6172199" y="478821"/>
                </a:lnTo>
                <a:lnTo>
                  <a:pt x="6184899" y="475717"/>
                </a:lnTo>
                <a:lnTo>
                  <a:pt x="6184899" y="471778"/>
                </a:lnTo>
                <a:lnTo>
                  <a:pt x="6197599" y="466920"/>
                </a:lnTo>
                <a:lnTo>
                  <a:pt x="6210299" y="461907"/>
                </a:lnTo>
                <a:close/>
              </a:path>
              <a:path w="7366000" h="7772400">
                <a:moveTo>
                  <a:pt x="6210299" y="7683967"/>
                </a:moveTo>
                <a:lnTo>
                  <a:pt x="6210299" y="7696395"/>
                </a:lnTo>
                <a:lnTo>
                  <a:pt x="6197599" y="7698176"/>
                </a:lnTo>
                <a:lnTo>
                  <a:pt x="6197599" y="7684814"/>
                </a:lnTo>
                <a:lnTo>
                  <a:pt x="6210299" y="7683967"/>
                </a:lnTo>
                <a:close/>
              </a:path>
              <a:path w="7366000" h="7772400">
                <a:moveTo>
                  <a:pt x="6222999" y="7716394"/>
                </a:moveTo>
                <a:lnTo>
                  <a:pt x="6222999" y="7718621"/>
                </a:lnTo>
                <a:lnTo>
                  <a:pt x="6210299" y="7722185"/>
                </a:lnTo>
                <a:lnTo>
                  <a:pt x="6222999" y="7716394"/>
                </a:lnTo>
                <a:close/>
              </a:path>
              <a:path w="7366000" h="7772400">
                <a:moveTo>
                  <a:pt x="6222999" y="7714613"/>
                </a:moveTo>
                <a:lnTo>
                  <a:pt x="6222999" y="7716394"/>
                </a:lnTo>
                <a:lnTo>
                  <a:pt x="6210299" y="7722185"/>
                </a:lnTo>
                <a:lnTo>
                  <a:pt x="6210299" y="7713722"/>
                </a:lnTo>
                <a:lnTo>
                  <a:pt x="6222999" y="7714613"/>
                </a:lnTo>
                <a:close/>
              </a:path>
              <a:path w="7366000" h="7772400">
                <a:moveTo>
                  <a:pt x="6286499" y="285547"/>
                </a:moveTo>
                <a:lnTo>
                  <a:pt x="6286499" y="410709"/>
                </a:lnTo>
                <a:lnTo>
                  <a:pt x="6273799" y="412378"/>
                </a:lnTo>
                <a:lnTo>
                  <a:pt x="6261099" y="414200"/>
                </a:lnTo>
                <a:lnTo>
                  <a:pt x="6261099" y="417518"/>
                </a:lnTo>
                <a:lnTo>
                  <a:pt x="6248399" y="423671"/>
                </a:lnTo>
                <a:lnTo>
                  <a:pt x="6248399" y="0"/>
                </a:lnTo>
                <a:lnTo>
                  <a:pt x="6273799" y="0"/>
                </a:lnTo>
                <a:lnTo>
                  <a:pt x="6273799" y="288665"/>
                </a:lnTo>
                <a:lnTo>
                  <a:pt x="6286499" y="285547"/>
                </a:lnTo>
                <a:close/>
              </a:path>
              <a:path w="7366000" h="7772400">
                <a:moveTo>
                  <a:pt x="6388099" y="0"/>
                </a:moveTo>
                <a:lnTo>
                  <a:pt x="6388099" y="409818"/>
                </a:lnTo>
                <a:lnTo>
                  <a:pt x="6375399" y="406699"/>
                </a:lnTo>
                <a:lnTo>
                  <a:pt x="6375399" y="402860"/>
                </a:lnTo>
                <a:lnTo>
                  <a:pt x="6362699" y="400169"/>
                </a:lnTo>
                <a:lnTo>
                  <a:pt x="6362699" y="398738"/>
                </a:lnTo>
                <a:lnTo>
                  <a:pt x="6349999" y="398682"/>
                </a:lnTo>
                <a:lnTo>
                  <a:pt x="6337299" y="399971"/>
                </a:lnTo>
                <a:lnTo>
                  <a:pt x="6324599" y="401639"/>
                </a:lnTo>
                <a:lnTo>
                  <a:pt x="6311899" y="403399"/>
                </a:lnTo>
                <a:lnTo>
                  <a:pt x="6299199" y="404963"/>
                </a:lnTo>
                <a:lnTo>
                  <a:pt x="6299199" y="406255"/>
                </a:lnTo>
                <a:lnTo>
                  <a:pt x="6286499" y="408972"/>
                </a:lnTo>
                <a:lnTo>
                  <a:pt x="6286499" y="285547"/>
                </a:lnTo>
                <a:lnTo>
                  <a:pt x="6273799" y="284656"/>
                </a:lnTo>
                <a:lnTo>
                  <a:pt x="6273799" y="0"/>
                </a:lnTo>
                <a:lnTo>
                  <a:pt x="6388099" y="0"/>
                </a:lnTo>
                <a:close/>
              </a:path>
              <a:path w="7366000" h="7772400">
                <a:moveTo>
                  <a:pt x="6362699" y="428954"/>
                </a:moveTo>
                <a:lnTo>
                  <a:pt x="6362699" y="7551233"/>
                </a:lnTo>
                <a:lnTo>
                  <a:pt x="6349999" y="7552569"/>
                </a:lnTo>
                <a:lnTo>
                  <a:pt x="6349999" y="431734"/>
                </a:lnTo>
                <a:lnTo>
                  <a:pt x="6362699" y="428954"/>
                </a:lnTo>
                <a:close/>
              </a:path>
              <a:path w="7366000" h="7772400">
                <a:moveTo>
                  <a:pt x="6489699" y="0"/>
                </a:moveTo>
                <a:lnTo>
                  <a:pt x="6489699" y="399618"/>
                </a:lnTo>
                <a:lnTo>
                  <a:pt x="6476999" y="400509"/>
                </a:lnTo>
                <a:lnTo>
                  <a:pt x="6476999" y="0"/>
                </a:lnTo>
                <a:lnTo>
                  <a:pt x="6489699" y="0"/>
                </a:lnTo>
                <a:close/>
              </a:path>
              <a:path w="7366000" h="7772400">
                <a:moveTo>
                  <a:pt x="6705599" y="0"/>
                </a:moveTo>
                <a:lnTo>
                  <a:pt x="6705599" y="6821640"/>
                </a:lnTo>
                <a:lnTo>
                  <a:pt x="6692899" y="6820259"/>
                </a:lnTo>
                <a:lnTo>
                  <a:pt x="6692899" y="69520"/>
                </a:lnTo>
                <a:lnTo>
                  <a:pt x="6680199" y="68229"/>
                </a:lnTo>
                <a:lnTo>
                  <a:pt x="6667499" y="68674"/>
                </a:lnTo>
                <a:lnTo>
                  <a:pt x="6654799" y="69520"/>
                </a:lnTo>
                <a:lnTo>
                  <a:pt x="6654799" y="362203"/>
                </a:lnTo>
                <a:lnTo>
                  <a:pt x="6642099" y="361312"/>
                </a:lnTo>
                <a:lnTo>
                  <a:pt x="6642099" y="359931"/>
                </a:lnTo>
                <a:lnTo>
                  <a:pt x="6629399" y="353306"/>
                </a:lnTo>
                <a:lnTo>
                  <a:pt x="6629399" y="349208"/>
                </a:lnTo>
                <a:lnTo>
                  <a:pt x="6616699" y="347599"/>
                </a:lnTo>
                <a:lnTo>
                  <a:pt x="6603999" y="348395"/>
                </a:lnTo>
                <a:lnTo>
                  <a:pt x="6603999" y="7291689"/>
                </a:lnTo>
                <a:lnTo>
                  <a:pt x="6591299" y="7300437"/>
                </a:lnTo>
                <a:lnTo>
                  <a:pt x="6591299" y="7309895"/>
                </a:lnTo>
                <a:lnTo>
                  <a:pt x="6578599" y="7319938"/>
                </a:lnTo>
                <a:lnTo>
                  <a:pt x="6578599" y="7330440"/>
                </a:lnTo>
                <a:lnTo>
                  <a:pt x="6565899" y="7340907"/>
                </a:lnTo>
                <a:lnTo>
                  <a:pt x="6565899" y="7361007"/>
                </a:lnTo>
                <a:lnTo>
                  <a:pt x="6553199" y="7370973"/>
                </a:lnTo>
                <a:lnTo>
                  <a:pt x="6553199" y="7392353"/>
                </a:lnTo>
                <a:lnTo>
                  <a:pt x="6540748" y="7412004"/>
                </a:lnTo>
                <a:lnTo>
                  <a:pt x="6540499" y="7411996"/>
                </a:lnTo>
                <a:lnTo>
                  <a:pt x="6540499" y="396412"/>
                </a:lnTo>
                <a:lnTo>
                  <a:pt x="6527799" y="394675"/>
                </a:lnTo>
                <a:lnTo>
                  <a:pt x="6527799" y="394229"/>
                </a:lnTo>
                <a:lnTo>
                  <a:pt x="6515099" y="393294"/>
                </a:lnTo>
                <a:lnTo>
                  <a:pt x="6515099" y="0"/>
                </a:lnTo>
                <a:lnTo>
                  <a:pt x="6705599" y="0"/>
                </a:lnTo>
                <a:close/>
              </a:path>
              <a:path w="7366000" h="7772400">
                <a:moveTo>
                  <a:pt x="6553199" y="7589985"/>
                </a:moveTo>
                <a:lnTo>
                  <a:pt x="6553199" y="7601120"/>
                </a:lnTo>
                <a:lnTo>
                  <a:pt x="6540499" y="7598002"/>
                </a:lnTo>
                <a:lnTo>
                  <a:pt x="6540499" y="7593993"/>
                </a:lnTo>
                <a:lnTo>
                  <a:pt x="6553199" y="7589985"/>
                </a:lnTo>
                <a:close/>
              </a:path>
              <a:path w="7366000" h="7772400">
                <a:moveTo>
                  <a:pt x="6553199" y="7412397"/>
                </a:moveTo>
                <a:lnTo>
                  <a:pt x="6553199" y="7589985"/>
                </a:lnTo>
                <a:lnTo>
                  <a:pt x="6540499" y="7593548"/>
                </a:lnTo>
                <a:lnTo>
                  <a:pt x="6540499" y="7412397"/>
                </a:lnTo>
                <a:lnTo>
                  <a:pt x="6540748" y="7412004"/>
                </a:lnTo>
                <a:lnTo>
                  <a:pt x="6553199" y="7412397"/>
                </a:lnTo>
                <a:close/>
              </a:path>
              <a:path w="7366000" h="7772400">
                <a:moveTo>
                  <a:pt x="6540748" y="7412004"/>
                </a:moveTo>
                <a:lnTo>
                  <a:pt x="6540499" y="7412397"/>
                </a:lnTo>
                <a:lnTo>
                  <a:pt x="6540499" y="7411996"/>
                </a:lnTo>
                <a:lnTo>
                  <a:pt x="6540748" y="7412004"/>
                </a:lnTo>
                <a:close/>
              </a:path>
              <a:path w="7366000" h="7772400">
                <a:moveTo>
                  <a:pt x="6565899" y="7399430"/>
                </a:moveTo>
                <a:lnTo>
                  <a:pt x="6565899" y="7574621"/>
                </a:lnTo>
                <a:lnTo>
                  <a:pt x="6553199" y="7575067"/>
                </a:lnTo>
                <a:lnTo>
                  <a:pt x="6553199" y="7403904"/>
                </a:lnTo>
                <a:lnTo>
                  <a:pt x="6565899" y="7399430"/>
                </a:lnTo>
                <a:close/>
              </a:path>
              <a:path w="7366000" h="7772400">
                <a:moveTo>
                  <a:pt x="6578599" y="7404825"/>
                </a:moveTo>
                <a:lnTo>
                  <a:pt x="6578599" y="7571904"/>
                </a:lnTo>
                <a:lnTo>
                  <a:pt x="6565899" y="7573686"/>
                </a:lnTo>
                <a:lnTo>
                  <a:pt x="6565899" y="7399223"/>
                </a:lnTo>
                <a:lnTo>
                  <a:pt x="6578599" y="7404825"/>
                </a:lnTo>
                <a:close/>
              </a:path>
              <a:path w="7366000" h="7772400">
                <a:moveTo>
                  <a:pt x="6591299" y="7405760"/>
                </a:moveTo>
                <a:lnTo>
                  <a:pt x="6591299" y="7532708"/>
                </a:lnTo>
                <a:lnTo>
                  <a:pt x="6578599" y="7553197"/>
                </a:lnTo>
                <a:lnTo>
                  <a:pt x="6578599" y="7407987"/>
                </a:lnTo>
                <a:lnTo>
                  <a:pt x="6591299" y="7405760"/>
                </a:lnTo>
                <a:close/>
              </a:path>
              <a:path w="7366000" h="7772400">
                <a:moveTo>
                  <a:pt x="6591299" y="7350083"/>
                </a:moveTo>
                <a:lnTo>
                  <a:pt x="6591299" y="7380302"/>
                </a:lnTo>
                <a:lnTo>
                  <a:pt x="6578599" y="7366633"/>
                </a:lnTo>
                <a:lnTo>
                  <a:pt x="6578599" y="7350974"/>
                </a:lnTo>
                <a:lnTo>
                  <a:pt x="6591299" y="7350083"/>
                </a:lnTo>
                <a:close/>
              </a:path>
              <a:path w="7366000" h="7772400">
                <a:moveTo>
                  <a:pt x="6603999" y="7356319"/>
                </a:moveTo>
                <a:lnTo>
                  <a:pt x="6603999" y="7507363"/>
                </a:lnTo>
                <a:lnTo>
                  <a:pt x="6591299" y="7512745"/>
                </a:lnTo>
                <a:lnTo>
                  <a:pt x="6591299" y="7352756"/>
                </a:lnTo>
                <a:lnTo>
                  <a:pt x="6603999" y="7356319"/>
                </a:lnTo>
                <a:close/>
              </a:path>
              <a:path w="7366000" h="7772400">
                <a:moveTo>
                  <a:pt x="6616699" y="7480109"/>
                </a:moveTo>
                <a:lnTo>
                  <a:pt x="6616699" y="7492804"/>
                </a:lnTo>
                <a:lnTo>
                  <a:pt x="6603999" y="7498901"/>
                </a:lnTo>
                <a:lnTo>
                  <a:pt x="6603999" y="7473512"/>
                </a:lnTo>
                <a:lnTo>
                  <a:pt x="6616699" y="7480109"/>
                </a:lnTo>
                <a:close/>
              </a:path>
              <a:path w="7366000" h="7772400">
                <a:moveTo>
                  <a:pt x="6616699" y="7359882"/>
                </a:moveTo>
                <a:lnTo>
                  <a:pt x="6616699" y="7439660"/>
                </a:lnTo>
                <a:lnTo>
                  <a:pt x="6603999" y="7443223"/>
                </a:lnTo>
                <a:lnTo>
                  <a:pt x="6603999" y="7358101"/>
                </a:lnTo>
                <a:lnTo>
                  <a:pt x="6616699" y="7359882"/>
                </a:lnTo>
                <a:close/>
              </a:path>
              <a:path w="7366000" h="7772400">
                <a:moveTo>
                  <a:pt x="6616699" y="365767"/>
                </a:moveTo>
                <a:lnTo>
                  <a:pt x="6616699" y="7275209"/>
                </a:lnTo>
                <a:lnTo>
                  <a:pt x="6603999" y="7280999"/>
                </a:lnTo>
                <a:lnTo>
                  <a:pt x="6603999" y="361757"/>
                </a:lnTo>
                <a:lnTo>
                  <a:pt x="6616699" y="365767"/>
                </a:lnTo>
                <a:close/>
              </a:path>
              <a:path w="7366000" h="7772400">
                <a:moveTo>
                  <a:pt x="6629399" y="7347411"/>
                </a:moveTo>
                <a:lnTo>
                  <a:pt x="6629399" y="7449459"/>
                </a:lnTo>
                <a:lnTo>
                  <a:pt x="6616699" y="7448569"/>
                </a:lnTo>
                <a:lnTo>
                  <a:pt x="6616699" y="7352310"/>
                </a:lnTo>
                <a:lnTo>
                  <a:pt x="6629399" y="7347411"/>
                </a:lnTo>
                <a:close/>
              </a:path>
              <a:path w="7366000" h="7772400">
                <a:moveTo>
                  <a:pt x="6629399" y="7119905"/>
                </a:moveTo>
                <a:lnTo>
                  <a:pt x="6629399" y="7248834"/>
                </a:lnTo>
                <a:lnTo>
                  <a:pt x="6616699" y="7261447"/>
                </a:lnTo>
                <a:lnTo>
                  <a:pt x="6616699" y="7130492"/>
                </a:lnTo>
                <a:lnTo>
                  <a:pt x="6629399" y="7119905"/>
                </a:lnTo>
                <a:close/>
              </a:path>
              <a:path w="7366000" h="7772400">
                <a:moveTo>
                  <a:pt x="6629399" y="7119802"/>
                </a:moveTo>
                <a:lnTo>
                  <a:pt x="6616699" y="7130492"/>
                </a:lnTo>
                <a:lnTo>
                  <a:pt x="6629399" y="7119802"/>
                </a:lnTo>
                <a:close/>
              </a:path>
              <a:path w="7366000" h="7772400">
                <a:moveTo>
                  <a:pt x="6642099" y="359976"/>
                </a:moveTo>
                <a:lnTo>
                  <a:pt x="6642099" y="7089068"/>
                </a:lnTo>
                <a:lnTo>
                  <a:pt x="6629399" y="7099180"/>
                </a:lnTo>
                <a:lnTo>
                  <a:pt x="6629399" y="7119802"/>
                </a:lnTo>
                <a:lnTo>
                  <a:pt x="6616699" y="7130492"/>
                </a:lnTo>
                <a:lnTo>
                  <a:pt x="6616699" y="366657"/>
                </a:lnTo>
                <a:lnTo>
                  <a:pt x="6629399" y="364475"/>
                </a:lnTo>
                <a:lnTo>
                  <a:pt x="6642049" y="359949"/>
                </a:lnTo>
                <a:close/>
              </a:path>
              <a:path w="7366000" h="7772400">
                <a:moveTo>
                  <a:pt x="6642099" y="7319030"/>
                </a:moveTo>
                <a:lnTo>
                  <a:pt x="6642099" y="7449415"/>
                </a:lnTo>
                <a:lnTo>
                  <a:pt x="6629399" y="7452132"/>
                </a:lnTo>
                <a:lnTo>
                  <a:pt x="6629399" y="7337611"/>
                </a:lnTo>
                <a:lnTo>
                  <a:pt x="6642099" y="7319030"/>
                </a:lnTo>
                <a:close/>
              </a:path>
              <a:path w="7366000" h="7772400">
                <a:moveTo>
                  <a:pt x="6642099" y="7096418"/>
                </a:moveTo>
                <a:lnTo>
                  <a:pt x="6642099" y="7223095"/>
                </a:lnTo>
                <a:lnTo>
                  <a:pt x="6629399" y="7236380"/>
                </a:lnTo>
                <a:lnTo>
                  <a:pt x="6629399" y="7108444"/>
                </a:lnTo>
                <a:lnTo>
                  <a:pt x="6642099" y="7096418"/>
                </a:lnTo>
                <a:close/>
              </a:path>
              <a:path w="7366000" h="7772400">
                <a:moveTo>
                  <a:pt x="6642099" y="359931"/>
                </a:moveTo>
                <a:close/>
              </a:path>
              <a:path w="7366000" h="7772400">
                <a:moveTo>
                  <a:pt x="6680199" y="7215968"/>
                </a:moveTo>
                <a:lnTo>
                  <a:pt x="6680199" y="7384874"/>
                </a:lnTo>
                <a:lnTo>
                  <a:pt x="6667499" y="7399330"/>
                </a:lnTo>
                <a:lnTo>
                  <a:pt x="6667499" y="7415368"/>
                </a:lnTo>
                <a:lnTo>
                  <a:pt x="6654799" y="7431081"/>
                </a:lnTo>
                <a:lnTo>
                  <a:pt x="6642099" y="7444560"/>
                </a:lnTo>
                <a:lnTo>
                  <a:pt x="6642099" y="7299567"/>
                </a:lnTo>
                <a:lnTo>
                  <a:pt x="6667499" y="7259218"/>
                </a:lnTo>
                <a:lnTo>
                  <a:pt x="6680199" y="7215968"/>
                </a:lnTo>
                <a:close/>
              </a:path>
              <a:path w="7366000" h="7772400">
                <a:moveTo>
                  <a:pt x="6654799" y="7074585"/>
                </a:moveTo>
                <a:lnTo>
                  <a:pt x="6654799" y="7202439"/>
                </a:lnTo>
                <a:lnTo>
                  <a:pt x="6642099" y="7212913"/>
                </a:lnTo>
                <a:lnTo>
                  <a:pt x="6642099" y="7083723"/>
                </a:lnTo>
                <a:lnTo>
                  <a:pt x="6654799" y="7074585"/>
                </a:lnTo>
                <a:close/>
              </a:path>
              <a:path w="7366000" h="7772400">
                <a:moveTo>
                  <a:pt x="6654799" y="368439"/>
                </a:moveTo>
                <a:lnTo>
                  <a:pt x="6654799" y="7055558"/>
                </a:lnTo>
                <a:lnTo>
                  <a:pt x="6642099" y="7066631"/>
                </a:lnTo>
                <a:lnTo>
                  <a:pt x="6642099" y="369330"/>
                </a:lnTo>
                <a:lnTo>
                  <a:pt x="6654799" y="368439"/>
                </a:lnTo>
                <a:close/>
              </a:path>
              <a:path w="7366000" h="7772400">
                <a:moveTo>
                  <a:pt x="6667499" y="7048090"/>
                </a:moveTo>
                <a:lnTo>
                  <a:pt x="6667499" y="7168543"/>
                </a:lnTo>
                <a:lnTo>
                  <a:pt x="6654799" y="7180780"/>
                </a:lnTo>
                <a:lnTo>
                  <a:pt x="6654799" y="7056477"/>
                </a:lnTo>
                <a:lnTo>
                  <a:pt x="6667499" y="7048090"/>
                </a:lnTo>
                <a:close/>
              </a:path>
              <a:path w="7366000" h="7772400">
                <a:moveTo>
                  <a:pt x="6667499" y="77983"/>
                </a:moveTo>
                <a:lnTo>
                  <a:pt x="6667499" y="7008573"/>
                </a:lnTo>
                <a:lnTo>
                  <a:pt x="6654799" y="7020920"/>
                </a:lnTo>
                <a:lnTo>
                  <a:pt x="6654799" y="76647"/>
                </a:lnTo>
                <a:lnTo>
                  <a:pt x="6667499" y="77983"/>
                </a:lnTo>
                <a:close/>
              </a:path>
              <a:path w="7366000" h="7772400">
                <a:moveTo>
                  <a:pt x="6680199" y="7026543"/>
                </a:moveTo>
                <a:lnTo>
                  <a:pt x="6680199" y="7130003"/>
                </a:lnTo>
                <a:lnTo>
                  <a:pt x="6667499" y="7143016"/>
                </a:lnTo>
                <a:lnTo>
                  <a:pt x="6667499" y="7037212"/>
                </a:lnTo>
                <a:lnTo>
                  <a:pt x="6680199" y="7026543"/>
                </a:lnTo>
                <a:close/>
              </a:path>
              <a:path w="7366000" h="7772400">
                <a:moveTo>
                  <a:pt x="6680199" y="6983713"/>
                </a:moveTo>
                <a:lnTo>
                  <a:pt x="6680199" y="7003504"/>
                </a:lnTo>
                <a:lnTo>
                  <a:pt x="6667499" y="7010230"/>
                </a:lnTo>
                <a:lnTo>
                  <a:pt x="6667499" y="6999854"/>
                </a:lnTo>
                <a:lnTo>
                  <a:pt x="6671201" y="6992402"/>
                </a:lnTo>
                <a:lnTo>
                  <a:pt x="6680199" y="6983713"/>
                </a:lnTo>
                <a:close/>
              </a:path>
              <a:path w="7366000" h="7772400">
                <a:moveTo>
                  <a:pt x="6680199" y="237041"/>
                </a:moveTo>
                <a:lnTo>
                  <a:pt x="6680199" y="6974286"/>
                </a:lnTo>
                <a:lnTo>
                  <a:pt x="6671201" y="6992402"/>
                </a:lnTo>
                <a:lnTo>
                  <a:pt x="6667499" y="6995976"/>
                </a:lnTo>
                <a:lnTo>
                  <a:pt x="6667499" y="234413"/>
                </a:lnTo>
                <a:lnTo>
                  <a:pt x="6680199" y="237041"/>
                </a:lnTo>
                <a:close/>
              </a:path>
              <a:path w="7366000" h="7772400">
                <a:moveTo>
                  <a:pt x="6680199" y="77538"/>
                </a:moveTo>
                <a:lnTo>
                  <a:pt x="6680199" y="232988"/>
                </a:lnTo>
                <a:lnTo>
                  <a:pt x="6667499" y="234413"/>
                </a:lnTo>
                <a:lnTo>
                  <a:pt x="6667499" y="77538"/>
                </a:lnTo>
                <a:lnTo>
                  <a:pt x="6680199" y="77538"/>
                </a:lnTo>
                <a:close/>
              </a:path>
              <a:path w="7366000" h="7772400">
                <a:moveTo>
                  <a:pt x="6692899" y="6960004"/>
                </a:moveTo>
                <a:lnTo>
                  <a:pt x="6692899" y="6983549"/>
                </a:lnTo>
                <a:lnTo>
                  <a:pt x="6680199" y="6991082"/>
                </a:lnTo>
                <a:lnTo>
                  <a:pt x="6680199" y="6983713"/>
                </a:lnTo>
                <a:lnTo>
                  <a:pt x="6671201" y="6992402"/>
                </a:lnTo>
                <a:lnTo>
                  <a:pt x="6682570" y="6969513"/>
                </a:lnTo>
                <a:lnTo>
                  <a:pt x="6692899" y="6960004"/>
                </a:lnTo>
                <a:close/>
              </a:path>
              <a:path w="7366000" h="7772400">
                <a:moveTo>
                  <a:pt x="6692899" y="7194460"/>
                </a:moveTo>
                <a:lnTo>
                  <a:pt x="6692899" y="7380375"/>
                </a:lnTo>
                <a:lnTo>
                  <a:pt x="6680199" y="7383092"/>
                </a:lnTo>
                <a:lnTo>
                  <a:pt x="6680199" y="7205283"/>
                </a:lnTo>
                <a:lnTo>
                  <a:pt x="6692899" y="7194460"/>
                </a:lnTo>
                <a:close/>
              </a:path>
              <a:path w="7366000" h="7772400">
                <a:moveTo>
                  <a:pt x="6692899" y="7005330"/>
                </a:moveTo>
                <a:lnTo>
                  <a:pt x="6692899" y="7099036"/>
                </a:lnTo>
                <a:lnTo>
                  <a:pt x="6680199" y="7108667"/>
                </a:lnTo>
                <a:lnTo>
                  <a:pt x="6680199" y="7015958"/>
                </a:lnTo>
                <a:lnTo>
                  <a:pt x="6692899" y="7005330"/>
                </a:lnTo>
                <a:close/>
              </a:path>
              <a:path w="7366000" h="7772400">
                <a:moveTo>
                  <a:pt x="6692899" y="6899588"/>
                </a:moveTo>
                <a:lnTo>
                  <a:pt x="6692899" y="6948717"/>
                </a:lnTo>
                <a:lnTo>
                  <a:pt x="6682570" y="6969513"/>
                </a:lnTo>
                <a:lnTo>
                  <a:pt x="6680199" y="6971696"/>
                </a:lnTo>
                <a:lnTo>
                  <a:pt x="6680199" y="6903152"/>
                </a:lnTo>
                <a:lnTo>
                  <a:pt x="6692899" y="6899588"/>
                </a:lnTo>
                <a:close/>
              </a:path>
              <a:path w="7366000" h="7772400">
                <a:moveTo>
                  <a:pt x="6692899" y="76246"/>
                </a:moveTo>
                <a:lnTo>
                  <a:pt x="6692899" y="6833221"/>
                </a:lnTo>
                <a:lnTo>
                  <a:pt x="6680199" y="6836339"/>
                </a:lnTo>
                <a:lnTo>
                  <a:pt x="6680199" y="77984"/>
                </a:lnTo>
                <a:lnTo>
                  <a:pt x="6692899" y="76246"/>
                </a:lnTo>
                <a:close/>
              </a:path>
              <a:path w="7366000" h="7772400">
                <a:moveTo>
                  <a:pt x="6692899" y="6948717"/>
                </a:moveTo>
                <a:lnTo>
                  <a:pt x="6692899" y="6960004"/>
                </a:lnTo>
                <a:lnTo>
                  <a:pt x="6682570" y="6969513"/>
                </a:lnTo>
                <a:lnTo>
                  <a:pt x="6692899" y="6948717"/>
                </a:lnTo>
                <a:close/>
              </a:path>
              <a:path w="7366000" h="7772400">
                <a:moveTo>
                  <a:pt x="6705599" y="7171916"/>
                </a:moveTo>
                <a:lnTo>
                  <a:pt x="6705599" y="7336279"/>
                </a:lnTo>
                <a:lnTo>
                  <a:pt x="6692899" y="7343406"/>
                </a:lnTo>
                <a:lnTo>
                  <a:pt x="6692899" y="7183378"/>
                </a:lnTo>
                <a:lnTo>
                  <a:pt x="6705599" y="7171916"/>
                </a:lnTo>
                <a:close/>
              </a:path>
              <a:path w="7366000" h="7772400">
                <a:moveTo>
                  <a:pt x="6705599" y="7010079"/>
                </a:moveTo>
                <a:lnTo>
                  <a:pt x="6705599" y="7077768"/>
                </a:lnTo>
                <a:lnTo>
                  <a:pt x="6692899" y="7088774"/>
                </a:lnTo>
                <a:lnTo>
                  <a:pt x="6692899" y="7018329"/>
                </a:lnTo>
                <a:lnTo>
                  <a:pt x="6705599" y="7010079"/>
                </a:lnTo>
                <a:close/>
              </a:path>
              <a:path w="7366000" h="7772400">
                <a:moveTo>
                  <a:pt x="6718299" y="6972070"/>
                </a:moveTo>
                <a:lnTo>
                  <a:pt x="6718299" y="6977414"/>
                </a:lnTo>
                <a:lnTo>
                  <a:pt x="6692899" y="7010315"/>
                </a:lnTo>
                <a:lnTo>
                  <a:pt x="6692899" y="6994299"/>
                </a:lnTo>
                <a:lnTo>
                  <a:pt x="6718299" y="6972070"/>
                </a:lnTo>
                <a:close/>
              </a:path>
              <a:path w="7366000" h="7772400">
                <a:moveTo>
                  <a:pt x="6959599" y="0"/>
                </a:moveTo>
                <a:lnTo>
                  <a:pt x="6959599" y="261940"/>
                </a:lnTo>
                <a:lnTo>
                  <a:pt x="6946899" y="258377"/>
                </a:lnTo>
                <a:lnTo>
                  <a:pt x="6946899" y="252542"/>
                </a:lnTo>
                <a:lnTo>
                  <a:pt x="6934199" y="253522"/>
                </a:lnTo>
                <a:lnTo>
                  <a:pt x="6934199" y="6475996"/>
                </a:lnTo>
                <a:lnTo>
                  <a:pt x="6921499" y="6477288"/>
                </a:lnTo>
                <a:lnTo>
                  <a:pt x="6921499" y="6488936"/>
                </a:lnTo>
                <a:lnTo>
                  <a:pt x="6908799" y="6499247"/>
                </a:lnTo>
                <a:lnTo>
                  <a:pt x="6908799" y="44132"/>
                </a:lnTo>
                <a:lnTo>
                  <a:pt x="6896099" y="47294"/>
                </a:lnTo>
                <a:lnTo>
                  <a:pt x="6896099" y="6541488"/>
                </a:lnTo>
                <a:lnTo>
                  <a:pt x="6883399" y="6549001"/>
                </a:lnTo>
                <a:lnTo>
                  <a:pt x="6883399" y="6610067"/>
                </a:lnTo>
                <a:lnTo>
                  <a:pt x="6870699" y="6606058"/>
                </a:lnTo>
                <a:lnTo>
                  <a:pt x="6870699" y="230271"/>
                </a:lnTo>
                <a:lnTo>
                  <a:pt x="6857999" y="230271"/>
                </a:lnTo>
                <a:lnTo>
                  <a:pt x="6845299" y="228097"/>
                </a:lnTo>
                <a:lnTo>
                  <a:pt x="6832599" y="227042"/>
                </a:lnTo>
                <a:lnTo>
                  <a:pt x="6819899" y="226388"/>
                </a:lnTo>
                <a:lnTo>
                  <a:pt x="6807199" y="225416"/>
                </a:lnTo>
                <a:lnTo>
                  <a:pt x="6794499" y="225915"/>
                </a:lnTo>
                <a:lnTo>
                  <a:pt x="6781799" y="225566"/>
                </a:lnTo>
                <a:lnTo>
                  <a:pt x="6756399" y="225710"/>
                </a:lnTo>
                <a:lnTo>
                  <a:pt x="6743699" y="227688"/>
                </a:lnTo>
                <a:lnTo>
                  <a:pt x="6743699" y="6855581"/>
                </a:lnTo>
                <a:lnTo>
                  <a:pt x="6692899" y="6967380"/>
                </a:lnTo>
                <a:lnTo>
                  <a:pt x="6692899" y="6865831"/>
                </a:lnTo>
                <a:lnTo>
                  <a:pt x="6705599" y="6850045"/>
                </a:lnTo>
                <a:lnTo>
                  <a:pt x="6705599" y="0"/>
                </a:lnTo>
                <a:lnTo>
                  <a:pt x="6959599" y="0"/>
                </a:lnTo>
                <a:close/>
              </a:path>
              <a:path w="7366000" h="7772400">
                <a:moveTo>
                  <a:pt x="6756399" y="7034238"/>
                </a:moveTo>
                <a:lnTo>
                  <a:pt x="6756399" y="7335388"/>
                </a:lnTo>
                <a:lnTo>
                  <a:pt x="6743699" y="7331825"/>
                </a:lnTo>
                <a:lnTo>
                  <a:pt x="6718299" y="7327371"/>
                </a:lnTo>
                <a:lnTo>
                  <a:pt x="6718299" y="7328261"/>
                </a:lnTo>
                <a:lnTo>
                  <a:pt x="6705599" y="7329598"/>
                </a:lnTo>
                <a:lnTo>
                  <a:pt x="6705599" y="7156605"/>
                </a:lnTo>
                <a:lnTo>
                  <a:pt x="6718299" y="7140626"/>
                </a:lnTo>
                <a:lnTo>
                  <a:pt x="6730999" y="7123811"/>
                </a:lnTo>
                <a:lnTo>
                  <a:pt x="6730999" y="7105995"/>
                </a:lnTo>
                <a:lnTo>
                  <a:pt x="6743699" y="7096850"/>
                </a:lnTo>
                <a:lnTo>
                  <a:pt x="6743699" y="7043270"/>
                </a:lnTo>
                <a:lnTo>
                  <a:pt x="6756399" y="7034238"/>
                </a:lnTo>
                <a:close/>
              </a:path>
              <a:path w="7366000" h="7772400">
                <a:moveTo>
                  <a:pt x="6769099" y="6907784"/>
                </a:moveTo>
                <a:lnTo>
                  <a:pt x="6769099" y="6942117"/>
                </a:lnTo>
                <a:lnTo>
                  <a:pt x="6756399" y="6965182"/>
                </a:lnTo>
                <a:lnTo>
                  <a:pt x="6756399" y="6976824"/>
                </a:lnTo>
                <a:lnTo>
                  <a:pt x="6743699" y="6982124"/>
                </a:lnTo>
                <a:lnTo>
                  <a:pt x="6743699" y="7006667"/>
                </a:lnTo>
                <a:lnTo>
                  <a:pt x="6730999" y="7021535"/>
                </a:lnTo>
                <a:lnTo>
                  <a:pt x="6718299" y="7036587"/>
                </a:lnTo>
                <a:lnTo>
                  <a:pt x="6718299" y="7051489"/>
                </a:lnTo>
                <a:lnTo>
                  <a:pt x="6705599" y="7065907"/>
                </a:lnTo>
                <a:lnTo>
                  <a:pt x="6705599" y="7002006"/>
                </a:lnTo>
                <a:lnTo>
                  <a:pt x="6718299" y="6994195"/>
                </a:lnTo>
                <a:lnTo>
                  <a:pt x="6730999" y="6974498"/>
                </a:lnTo>
                <a:lnTo>
                  <a:pt x="6743699" y="6953512"/>
                </a:lnTo>
                <a:lnTo>
                  <a:pt x="6756399" y="6931264"/>
                </a:lnTo>
                <a:lnTo>
                  <a:pt x="6769099" y="6907784"/>
                </a:lnTo>
                <a:close/>
              </a:path>
              <a:path w="7366000" h="7772400">
                <a:moveTo>
                  <a:pt x="6769099" y="237425"/>
                </a:moveTo>
                <a:lnTo>
                  <a:pt x="6769099" y="6790689"/>
                </a:lnTo>
                <a:lnTo>
                  <a:pt x="6743699" y="6834117"/>
                </a:lnTo>
                <a:lnTo>
                  <a:pt x="6743699" y="234815"/>
                </a:lnTo>
                <a:lnTo>
                  <a:pt x="6756399" y="236602"/>
                </a:lnTo>
                <a:lnTo>
                  <a:pt x="6769099" y="237425"/>
                </a:lnTo>
                <a:close/>
              </a:path>
              <a:path w="7366000" h="7772400">
                <a:moveTo>
                  <a:pt x="6866331" y="7052966"/>
                </a:moveTo>
                <a:lnTo>
                  <a:pt x="6857999" y="7086894"/>
                </a:lnTo>
                <a:lnTo>
                  <a:pt x="6832599" y="7134895"/>
                </a:lnTo>
                <a:lnTo>
                  <a:pt x="6819899" y="7178803"/>
                </a:lnTo>
                <a:lnTo>
                  <a:pt x="6794499" y="7218243"/>
                </a:lnTo>
                <a:lnTo>
                  <a:pt x="6756399" y="7296101"/>
                </a:lnTo>
                <a:lnTo>
                  <a:pt x="6756399" y="7225634"/>
                </a:lnTo>
                <a:lnTo>
                  <a:pt x="6781799" y="7191503"/>
                </a:lnTo>
                <a:lnTo>
                  <a:pt x="6781799" y="7175712"/>
                </a:lnTo>
                <a:lnTo>
                  <a:pt x="6794499" y="7162384"/>
                </a:lnTo>
                <a:lnTo>
                  <a:pt x="6807199" y="7156485"/>
                </a:lnTo>
                <a:lnTo>
                  <a:pt x="6807199" y="7148727"/>
                </a:lnTo>
                <a:lnTo>
                  <a:pt x="6819899" y="7139891"/>
                </a:lnTo>
                <a:lnTo>
                  <a:pt x="6819899" y="6914617"/>
                </a:lnTo>
                <a:lnTo>
                  <a:pt x="6832599" y="6908040"/>
                </a:lnTo>
                <a:lnTo>
                  <a:pt x="6832599" y="6969073"/>
                </a:lnTo>
                <a:lnTo>
                  <a:pt x="6845299" y="6968182"/>
                </a:lnTo>
                <a:lnTo>
                  <a:pt x="6845299" y="7087291"/>
                </a:lnTo>
                <a:lnTo>
                  <a:pt x="6857999" y="7074513"/>
                </a:lnTo>
                <a:lnTo>
                  <a:pt x="6857999" y="7061568"/>
                </a:lnTo>
                <a:lnTo>
                  <a:pt x="6866331" y="7052966"/>
                </a:lnTo>
                <a:close/>
              </a:path>
              <a:path w="7366000" h="7772400">
                <a:moveTo>
                  <a:pt x="6769099" y="7012413"/>
                </a:moveTo>
                <a:lnTo>
                  <a:pt x="6769099" y="7191726"/>
                </a:lnTo>
                <a:lnTo>
                  <a:pt x="6756399" y="7203808"/>
                </a:lnTo>
                <a:lnTo>
                  <a:pt x="6756399" y="7019094"/>
                </a:lnTo>
                <a:lnTo>
                  <a:pt x="6769099" y="7012413"/>
                </a:lnTo>
                <a:close/>
              </a:path>
              <a:path w="7366000" h="7772400">
                <a:moveTo>
                  <a:pt x="6781799" y="7024439"/>
                </a:moveTo>
                <a:lnTo>
                  <a:pt x="6781799" y="7168725"/>
                </a:lnTo>
                <a:lnTo>
                  <a:pt x="6769099" y="7177974"/>
                </a:lnTo>
                <a:lnTo>
                  <a:pt x="6769099" y="7018648"/>
                </a:lnTo>
                <a:lnTo>
                  <a:pt x="6781799" y="7024439"/>
                </a:lnTo>
                <a:close/>
              </a:path>
              <a:path w="7366000" h="7772400">
                <a:moveTo>
                  <a:pt x="6781799" y="7005731"/>
                </a:moveTo>
                <a:lnTo>
                  <a:pt x="6781799" y="7012858"/>
                </a:lnTo>
                <a:lnTo>
                  <a:pt x="6769099" y="7018648"/>
                </a:lnTo>
                <a:lnTo>
                  <a:pt x="6769099" y="7008448"/>
                </a:lnTo>
                <a:lnTo>
                  <a:pt x="6781799" y="7005731"/>
                </a:lnTo>
                <a:close/>
              </a:path>
              <a:path w="7366000" h="7772400">
                <a:moveTo>
                  <a:pt x="6781799" y="6902884"/>
                </a:moveTo>
                <a:lnTo>
                  <a:pt x="6781799" y="6925601"/>
                </a:lnTo>
                <a:lnTo>
                  <a:pt x="6769099" y="6930500"/>
                </a:lnTo>
                <a:lnTo>
                  <a:pt x="6769099" y="6903330"/>
                </a:lnTo>
                <a:lnTo>
                  <a:pt x="6781799" y="6902884"/>
                </a:lnTo>
                <a:close/>
              </a:path>
              <a:path w="7366000" h="7772400">
                <a:moveTo>
                  <a:pt x="6781799" y="236997"/>
                </a:moveTo>
                <a:lnTo>
                  <a:pt x="6781799" y="6752734"/>
                </a:lnTo>
                <a:lnTo>
                  <a:pt x="6769099" y="6768724"/>
                </a:lnTo>
                <a:lnTo>
                  <a:pt x="6769099" y="237489"/>
                </a:lnTo>
                <a:lnTo>
                  <a:pt x="6781799" y="236997"/>
                </a:lnTo>
                <a:close/>
              </a:path>
              <a:path w="7366000" h="7772400">
                <a:moveTo>
                  <a:pt x="6794499" y="6977904"/>
                </a:moveTo>
                <a:lnTo>
                  <a:pt x="6794499" y="7131205"/>
                </a:lnTo>
                <a:lnTo>
                  <a:pt x="6781799" y="7144714"/>
                </a:lnTo>
                <a:lnTo>
                  <a:pt x="6781799" y="6992150"/>
                </a:lnTo>
                <a:lnTo>
                  <a:pt x="6794499" y="6977904"/>
                </a:lnTo>
                <a:close/>
              </a:path>
              <a:path w="7366000" h="7772400">
                <a:moveTo>
                  <a:pt x="6794499" y="6851215"/>
                </a:moveTo>
                <a:lnTo>
                  <a:pt x="6794499" y="6880123"/>
                </a:lnTo>
                <a:lnTo>
                  <a:pt x="6781799" y="6868987"/>
                </a:lnTo>
                <a:lnTo>
                  <a:pt x="6781799" y="6855625"/>
                </a:lnTo>
                <a:lnTo>
                  <a:pt x="6794499" y="6851215"/>
                </a:lnTo>
                <a:close/>
              </a:path>
              <a:path w="7366000" h="7772400">
                <a:moveTo>
                  <a:pt x="6794499" y="238244"/>
                </a:moveTo>
                <a:lnTo>
                  <a:pt x="6794499" y="6739817"/>
                </a:lnTo>
                <a:lnTo>
                  <a:pt x="6781799" y="6744271"/>
                </a:lnTo>
                <a:lnTo>
                  <a:pt x="6781799" y="237157"/>
                </a:lnTo>
                <a:lnTo>
                  <a:pt x="6794499" y="238244"/>
                </a:lnTo>
                <a:close/>
              </a:path>
              <a:path w="7366000" h="7772400">
                <a:moveTo>
                  <a:pt x="6807199" y="6940962"/>
                </a:moveTo>
                <a:lnTo>
                  <a:pt x="6807199" y="7122742"/>
                </a:lnTo>
                <a:lnTo>
                  <a:pt x="6794499" y="7125860"/>
                </a:lnTo>
                <a:lnTo>
                  <a:pt x="6794499" y="6949119"/>
                </a:lnTo>
                <a:lnTo>
                  <a:pt x="6807199" y="6940962"/>
                </a:lnTo>
                <a:close/>
              </a:path>
              <a:path w="7366000" h="7772400">
                <a:moveTo>
                  <a:pt x="6807199" y="6829624"/>
                </a:moveTo>
                <a:lnTo>
                  <a:pt x="6807199" y="6877940"/>
                </a:lnTo>
                <a:lnTo>
                  <a:pt x="6794499" y="6879276"/>
                </a:lnTo>
                <a:lnTo>
                  <a:pt x="6794499" y="6838609"/>
                </a:lnTo>
                <a:lnTo>
                  <a:pt x="6807199" y="6829624"/>
                </a:lnTo>
                <a:close/>
              </a:path>
              <a:path w="7366000" h="7772400">
                <a:moveTo>
                  <a:pt x="6832599" y="244525"/>
                </a:moveTo>
                <a:lnTo>
                  <a:pt x="6832599" y="6697057"/>
                </a:lnTo>
                <a:lnTo>
                  <a:pt x="6819899" y="6692602"/>
                </a:lnTo>
                <a:lnTo>
                  <a:pt x="6819899" y="6688594"/>
                </a:lnTo>
                <a:lnTo>
                  <a:pt x="6807199" y="6687302"/>
                </a:lnTo>
                <a:lnTo>
                  <a:pt x="6807199" y="6728255"/>
                </a:lnTo>
                <a:lnTo>
                  <a:pt x="6794499" y="6734917"/>
                </a:lnTo>
                <a:lnTo>
                  <a:pt x="6794499" y="240166"/>
                </a:lnTo>
                <a:lnTo>
                  <a:pt x="6807199" y="242832"/>
                </a:lnTo>
                <a:lnTo>
                  <a:pt x="6819899" y="246395"/>
                </a:lnTo>
                <a:lnTo>
                  <a:pt x="6832599" y="244525"/>
                </a:lnTo>
                <a:close/>
              </a:path>
              <a:path w="7366000" h="7772400">
                <a:moveTo>
                  <a:pt x="7137399" y="6916059"/>
                </a:moveTo>
                <a:lnTo>
                  <a:pt x="7137399" y="7124712"/>
                </a:lnTo>
                <a:lnTo>
                  <a:pt x="7124699" y="7137606"/>
                </a:lnTo>
                <a:lnTo>
                  <a:pt x="7124699" y="7160027"/>
                </a:lnTo>
                <a:lnTo>
                  <a:pt x="7111999" y="7184079"/>
                </a:lnTo>
                <a:lnTo>
                  <a:pt x="7086599" y="7240353"/>
                </a:lnTo>
                <a:lnTo>
                  <a:pt x="7073899" y="7293691"/>
                </a:lnTo>
                <a:lnTo>
                  <a:pt x="7048499" y="7344348"/>
                </a:lnTo>
                <a:lnTo>
                  <a:pt x="7023099" y="7392579"/>
                </a:lnTo>
                <a:lnTo>
                  <a:pt x="7010399" y="7414288"/>
                </a:lnTo>
                <a:lnTo>
                  <a:pt x="7010399" y="7436135"/>
                </a:lnTo>
                <a:lnTo>
                  <a:pt x="6997699" y="7458241"/>
                </a:lnTo>
                <a:lnTo>
                  <a:pt x="6984999" y="7487406"/>
                </a:lnTo>
                <a:lnTo>
                  <a:pt x="6984999" y="7505715"/>
                </a:lnTo>
                <a:lnTo>
                  <a:pt x="6934199" y="7606825"/>
                </a:lnTo>
                <a:lnTo>
                  <a:pt x="6921499" y="7636904"/>
                </a:lnTo>
                <a:lnTo>
                  <a:pt x="6908799" y="7665397"/>
                </a:lnTo>
                <a:lnTo>
                  <a:pt x="6883399" y="7719961"/>
                </a:lnTo>
                <a:lnTo>
                  <a:pt x="6883399" y="7732878"/>
                </a:lnTo>
                <a:lnTo>
                  <a:pt x="6870699" y="7737777"/>
                </a:lnTo>
                <a:lnTo>
                  <a:pt x="6857999" y="7754557"/>
                </a:lnTo>
                <a:lnTo>
                  <a:pt x="6845299" y="7772399"/>
                </a:lnTo>
                <a:lnTo>
                  <a:pt x="6807199" y="7772399"/>
                </a:lnTo>
                <a:lnTo>
                  <a:pt x="6807199" y="7758756"/>
                </a:lnTo>
                <a:lnTo>
                  <a:pt x="6819899" y="7737070"/>
                </a:lnTo>
                <a:lnTo>
                  <a:pt x="6832599" y="7713174"/>
                </a:lnTo>
                <a:lnTo>
                  <a:pt x="6845299" y="7687683"/>
                </a:lnTo>
                <a:lnTo>
                  <a:pt x="6857999" y="7661210"/>
                </a:lnTo>
                <a:lnTo>
                  <a:pt x="6870699" y="7619645"/>
                </a:lnTo>
                <a:lnTo>
                  <a:pt x="6896099" y="7575094"/>
                </a:lnTo>
                <a:lnTo>
                  <a:pt x="6908799" y="7527612"/>
                </a:lnTo>
                <a:lnTo>
                  <a:pt x="6921499" y="7477253"/>
                </a:lnTo>
                <a:lnTo>
                  <a:pt x="6934199" y="7459566"/>
                </a:lnTo>
                <a:lnTo>
                  <a:pt x="6934199" y="7424143"/>
                </a:lnTo>
                <a:lnTo>
                  <a:pt x="6946899" y="7406432"/>
                </a:lnTo>
                <a:lnTo>
                  <a:pt x="6946899" y="7383454"/>
                </a:lnTo>
                <a:lnTo>
                  <a:pt x="6959599" y="7371812"/>
                </a:lnTo>
                <a:lnTo>
                  <a:pt x="6959599" y="7360108"/>
                </a:lnTo>
                <a:lnTo>
                  <a:pt x="6984999" y="7273406"/>
                </a:lnTo>
                <a:lnTo>
                  <a:pt x="6997699" y="7228227"/>
                </a:lnTo>
                <a:lnTo>
                  <a:pt x="7023099" y="7181384"/>
                </a:lnTo>
                <a:lnTo>
                  <a:pt x="7035799" y="7156964"/>
                </a:lnTo>
                <a:lnTo>
                  <a:pt x="7048499" y="7132545"/>
                </a:lnTo>
                <a:lnTo>
                  <a:pt x="7048499" y="7112011"/>
                </a:lnTo>
                <a:lnTo>
                  <a:pt x="7073899" y="7070570"/>
                </a:lnTo>
                <a:lnTo>
                  <a:pt x="7073899" y="7049355"/>
                </a:lnTo>
                <a:lnTo>
                  <a:pt x="7086599" y="7027426"/>
                </a:lnTo>
                <a:lnTo>
                  <a:pt x="7086599" y="6994899"/>
                </a:lnTo>
                <a:lnTo>
                  <a:pt x="7099299" y="6984221"/>
                </a:lnTo>
                <a:lnTo>
                  <a:pt x="7099299" y="6969515"/>
                </a:lnTo>
                <a:lnTo>
                  <a:pt x="7111999" y="6955436"/>
                </a:lnTo>
                <a:lnTo>
                  <a:pt x="7111999" y="6941941"/>
                </a:lnTo>
                <a:lnTo>
                  <a:pt x="7137399" y="6916059"/>
                </a:lnTo>
                <a:close/>
              </a:path>
              <a:path w="7366000" h="7772400">
                <a:moveTo>
                  <a:pt x="6819899" y="6920567"/>
                </a:moveTo>
                <a:lnTo>
                  <a:pt x="6819899" y="7115571"/>
                </a:lnTo>
                <a:lnTo>
                  <a:pt x="6807199" y="7119624"/>
                </a:lnTo>
                <a:lnTo>
                  <a:pt x="6807199" y="6926469"/>
                </a:lnTo>
                <a:lnTo>
                  <a:pt x="6819899" y="6920567"/>
                </a:lnTo>
                <a:close/>
              </a:path>
              <a:path w="7366000" h="7772400">
                <a:moveTo>
                  <a:pt x="6819899" y="6765386"/>
                </a:moveTo>
                <a:lnTo>
                  <a:pt x="6819899" y="6873931"/>
                </a:lnTo>
                <a:lnTo>
                  <a:pt x="6807199" y="6876604"/>
                </a:lnTo>
                <a:lnTo>
                  <a:pt x="6807199" y="6779347"/>
                </a:lnTo>
                <a:lnTo>
                  <a:pt x="6819899" y="6765386"/>
                </a:lnTo>
                <a:close/>
              </a:path>
              <a:path w="7366000" h="7772400">
                <a:moveTo>
                  <a:pt x="6832599" y="6852997"/>
                </a:moveTo>
                <a:lnTo>
                  <a:pt x="6832599" y="6858398"/>
                </a:lnTo>
                <a:lnTo>
                  <a:pt x="6819899" y="6864800"/>
                </a:lnTo>
                <a:lnTo>
                  <a:pt x="6819899" y="6838201"/>
                </a:lnTo>
                <a:lnTo>
                  <a:pt x="6832599" y="6852997"/>
                </a:lnTo>
                <a:close/>
              </a:path>
              <a:path w="7366000" h="7772400">
                <a:moveTo>
                  <a:pt x="6832599" y="6736938"/>
                </a:moveTo>
                <a:lnTo>
                  <a:pt x="6832599" y="6823822"/>
                </a:lnTo>
                <a:lnTo>
                  <a:pt x="6819899" y="6838201"/>
                </a:lnTo>
                <a:lnTo>
                  <a:pt x="6819899" y="6744430"/>
                </a:lnTo>
                <a:lnTo>
                  <a:pt x="6832599" y="6736938"/>
                </a:lnTo>
                <a:close/>
              </a:path>
              <a:path w="7366000" h="7772400">
                <a:moveTo>
                  <a:pt x="6845299" y="6858821"/>
                </a:moveTo>
                <a:lnTo>
                  <a:pt x="6845299" y="6945912"/>
                </a:lnTo>
                <a:lnTo>
                  <a:pt x="6832599" y="6953929"/>
                </a:lnTo>
                <a:lnTo>
                  <a:pt x="6832599" y="6875559"/>
                </a:lnTo>
                <a:lnTo>
                  <a:pt x="6845299" y="6858821"/>
                </a:lnTo>
                <a:close/>
              </a:path>
              <a:path w="7366000" h="7772400">
                <a:moveTo>
                  <a:pt x="6845299" y="6714428"/>
                </a:moveTo>
                <a:lnTo>
                  <a:pt x="6845299" y="6790569"/>
                </a:lnTo>
                <a:lnTo>
                  <a:pt x="6832599" y="6795983"/>
                </a:lnTo>
                <a:lnTo>
                  <a:pt x="6832599" y="6722000"/>
                </a:lnTo>
                <a:lnTo>
                  <a:pt x="6845299" y="6714428"/>
                </a:lnTo>
                <a:close/>
              </a:path>
              <a:path w="7366000" h="7772400">
                <a:moveTo>
                  <a:pt x="6857999" y="239746"/>
                </a:moveTo>
                <a:lnTo>
                  <a:pt x="6857999" y="6766648"/>
                </a:lnTo>
                <a:lnTo>
                  <a:pt x="6845299" y="6774158"/>
                </a:lnTo>
                <a:lnTo>
                  <a:pt x="6845299" y="6707791"/>
                </a:lnTo>
                <a:lnTo>
                  <a:pt x="6832599" y="6701511"/>
                </a:lnTo>
                <a:lnTo>
                  <a:pt x="6832599" y="242832"/>
                </a:lnTo>
                <a:lnTo>
                  <a:pt x="6845299" y="241168"/>
                </a:lnTo>
                <a:lnTo>
                  <a:pt x="6857999" y="239746"/>
                </a:lnTo>
                <a:close/>
              </a:path>
              <a:path w="7366000" h="7772400">
                <a:moveTo>
                  <a:pt x="6857999" y="6826139"/>
                </a:moveTo>
                <a:lnTo>
                  <a:pt x="6857999" y="7068129"/>
                </a:lnTo>
                <a:lnTo>
                  <a:pt x="6845299" y="7085509"/>
                </a:lnTo>
                <a:lnTo>
                  <a:pt x="6845299" y="6842334"/>
                </a:lnTo>
                <a:lnTo>
                  <a:pt x="6857999" y="6826139"/>
                </a:lnTo>
                <a:close/>
              </a:path>
              <a:path w="7366000" h="7772400">
                <a:moveTo>
                  <a:pt x="6934199" y="6608286"/>
                </a:moveTo>
                <a:lnTo>
                  <a:pt x="6934199" y="6855228"/>
                </a:lnTo>
                <a:lnTo>
                  <a:pt x="6908799" y="6937909"/>
                </a:lnTo>
                <a:lnTo>
                  <a:pt x="6883399" y="6978184"/>
                </a:lnTo>
                <a:lnTo>
                  <a:pt x="6870699" y="7018251"/>
                </a:lnTo>
                <a:lnTo>
                  <a:pt x="6857999" y="7034654"/>
                </a:lnTo>
                <a:lnTo>
                  <a:pt x="6857999" y="6803938"/>
                </a:lnTo>
                <a:lnTo>
                  <a:pt x="6883399" y="6758867"/>
                </a:lnTo>
                <a:lnTo>
                  <a:pt x="6883399" y="6736165"/>
                </a:lnTo>
                <a:lnTo>
                  <a:pt x="6896099" y="6719672"/>
                </a:lnTo>
                <a:lnTo>
                  <a:pt x="6896099" y="6685385"/>
                </a:lnTo>
                <a:lnTo>
                  <a:pt x="6908799" y="6668417"/>
                </a:lnTo>
                <a:lnTo>
                  <a:pt x="6908799" y="6653384"/>
                </a:lnTo>
                <a:lnTo>
                  <a:pt x="6921499" y="6638351"/>
                </a:lnTo>
                <a:lnTo>
                  <a:pt x="6921499" y="6623318"/>
                </a:lnTo>
                <a:lnTo>
                  <a:pt x="6934199" y="6608286"/>
                </a:lnTo>
                <a:close/>
              </a:path>
              <a:path w="7366000" h="7772400">
                <a:moveTo>
                  <a:pt x="6870699" y="6632783"/>
                </a:moveTo>
                <a:lnTo>
                  <a:pt x="6870699" y="6736395"/>
                </a:lnTo>
                <a:lnTo>
                  <a:pt x="6857999" y="6750794"/>
                </a:lnTo>
                <a:lnTo>
                  <a:pt x="6857999" y="6631893"/>
                </a:lnTo>
                <a:lnTo>
                  <a:pt x="6870699" y="6632783"/>
                </a:lnTo>
                <a:close/>
              </a:path>
              <a:path w="7366000" h="7772400">
                <a:moveTo>
                  <a:pt x="6870699" y="235661"/>
                </a:moveTo>
                <a:lnTo>
                  <a:pt x="6870699" y="6618574"/>
                </a:lnTo>
                <a:lnTo>
                  <a:pt x="6857999" y="6624766"/>
                </a:lnTo>
                <a:lnTo>
                  <a:pt x="6857999" y="238333"/>
                </a:lnTo>
                <a:lnTo>
                  <a:pt x="6870699" y="235661"/>
                </a:lnTo>
                <a:close/>
              </a:path>
              <a:path w="7366000" h="7772400">
                <a:moveTo>
                  <a:pt x="6870699" y="7035177"/>
                </a:moveTo>
                <a:lnTo>
                  <a:pt x="6870699" y="7048456"/>
                </a:lnTo>
                <a:lnTo>
                  <a:pt x="6866331" y="7052966"/>
                </a:lnTo>
                <a:lnTo>
                  <a:pt x="6870699" y="7035177"/>
                </a:lnTo>
                <a:close/>
              </a:path>
              <a:path w="7366000" h="7772400">
                <a:moveTo>
                  <a:pt x="6984999" y="7581681"/>
                </a:moveTo>
                <a:lnTo>
                  <a:pt x="6984999" y="7769488"/>
                </a:lnTo>
                <a:lnTo>
                  <a:pt x="6972299" y="7772399"/>
                </a:lnTo>
                <a:lnTo>
                  <a:pt x="6870699" y="7772399"/>
                </a:lnTo>
                <a:lnTo>
                  <a:pt x="6896099" y="7740040"/>
                </a:lnTo>
                <a:lnTo>
                  <a:pt x="6921499" y="7698367"/>
                </a:lnTo>
                <a:lnTo>
                  <a:pt x="6946899" y="7654235"/>
                </a:lnTo>
                <a:lnTo>
                  <a:pt x="6959599" y="7608072"/>
                </a:lnTo>
                <a:lnTo>
                  <a:pt x="6972299" y="7594960"/>
                </a:lnTo>
                <a:lnTo>
                  <a:pt x="6984999" y="7581681"/>
                </a:lnTo>
                <a:close/>
              </a:path>
              <a:path w="7366000" h="7772400">
                <a:moveTo>
                  <a:pt x="6883399" y="7106715"/>
                </a:moveTo>
                <a:lnTo>
                  <a:pt x="6883399" y="7120979"/>
                </a:lnTo>
                <a:lnTo>
                  <a:pt x="6870699" y="7133792"/>
                </a:lnTo>
                <a:lnTo>
                  <a:pt x="6870699" y="7124037"/>
                </a:lnTo>
                <a:lnTo>
                  <a:pt x="6883399" y="7106715"/>
                </a:lnTo>
                <a:close/>
              </a:path>
              <a:path w="7366000" h="7772400">
                <a:moveTo>
                  <a:pt x="6883399" y="6614967"/>
                </a:moveTo>
                <a:lnTo>
                  <a:pt x="6883399" y="6700700"/>
                </a:lnTo>
                <a:lnTo>
                  <a:pt x="6870699" y="6718481"/>
                </a:lnTo>
                <a:lnTo>
                  <a:pt x="6870699" y="6620757"/>
                </a:lnTo>
                <a:lnTo>
                  <a:pt x="6883399" y="6614967"/>
                </a:lnTo>
                <a:close/>
              </a:path>
              <a:path w="7366000" h="7772400">
                <a:moveTo>
                  <a:pt x="6896099" y="7074351"/>
                </a:moveTo>
                <a:lnTo>
                  <a:pt x="6896099" y="7097804"/>
                </a:lnTo>
                <a:lnTo>
                  <a:pt x="6883399" y="7109350"/>
                </a:lnTo>
                <a:lnTo>
                  <a:pt x="6883399" y="7088348"/>
                </a:lnTo>
                <a:lnTo>
                  <a:pt x="6886672" y="7083422"/>
                </a:lnTo>
                <a:lnTo>
                  <a:pt x="6896099" y="7074351"/>
                </a:lnTo>
                <a:close/>
              </a:path>
              <a:path w="7366000" h="7772400">
                <a:moveTo>
                  <a:pt x="6896099" y="7051034"/>
                </a:moveTo>
                <a:lnTo>
                  <a:pt x="6896099" y="7069230"/>
                </a:lnTo>
                <a:lnTo>
                  <a:pt x="6886672" y="7083422"/>
                </a:lnTo>
                <a:lnTo>
                  <a:pt x="6883399" y="7086571"/>
                </a:lnTo>
                <a:lnTo>
                  <a:pt x="6883399" y="7059990"/>
                </a:lnTo>
                <a:lnTo>
                  <a:pt x="6896099" y="7051034"/>
                </a:lnTo>
                <a:close/>
              </a:path>
              <a:path w="7366000" h="7772400">
                <a:moveTo>
                  <a:pt x="6896099" y="6565525"/>
                </a:moveTo>
                <a:lnTo>
                  <a:pt x="6896099" y="6662315"/>
                </a:lnTo>
                <a:lnTo>
                  <a:pt x="6883399" y="6681795"/>
                </a:lnTo>
                <a:lnTo>
                  <a:pt x="6883399" y="6564145"/>
                </a:lnTo>
                <a:lnTo>
                  <a:pt x="6896099" y="6565525"/>
                </a:lnTo>
                <a:close/>
              </a:path>
              <a:path w="7366000" h="7772400">
                <a:moveTo>
                  <a:pt x="6896099" y="7069230"/>
                </a:moveTo>
                <a:lnTo>
                  <a:pt x="6896099" y="7074351"/>
                </a:lnTo>
                <a:lnTo>
                  <a:pt x="6886672" y="7083422"/>
                </a:lnTo>
                <a:lnTo>
                  <a:pt x="6896099" y="7069230"/>
                </a:lnTo>
                <a:close/>
              </a:path>
              <a:path w="7366000" h="7772400">
                <a:moveTo>
                  <a:pt x="6908799" y="7095142"/>
                </a:moveTo>
                <a:lnTo>
                  <a:pt x="6908799" y="7099261"/>
                </a:lnTo>
                <a:lnTo>
                  <a:pt x="6896099" y="7107112"/>
                </a:lnTo>
                <a:lnTo>
                  <a:pt x="6908799" y="7095142"/>
                </a:lnTo>
                <a:close/>
              </a:path>
              <a:path w="7366000" h="7772400">
                <a:moveTo>
                  <a:pt x="6908799" y="7036780"/>
                </a:moveTo>
                <a:lnTo>
                  <a:pt x="6908799" y="7080780"/>
                </a:lnTo>
                <a:lnTo>
                  <a:pt x="6896099" y="7087469"/>
                </a:lnTo>
                <a:lnTo>
                  <a:pt x="6896099" y="7042125"/>
                </a:lnTo>
                <a:lnTo>
                  <a:pt x="6908799" y="7036780"/>
                </a:lnTo>
                <a:close/>
              </a:path>
              <a:path w="7366000" h="7772400">
                <a:moveTo>
                  <a:pt x="6959599" y="6490917"/>
                </a:moveTo>
                <a:lnTo>
                  <a:pt x="6934199" y="6528154"/>
                </a:lnTo>
                <a:lnTo>
                  <a:pt x="6896099" y="6642805"/>
                </a:lnTo>
                <a:lnTo>
                  <a:pt x="6896099" y="6561071"/>
                </a:lnTo>
                <a:lnTo>
                  <a:pt x="6908799" y="6557508"/>
                </a:lnTo>
                <a:lnTo>
                  <a:pt x="6908799" y="6535237"/>
                </a:lnTo>
                <a:lnTo>
                  <a:pt x="6921499" y="6526357"/>
                </a:lnTo>
                <a:lnTo>
                  <a:pt x="6921499" y="6493029"/>
                </a:lnTo>
                <a:lnTo>
                  <a:pt x="6934199" y="6484415"/>
                </a:lnTo>
                <a:lnTo>
                  <a:pt x="6934199" y="271784"/>
                </a:lnTo>
                <a:lnTo>
                  <a:pt x="6946899" y="274857"/>
                </a:lnTo>
                <a:lnTo>
                  <a:pt x="6946899" y="6506892"/>
                </a:lnTo>
                <a:lnTo>
                  <a:pt x="6959599" y="6490917"/>
                </a:lnTo>
                <a:close/>
              </a:path>
              <a:path w="7366000" h="7772400">
                <a:moveTo>
                  <a:pt x="6908799" y="48675"/>
                </a:moveTo>
                <a:lnTo>
                  <a:pt x="6908799" y="6519603"/>
                </a:lnTo>
                <a:lnTo>
                  <a:pt x="6896099" y="6526915"/>
                </a:lnTo>
                <a:lnTo>
                  <a:pt x="6896099" y="47294"/>
                </a:lnTo>
                <a:lnTo>
                  <a:pt x="6908799" y="48675"/>
                </a:lnTo>
                <a:close/>
              </a:path>
              <a:path w="7366000" h="7772400">
                <a:moveTo>
                  <a:pt x="6921499" y="7071571"/>
                </a:moveTo>
                <a:lnTo>
                  <a:pt x="6921499" y="7082558"/>
                </a:lnTo>
                <a:lnTo>
                  <a:pt x="6908799" y="7091076"/>
                </a:lnTo>
                <a:lnTo>
                  <a:pt x="6908799" y="7083315"/>
                </a:lnTo>
                <a:lnTo>
                  <a:pt x="6921499" y="7071571"/>
                </a:lnTo>
                <a:close/>
              </a:path>
              <a:path w="7366000" h="7772400">
                <a:moveTo>
                  <a:pt x="6921499" y="6975545"/>
                </a:moveTo>
                <a:lnTo>
                  <a:pt x="6921499" y="7067068"/>
                </a:lnTo>
                <a:lnTo>
                  <a:pt x="6908799" y="7074011"/>
                </a:lnTo>
                <a:lnTo>
                  <a:pt x="6908799" y="6981309"/>
                </a:lnTo>
                <a:lnTo>
                  <a:pt x="6921499" y="6975545"/>
                </a:lnTo>
                <a:close/>
              </a:path>
              <a:path w="7366000" h="7772400">
                <a:moveTo>
                  <a:pt x="7010399" y="6830304"/>
                </a:moveTo>
                <a:lnTo>
                  <a:pt x="7010399" y="6894202"/>
                </a:lnTo>
                <a:lnTo>
                  <a:pt x="6997699" y="6906388"/>
                </a:lnTo>
                <a:lnTo>
                  <a:pt x="6984999" y="6920499"/>
                </a:lnTo>
                <a:lnTo>
                  <a:pt x="6984999" y="6935937"/>
                </a:lnTo>
                <a:lnTo>
                  <a:pt x="6972299" y="6952106"/>
                </a:lnTo>
                <a:lnTo>
                  <a:pt x="6921499" y="7073705"/>
                </a:lnTo>
                <a:lnTo>
                  <a:pt x="6921499" y="6952430"/>
                </a:lnTo>
                <a:lnTo>
                  <a:pt x="6934199" y="6934557"/>
                </a:lnTo>
                <a:lnTo>
                  <a:pt x="6946899" y="6916351"/>
                </a:lnTo>
                <a:lnTo>
                  <a:pt x="6946899" y="6897810"/>
                </a:lnTo>
                <a:lnTo>
                  <a:pt x="6959599" y="6889793"/>
                </a:lnTo>
                <a:lnTo>
                  <a:pt x="6959599" y="6883111"/>
                </a:lnTo>
                <a:lnTo>
                  <a:pt x="6972299" y="6878657"/>
                </a:lnTo>
                <a:lnTo>
                  <a:pt x="6972299" y="6873147"/>
                </a:lnTo>
                <a:lnTo>
                  <a:pt x="6984999" y="6866481"/>
                </a:lnTo>
                <a:lnTo>
                  <a:pt x="6997699" y="6858319"/>
                </a:lnTo>
                <a:lnTo>
                  <a:pt x="6997699" y="6836315"/>
                </a:lnTo>
                <a:lnTo>
                  <a:pt x="7010399" y="6830304"/>
                </a:lnTo>
                <a:close/>
              </a:path>
              <a:path w="7366000" h="7772400">
                <a:moveTo>
                  <a:pt x="6946899" y="6578408"/>
                </a:moveTo>
                <a:lnTo>
                  <a:pt x="6946899" y="6832742"/>
                </a:lnTo>
                <a:lnTo>
                  <a:pt x="6934199" y="6839249"/>
                </a:lnTo>
                <a:lnTo>
                  <a:pt x="6934199" y="6587852"/>
                </a:lnTo>
                <a:lnTo>
                  <a:pt x="6946899" y="6578408"/>
                </a:lnTo>
                <a:close/>
              </a:path>
              <a:path w="7366000" h="7772400">
                <a:moveTo>
                  <a:pt x="6972299" y="6743692"/>
                </a:moveTo>
                <a:lnTo>
                  <a:pt x="6972299" y="6809874"/>
                </a:lnTo>
                <a:lnTo>
                  <a:pt x="6959599" y="6819512"/>
                </a:lnTo>
                <a:lnTo>
                  <a:pt x="6946899" y="6827613"/>
                </a:lnTo>
                <a:lnTo>
                  <a:pt x="6946899" y="6745430"/>
                </a:lnTo>
                <a:lnTo>
                  <a:pt x="6959599" y="6748592"/>
                </a:lnTo>
                <a:lnTo>
                  <a:pt x="6959599" y="6746810"/>
                </a:lnTo>
                <a:lnTo>
                  <a:pt x="6972299" y="6743692"/>
                </a:lnTo>
                <a:close/>
              </a:path>
              <a:path w="7366000" h="7772400">
                <a:moveTo>
                  <a:pt x="6959599" y="6718749"/>
                </a:moveTo>
                <a:lnTo>
                  <a:pt x="6959599" y="6725831"/>
                </a:lnTo>
                <a:lnTo>
                  <a:pt x="6946899" y="6732557"/>
                </a:lnTo>
                <a:lnTo>
                  <a:pt x="6946899" y="6717413"/>
                </a:lnTo>
                <a:lnTo>
                  <a:pt x="6959599" y="6718749"/>
                </a:lnTo>
                <a:close/>
              </a:path>
              <a:path w="7366000" h="7772400">
                <a:moveTo>
                  <a:pt x="6959599" y="6709395"/>
                </a:moveTo>
                <a:lnTo>
                  <a:pt x="6959599" y="6715186"/>
                </a:lnTo>
                <a:lnTo>
                  <a:pt x="6946899" y="6713404"/>
                </a:lnTo>
                <a:lnTo>
                  <a:pt x="6959599" y="6709395"/>
                </a:lnTo>
                <a:close/>
              </a:path>
              <a:path w="7366000" h="7772400">
                <a:moveTo>
                  <a:pt x="6959599" y="6557018"/>
                </a:moveTo>
                <a:lnTo>
                  <a:pt x="6959599" y="6692024"/>
                </a:lnTo>
                <a:lnTo>
                  <a:pt x="6946899" y="6689351"/>
                </a:lnTo>
                <a:lnTo>
                  <a:pt x="6946899" y="6564145"/>
                </a:lnTo>
                <a:lnTo>
                  <a:pt x="6959599" y="6557018"/>
                </a:lnTo>
                <a:close/>
              </a:path>
              <a:path w="7366000" h="7772400">
                <a:moveTo>
                  <a:pt x="6959599" y="6490917"/>
                </a:moveTo>
                <a:lnTo>
                  <a:pt x="6959599" y="6552385"/>
                </a:lnTo>
                <a:lnTo>
                  <a:pt x="6946899" y="6537388"/>
                </a:lnTo>
                <a:lnTo>
                  <a:pt x="6946899" y="6509536"/>
                </a:lnTo>
                <a:lnTo>
                  <a:pt x="6959599" y="6490917"/>
                </a:lnTo>
                <a:close/>
              </a:path>
              <a:path w="7366000" h="7772400">
                <a:moveTo>
                  <a:pt x="6959599" y="6397158"/>
                </a:moveTo>
                <a:lnTo>
                  <a:pt x="6959599" y="6490917"/>
                </a:lnTo>
                <a:lnTo>
                  <a:pt x="6946899" y="6506892"/>
                </a:lnTo>
                <a:lnTo>
                  <a:pt x="6946899" y="6399385"/>
                </a:lnTo>
                <a:lnTo>
                  <a:pt x="6959599" y="6397158"/>
                </a:lnTo>
                <a:close/>
              </a:path>
              <a:path w="7366000" h="7772400">
                <a:moveTo>
                  <a:pt x="6959599" y="276595"/>
                </a:moveTo>
                <a:lnTo>
                  <a:pt x="6959599" y="6384196"/>
                </a:lnTo>
                <a:lnTo>
                  <a:pt x="6946899" y="6392748"/>
                </a:lnTo>
                <a:lnTo>
                  <a:pt x="6946899" y="277040"/>
                </a:lnTo>
                <a:lnTo>
                  <a:pt x="6959599" y="276595"/>
                </a:lnTo>
                <a:close/>
              </a:path>
              <a:path w="7366000" h="7772400">
                <a:moveTo>
                  <a:pt x="6972299" y="733681"/>
                </a:moveTo>
                <a:lnTo>
                  <a:pt x="6972299" y="6738347"/>
                </a:lnTo>
                <a:lnTo>
                  <a:pt x="6959599" y="6728103"/>
                </a:lnTo>
                <a:lnTo>
                  <a:pt x="6959599" y="734082"/>
                </a:lnTo>
                <a:lnTo>
                  <a:pt x="6972299" y="733681"/>
                </a:lnTo>
                <a:close/>
              </a:path>
              <a:path w="7366000" h="7772400">
                <a:moveTo>
                  <a:pt x="6972299" y="8899"/>
                </a:moveTo>
                <a:lnTo>
                  <a:pt x="6972299" y="687359"/>
                </a:lnTo>
                <a:lnTo>
                  <a:pt x="6959599" y="686824"/>
                </a:lnTo>
                <a:lnTo>
                  <a:pt x="6959599" y="5336"/>
                </a:lnTo>
                <a:lnTo>
                  <a:pt x="6972299" y="8899"/>
                </a:lnTo>
                <a:close/>
              </a:path>
              <a:path w="7366000" h="7772400">
                <a:moveTo>
                  <a:pt x="6984999" y="6613185"/>
                </a:moveTo>
                <a:lnTo>
                  <a:pt x="6984999" y="6785788"/>
                </a:lnTo>
                <a:lnTo>
                  <a:pt x="6972299" y="6798649"/>
                </a:lnTo>
                <a:lnTo>
                  <a:pt x="6972299" y="6613185"/>
                </a:lnTo>
                <a:lnTo>
                  <a:pt x="6984999" y="6613185"/>
                </a:lnTo>
                <a:close/>
              </a:path>
              <a:path w="7366000" h="7772400">
                <a:moveTo>
                  <a:pt x="6984999" y="35598"/>
                </a:moveTo>
                <a:lnTo>
                  <a:pt x="6984999" y="6600268"/>
                </a:lnTo>
                <a:lnTo>
                  <a:pt x="6972299" y="6606905"/>
                </a:lnTo>
                <a:lnTo>
                  <a:pt x="6972299" y="28899"/>
                </a:lnTo>
                <a:lnTo>
                  <a:pt x="6984999" y="35598"/>
                </a:lnTo>
                <a:close/>
              </a:path>
              <a:path w="7366000" h="7772400">
                <a:moveTo>
                  <a:pt x="6997699" y="7554622"/>
                </a:moveTo>
                <a:lnTo>
                  <a:pt x="6997699" y="7766370"/>
                </a:lnTo>
                <a:lnTo>
                  <a:pt x="6984999" y="7765479"/>
                </a:lnTo>
                <a:lnTo>
                  <a:pt x="6984999" y="7568235"/>
                </a:lnTo>
                <a:lnTo>
                  <a:pt x="6997699" y="7554622"/>
                </a:lnTo>
                <a:close/>
              </a:path>
              <a:path w="7366000" h="7772400">
                <a:moveTo>
                  <a:pt x="6997699" y="6612695"/>
                </a:moveTo>
                <a:lnTo>
                  <a:pt x="6997699" y="6755390"/>
                </a:lnTo>
                <a:lnTo>
                  <a:pt x="6984999" y="6765126"/>
                </a:lnTo>
                <a:lnTo>
                  <a:pt x="6984999" y="6613630"/>
                </a:lnTo>
                <a:lnTo>
                  <a:pt x="6997699" y="6612695"/>
                </a:lnTo>
                <a:close/>
              </a:path>
              <a:path w="7366000" h="7772400">
                <a:moveTo>
                  <a:pt x="7010399" y="97092"/>
                </a:moveTo>
                <a:lnTo>
                  <a:pt x="7010399" y="101100"/>
                </a:lnTo>
                <a:lnTo>
                  <a:pt x="6997699" y="105109"/>
                </a:lnTo>
                <a:lnTo>
                  <a:pt x="6997699" y="6553499"/>
                </a:lnTo>
                <a:lnTo>
                  <a:pt x="6984999" y="6558399"/>
                </a:lnTo>
                <a:lnTo>
                  <a:pt x="6984999" y="71703"/>
                </a:lnTo>
                <a:lnTo>
                  <a:pt x="7010399" y="97092"/>
                </a:lnTo>
                <a:close/>
              </a:path>
              <a:path w="7366000" h="7772400">
                <a:moveTo>
                  <a:pt x="7162799" y="7227415"/>
                </a:moveTo>
                <a:lnTo>
                  <a:pt x="7162799" y="7607801"/>
                </a:lnTo>
                <a:lnTo>
                  <a:pt x="7150099" y="7652790"/>
                </a:lnTo>
                <a:lnTo>
                  <a:pt x="7124699" y="7696923"/>
                </a:lnTo>
                <a:lnTo>
                  <a:pt x="7111999" y="7740146"/>
                </a:lnTo>
                <a:lnTo>
                  <a:pt x="7099299" y="7772399"/>
                </a:lnTo>
                <a:lnTo>
                  <a:pt x="6997699" y="7772399"/>
                </a:lnTo>
                <a:lnTo>
                  <a:pt x="6997699" y="7643435"/>
                </a:lnTo>
                <a:lnTo>
                  <a:pt x="7010399" y="7645662"/>
                </a:lnTo>
                <a:lnTo>
                  <a:pt x="7010399" y="7666552"/>
                </a:lnTo>
                <a:lnTo>
                  <a:pt x="7023099" y="7666552"/>
                </a:lnTo>
                <a:lnTo>
                  <a:pt x="7023099" y="7659425"/>
                </a:lnTo>
                <a:lnTo>
                  <a:pt x="7035799" y="7655015"/>
                </a:lnTo>
                <a:lnTo>
                  <a:pt x="7035799" y="7415652"/>
                </a:lnTo>
                <a:lnTo>
                  <a:pt x="7048499" y="7407203"/>
                </a:lnTo>
                <a:lnTo>
                  <a:pt x="7048499" y="7528072"/>
                </a:lnTo>
                <a:lnTo>
                  <a:pt x="7061199" y="7532526"/>
                </a:lnTo>
                <a:lnTo>
                  <a:pt x="7061199" y="7536089"/>
                </a:lnTo>
                <a:lnTo>
                  <a:pt x="7073899" y="7526735"/>
                </a:lnTo>
                <a:lnTo>
                  <a:pt x="7073899" y="7311870"/>
                </a:lnTo>
                <a:lnTo>
                  <a:pt x="7086599" y="7277294"/>
                </a:lnTo>
                <a:lnTo>
                  <a:pt x="7111999" y="7230978"/>
                </a:lnTo>
                <a:lnTo>
                  <a:pt x="7124699" y="7218945"/>
                </a:lnTo>
                <a:lnTo>
                  <a:pt x="7124699" y="7406874"/>
                </a:lnTo>
                <a:lnTo>
                  <a:pt x="7137399" y="7402909"/>
                </a:lnTo>
                <a:lnTo>
                  <a:pt x="7137399" y="7160059"/>
                </a:lnTo>
                <a:lnTo>
                  <a:pt x="7150099" y="7143001"/>
                </a:lnTo>
                <a:lnTo>
                  <a:pt x="7150099" y="7234096"/>
                </a:lnTo>
                <a:lnTo>
                  <a:pt x="7162799" y="7227415"/>
                </a:lnTo>
                <a:close/>
              </a:path>
              <a:path w="7366000" h="7772400">
                <a:moveTo>
                  <a:pt x="7023099" y="7459169"/>
                </a:moveTo>
                <a:lnTo>
                  <a:pt x="7023099" y="7635372"/>
                </a:lnTo>
                <a:lnTo>
                  <a:pt x="7010399" y="7633635"/>
                </a:lnTo>
                <a:lnTo>
                  <a:pt x="7010399" y="7639426"/>
                </a:lnTo>
                <a:lnTo>
                  <a:pt x="6997699" y="7643435"/>
                </a:lnTo>
                <a:lnTo>
                  <a:pt x="6997699" y="7502953"/>
                </a:lnTo>
                <a:lnTo>
                  <a:pt x="7023099" y="7459169"/>
                </a:lnTo>
                <a:close/>
              </a:path>
              <a:path w="7366000" h="7772400">
                <a:moveTo>
                  <a:pt x="7010399" y="6594455"/>
                </a:moveTo>
                <a:lnTo>
                  <a:pt x="7010399" y="6733524"/>
                </a:lnTo>
                <a:lnTo>
                  <a:pt x="6997699" y="6739936"/>
                </a:lnTo>
                <a:lnTo>
                  <a:pt x="6997699" y="6602267"/>
                </a:lnTo>
                <a:lnTo>
                  <a:pt x="7010399" y="6594455"/>
                </a:lnTo>
                <a:close/>
              </a:path>
              <a:path w="7366000" h="7772400">
                <a:moveTo>
                  <a:pt x="7010399" y="249023"/>
                </a:moveTo>
                <a:lnTo>
                  <a:pt x="7010399" y="6571271"/>
                </a:lnTo>
                <a:lnTo>
                  <a:pt x="6997699" y="6566372"/>
                </a:lnTo>
                <a:lnTo>
                  <a:pt x="6997699" y="241897"/>
                </a:lnTo>
                <a:lnTo>
                  <a:pt x="7010399" y="249023"/>
                </a:lnTo>
                <a:close/>
              </a:path>
              <a:path w="7366000" h="7772400">
                <a:moveTo>
                  <a:pt x="7035799" y="6770711"/>
                </a:moveTo>
                <a:lnTo>
                  <a:pt x="7035799" y="6852071"/>
                </a:lnTo>
                <a:lnTo>
                  <a:pt x="7023099" y="6865987"/>
                </a:lnTo>
                <a:lnTo>
                  <a:pt x="7023099" y="6884849"/>
                </a:lnTo>
                <a:lnTo>
                  <a:pt x="7010399" y="6890639"/>
                </a:lnTo>
                <a:lnTo>
                  <a:pt x="7010399" y="6824272"/>
                </a:lnTo>
                <a:lnTo>
                  <a:pt x="7035799" y="6770711"/>
                </a:lnTo>
                <a:close/>
              </a:path>
              <a:path w="7366000" h="7772400">
                <a:moveTo>
                  <a:pt x="7023099" y="6284468"/>
                </a:moveTo>
                <a:lnTo>
                  <a:pt x="7023099" y="6651578"/>
                </a:lnTo>
                <a:lnTo>
                  <a:pt x="7010399" y="6666862"/>
                </a:lnTo>
                <a:lnTo>
                  <a:pt x="7010399" y="6280414"/>
                </a:lnTo>
                <a:lnTo>
                  <a:pt x="7023099" y="6284468"/>
                </a:lnTo>
                <a:close/>
              </a:path>
              <a:path w="7366000" h="7772400">
                <a:moveTo>
                  <a:pt x="7023099" y="745663"/>
                </a:moveTo>
                <a:lnTo>
                  <a:pt x="7023099" y="6272842"/>
                </a:lnTo>
                <a:lnTo>
                  <a:pt x="7010399" y="6279122"/>
                </a:lnTo>
                <a:lnTo>
                  <a:pt x="7010399" y="746108"/>
                </a:lnTo>
                <a:lnTo>
                  <a:pt x="7023099" y="745663"/>
                </a:lnTo>
                <a:close/>
              </a:path>
              <a:path w="7366000" h="7772400">
                <a:moveTo>
                  <a:pt x="7023099" y="267927"/>
                </a:moveTo>
                <a:lnTo>
                  <a:pt x="7023099" y="717646"/>
                </a:lnTo>
                <a:lnTo>
                  <a:pt x="7010399" y="718091"/>
                </a:lnTo>
                <a:lnTo>
                  <a:pt x="7010399" y="261402"/>
                </a:lnTo>
                <a:lnTo>
                  <a:pt x="7023099" y="267927"/>
                </a:lnTo>
                <a:close/>
              </a:path>
              <a:path w="7366000" h="7772400">
                <a:moveTo>
                  <a:pt x="7035799" y="82970"/>
                </a:moveTo>
                <a:lnTo>
                  <a:pt x="7035799" y="163058"/>
                </a:lnTo>
                <a:lnTo>
                  <a:pt x="7023099" y="163994"/>
                </a:lnTo>
                <a:lnTo>
                  <a:pt x="7010399" y="162167"/>
                </a:lnTo>
                <a:lnTo>
                  <a:pt x="7010399" y="120342"/>
                </a:lnTo>
                <a:lnTo>
                  <a:pt x="7023099" y="112554"/>
                </a:lnTo>
                <a:lnTo>
                  <a:pt x="7023099" y="90944"/>
                </a:lnTo>
                <a:lnTo>
                  <a:pt x="7035799" y="82970"/>
                </a:lnTo>
                <a:close/>
              </a:path>
              <a:path w="7366000" h="7772400">
                <a:moveTo>
                  <a:pt x="7035799" y="7581923"/>
                </a:moveTo>
                <a:lnTo>
                  <a:pt x="7035799" y="7649225"/>
                </a:lnTo>
                <a:lnTo>
                  <a:pt x="7023099" y="7645216"/>
                </a:lnTo>
                <a:lnTo>
                  <a:pt x="7023099" y="7583704"/>
                </a:lnTo>
                <a:lnTo>
                  <a:pt x="7035799" y="7581923"/>
                </a:lnTo>
                <a:close/>
              </a:path>
              <a:path w="7366000" h="7772400">
                <a:moveTo>
                  <a:pt x="7035799" y="7415652"/>
                </a:moveTo>
                <a:lnTo>
                  <a:pt x="7035799" y="7566779"/>
                </a:lnTo>
                <a:lnTo>
                  <a:pt x="7023099" y="7571233"/>
                </a:lnTo>
                <a:lnTo>
                  <a:pt x="7023099" y="7437273"/>
                </a:lnTo>
                <a:lnTo>
                  <a:pt x="7035799" y="7415652"/>
                </a:lnTo>
                <a:close/>
              </a:path>
              <a:path w="7366000" h="7772400">
                <a:moveTo>
                  <a:pt x="7035799" y="6485796"/>
                </a:moveTo>
                <a:lnTo>
                  <a:pt x="7035799" y="6621494"/>
                </a:lnTo>
                <a:lnTo>
                  <a:pt x="7023099" y="6636456"/>
                </a:lnTo>
                <a:lnTo>
                  <a:pt x="7023099" y="6485350"/>
                </a:lnTo>
                <a:lnTo>
                  <a:pt x="7035799" y="6485796"/>
                </a:lnTo>
                <a:close/>
              </a:path>
              <a:path w="7366000" h="7772400">
                <a:moveTo>
                  <a:pt x="7035799" y="6279167"/>
                </a:moveTo>
                <a:lnTo>
                  <a:pt x="7035799" y="6455508"/>
                </a:lnTo>
                <a:lnTo>
                  <a:pt x="7023099" y="6463080"/>
                </a:lnTo>
                <a:lnTo>
                  <a:pt x="7023099" y="6284957"/>
                </a:lnTo>
                <a:lnTo>
                  <a:pt x="7035799" y="6279167"/>
                </a:lnTo>
                <a:close/>
              </a:path>
              <a:path w="7366000" h="7772400">
                <a:moveTo>
                  <a:pt x="7035799" y="301397"/>
                </a:moveTo>
                <a:lnTo>
                  <a:pt x="7035799" y="6269769"/>
                </a:lnTo>
                <a:lnTo>
                  <a:pt x="7023099" y="6267987"/>
                </a:lnTo>
                <a:lnTo>
                  <a:pt x="7023099" y="292229"/>
                </a:lnTo>
                <a:lnTo>
                  <a:pt x="7035799" y="301397"/>
                </a:lnTo>
                <a:close/>
              </a:path>
              <a:path w="7366000" h="7772400">
                <a:moveTo>
                  <a:pt x="7048499" y="7132545"/>
                </a:moveTo>
                <a:lnTo>
                  <a:pt x="7035799" y="7157042"/>
                </a:lnTo>
                <a:lnTo>
                  <a:pt x="7035891" y="7156787"/>
                </a:lnTo>
                <a:lnTo>
                  <a:pt x="7048499" y="7132545"/>
                </a:lnTo>
                <a:close/>
              </a:path>
              <a:path w="7366000" h="7772400">
                <a:moveTo>
                  <a:pt x="7035891" y="7156787"/>
                </a:moveTo>
                <a:lnTo>
                  <a:pt x="7035799" y="7157042"/>
                </a:lnTo>
                <a:lnTo>
                  <a:pt x="7035891" y="7156787"/>
                </a:lnTo>
                <a:close/>
              </a:path>
              <a:path w="7366000" h="7772400">
                <a:moveTo>
                  <a:pt x="7150099" y="6481837"/>
                </a:moveTo>
                <a:lnTo>
                  <a:pt x="7150099" y="6567712"/>
                </a:lnTo>
                <a:lnTo>
                  <a:pt x="7137399" y="6592834"/>
                </a:lnTo>
                <a:lnTo>
                  <a:pt x="7111999" y="6644548"/>
                </a:lnTo>
                <a:lnTo>
                  <a:pt x="7111999" y="6670647"/>
                </a:lnTo>
                <a:lnTo>
                  <a:pt x="7086599" y="6709721"/>
                </a:lnTo>
                <a:lnTo>
                  <a:pt x="7073899" y="6748557"/>
                </a:lnTo>
                <a:lnTo>
                  <a:pt x="7048499" y="6823826"/>
                </a:lnTo>
                <a:lnTo>
                  <a:pt x="7035799" y="6838064"/>
                </a:lnTo>
                <a:lnTo>
                  <a:pt x="7035799" y="6744222"/>
                </a:lnTo>
                <a:lnTo>
                  <a:pt x="7061199" y="6717817"/>
                </a:lnTo>
                <a:lnTo>
                  <a:pt x="7086599" y="6632855"/>
                </a:lnTo>
                <a:lnTo>
                  <a:pt x="7111999" y="6590551"/>
                </a:lnTo>
                <a:lnTo>
                  <a:pt x="7137399" y="6504017"/>
                </a:lnTo>
                <a:lnTo>
                  <a:pt x="7150099" y="6481837"/>
                </a:lnTo>
                <a:close/>
              </a:path>
              <a:path w="7366000" h="7772400">
                <a:moveTo>
                  <a:pt x="7048499" y="6470874"/>
                </a:moveTo>
                <a:lnTo>
                  <a:pt x="7048499" y="6587888"/>
                </a:lnTo>
                <a:lnTo>
                  <a:pt x="7035799" y="6606686"/>
                </a:lnTo>
                <a:lnTo>
                  <a:pt x="7035799" y="6478419"/>
                </a:lnTo>
                <a:lnTo>
                  <a:pt x="7048499" y="6470874"/>
                </a:lnTo>
                <a:close/>
              </a:path>
              <a:path w="7366000" h="7772400">
                <a:moveTo>
                  <a:pt x="7048499" y="346731"/>
                </a:moveTo>
                <a:lnTo>
                  <a:pt x="7048499" y="6443036"/>
                </a:lnTo>
                <a:lnTo>
                  <a:pt x="7035799" y="6442145"/>
                </a:lnTo>
                <a:lnTo>
                  <a:pt x="7035799" y="338964"/>
                </a:lnTo>
                <a:lnTo>
                  <a:pt x="7048499" y="346731"/>
                </a:lnTo>
                <a:close/>
              </a:path>
              <a:path w="7366000" h="7772400">
                <a:moveTo>
                  <a:pt x="7048499" y="52119"/>
                </a:moveTo>
                <a:lnTo>
                  <a:pt x="7048499" y="167337"/>
                </a:lnTo>
                <a:lnTo>
                  <a:pt x="7035799" y="164439"/>
                </a:lnTo>
                <a:lnTo>
                  <a:pt x="7035799" y="58830"/>
                </a:lnTo>
                <a:lnTo>
                  <a:pt x="7048499" y="52119"/>
                </a:lnTo>
                <a:close/>
              </a:path>
              <a:path w="7366000" h="7772400">
                <a:moveTo>
                  <a:pt x="7289799" y="0"/>
                </a:moveTo>
                <a:lnTo>
                  <a:pt x="7289799" y="1226301"/>
                </a:lnTo>
                <a:lnTo>
                  <a:pt x="7277099" y="1221073"/>
                </a:lnTo>
                <a:lnTo>
                  <a:pt x="7277099" y="1217314"/>
                </a:lnTo>
                <a:lnTo>
                  <a:pt x="7264399" y="1216869"/>
                </a:lnTo>
                <a:lnTo>
                  <a:pt x="7264399" y="1166180"/>
                </a:lnTo>
                <a:lnTo>
                  <a:pt x="7251699" y="1167026"/>
                </a:lnTo>
                <a:lnTo>
                  <a:pt x="7251699" y="5546406"/>
                </a:lnTo>
                <a:lnTo>
                  <a:pt x="7238999" y="5557590"/>
                </a:lnTo>
                <a:lnTo>
                  <a:pt x="7238999" y="5570507"/>
                </a:lnTo>
                <a:lnTo>
                  <a:pt x="7238092" y="5572384"/>
                </a:lnTo>
                <a:lnTo>
                  <a:pt x="7226299" y="5579416"/>
                </a:lnTo>
                <a:lnTo>
                  <a:pt x="7226299" y="5256891"/>
                </a:lnTo>
                <a:lnTo>
                  <a:pt x="7213599" y="5259563"/>
                </a:lnTo>
                <a:lnTo>
                  <a:pt x="7213599" y="5332121"/>
                </a:lnTo>
                <a:lnTo>
                  <a:pt x="7200899" y="5329894"/>
                </a:lnTo>
                <a:lnTo>
                  <a:pt x="7200899" y="5675905"/>
                </a:lnTo>
                <a:lnTo>
                  <a:pt x="7188199" y="5685425"/>
                </a:lnTo>
                <a:lnTo>
                  <a:pt x="7188199" y="897550"/>
                </a:lnTo>
                <a:lnTo>
                  <a:pt x="7175499" y="900267"/>
                </a:lnTo>
                <a:lnTo>
                  <a:pt x="7175499" y="5455992"/>
                </a:lnTo>
                <a:lnTo>
                  <a:pt x="7162799" y="5462875"/>
                </a:lnTo>
                <a:lnTo>
                  <a:pt x="7162799" y="5552880"/>
                </a:lnTo>
                <a:lnTo>
                  <a:pt x="7150099" y="5577101"/>
                </a:lnTo>
                <a:lnTo>
                  <a:pt x="7150099" y="5549084"/>
                </a:lnTo>
                <a:lnTo>
                  <a:pt x="7137399" y="5550420"/>
                </a:lnTo>
                <a:lnTo>
                  <a:pt x="7137399" y="5883870"/>
                </a:lnTo>
                <a:lnTo>
                  <a:pt x="7124699" y="5892054"/>
                </a:lnTo>
                <a:lnTo>
                  <a:pt x="7124699" y="5908719"/>
                </a:lnTo>
                <a:lnTo>
                  <a:pt x="7111999" y="5917692"/>
                </a:lnTo>
                <a:lnTo>
                  <a:pt x="7111999" y="5975347"/>
                </a:lnTo>
                <a:lnTo>
                  <a:pt x="7099299" y="5995255"/>
                </a:lnTo>
                <a:lnTo>
                  <a:pt x="7099299" y="25335"/>
                </a:lnTo>
                <a:lnTo>
                  <a:pt x="7086599" y="22708"/>
                </a:lnTo>
                <a:lnTo>
                  <a:pt x="7086599" y="15772"/>
                </a:lnTo>
                <a:lnTo>
                  <a:pt x="7073899" y="11160"/>
                </a:lnTo>
                <a:lnTo>
                  <a:pt x="7061199" y="7635"/>
                </a:lnTo>
                <a:lnTo>
                  <a:pt x="7061199" y="5337"/>
                </a:lnTo>
                <a:lnTo>
                  <a:pt x="7048499" y="4045"/>
                </a:lnTo>
                <a:lnTo>
                  <a:pt x="7035799" y="2219"/>
                </a:lnTo>
                <a:lnTo>
                  <a:pt x="7035799" y="0"/>
                </a:lnTo>
                <a:lnTo>
                  <a:pt x="7289799" y="0"/>
                </a:lnTo>
                <a:close/>
              </a:path>
              <a:path w="7366000" h="7772400">
                <a:moveTo>
                  <a:pt x="7048499" y="7121855"/>
                </a:moveTo>
                <a:lnTo>
                  <a:pt x="7048499" y="7132545"/>
                </a:lnTo>
                <a:lnTo>
                  <a:pt x="7035891" y="7156787"/>
                </a:lnTo>
                <a:lnTo>
                  <a:pt x="7048499" y="7121855"/>
                </a:lnTo>
                <a:close/>
              </a:path>
              <a:path w="7366000" h="7772400">
                <a:moveTo>
                  <a:pt x="7073899" y="7311870"/>
                </a:moveTo>
                <a:lnTo>
                  <a:pt x="7073899" y="7511591"/>
                </a:lnTo>
                <a:lnTo>
                  <a:pt x="7061199" y="7508473"/>
                </a:lnTo>
                <a:lnTo>
                  <a:pt x="7061199" y="7511146"/>
                </a:lnTo>
                <a:lnTo>
                  <a:pt x="7048499" y="7515600"/>
                </a:lnTo>
                <a:lnTo>
                  <a:pt x="7048499" y="7380018"/>
                </a:lnTo>
                <a:lnTo>
                  <a:pt x="7073899" y="7311870"/>
                </a:lnTo>
                <a:close/>
              </a:path>
              <a:path w="7366000" h="7772400">
                <a:moveTo>
                  <a:pt x="7086599" y="6113372"/>
                </a:moveTo>
                <a:lnTo>
                  <a:pt x="7086599" y="6244781"/>
                </a:lnTo>
                <a:lnTo>
                  <a:pt x="7073899" y="6256852"/>
                </a:lnTo>
                <a:lnTo>
                  <a:pt x="7073899" y="6530074"/>
                </a:lnTo>
                <a:lnTo>
                  <a:pt x="7048499" y="6568881"/>
                </a:lnTo>
                <a:lnTo>
                  <a:pt x="7048499" y="6175785"/>
                </a:lnTo>
                <a:lnTo>
                  <a:pt x="7061199" y="6178012"/>
                </a:lnTo>
                <a:lnTo>
                  <a:pt x="7061199" y="6176231"/>
                </a:lnTo>
                <a:lnTo>
                  <a:pt x="7073899" y="6122335"/>
                </a:lnTo>
                <a:lnTo>
                  <a:pt x="7086599" y="6113372"/>
                </a:lnTo>
                <a:close/>
              </a:path>
              <a:path w="7366000" h="7772400">
                <a:moveTo>
                  <a:pt x="7061199" y="365723"/>
                </a:moveTo>
                <a:lnTo>
                  <a:pt x="7061199" y="6127235"/>
                </a:lnTo>
                <a:lnTo>
                  <a:pt x="7048499" y="6138825"/>
                </a:lnTo>
                <a:lnTo>
                  <a:pt x="7048499" y="360868"/>
                </a:lnTo>
                <a:lnTo>
                  <a:pt x="7061199" y="365723"/>
                </a:lnTo>
                <a:close/>
              </a:path>
              <a:path w="7366000" h="7772400">
                <a:moveTo>
                  <a:pt x="7099299" y="36471"/>
                </a:moveTo>
                <a:lnTo>
                  <a:pt x="7099299" y="6015179"/>
                </a:lnTo>
                <a:lnTo>
                  <a:pt x="7086599" y="6035454"/>
                </a:lnTo>
                <a:lnTo>
                  <a:pt x="7086599" y="6067952"/>
                </a:lnTo>
                <a:lnTo>
                  <a:pt x="7073899" y="6079241"/>
                </a:lnTo>
                <a:lnTo>
                  <a:pt x="7073899" y="208980"/>
                </a:lnTo>
                <a:lnTo>
                  <a:pt x="7061199" y="201408"/>
                </a:lnTo>
                <a:lnTo>
                  <a:pt x="7061199" y="178695"/>
                </a:lnTo>
                <a:lnTo>
                  <a:pt x="7048499" y="172089"/>
                </a:lnTo>
                <a:lnTo>
                  <a:pt x="7048499" y="26717"/>
                </a:lnTo>
                <a:lnTo>
                  <a:pt x="7086599" y="34734"/>
                </a:lnTo>
                <a:lnTo>
                  <a:pt x="7099299" y="36471"/>
                </a:lnTo>
                <a:close/>
              </a:path>
              <a:path w="7366000" h="7772400">
                <a:moveTo>
                  <a:pt x="7073899" y="360868"/>
                </a:moveTo>
                <a:lnTo>
                  <a:pt x="7073899" y="6101401"/>
                </a:lnTo>
                <a:lnTo>
                  <a:pt x="7061199" y="6108005"/>
                </a:lnTo>
                <a:lnTo>
                  <a:pt x="7061199" y="364431"/>
                </a:lnTo>
                <a:lnTo>
                  <a:pt x="7073899" y="360868"/>
                </a:lnTo>
                <a:close/>
              </a:path>
              <a:path w="7366000" h="7772400">
                <a:moveTo>
                  <a:pt x="7188199" y="5945505"/>
                </a:moveTo>
                <a:lnTo>
                  <a:pt x="7188199" y="6144343"/>
                </a:lnTo>
                <a:lnTo>
                  <a:pt x="7111999" y="6399122"/>
                </a:lnTo>
                <a:lnTo>
                  <a:pt x="7073899" y="6497418"/>
                </a:lnTo>
                <a:lnTo>
                  <a:pt x="7073899" y="6382014"/>
                </a:lnTo>
                <a:lnTo>
                  <a:pt x="7086599" y="6379786"/>
                </a:lnTo>
                <a:lnTo>
                  <a:pt x="7086599" y="6267497"/>
                </a:lnTo>
                <a:lnTo>
                  <a:pt x="7099299" y="6265315"/>
                </a:lnTo>
                <a:lnTo>
                  <a:pt x="7099299" y="6249887"/>
                </a:lnTo>
                <a:lnTo>
                  <a:pt x="7111999" y="6238233"/>
                </a:lnTo>
                <a:lnTo>
                  <a:pt x="7111999" y="6227415"/>
                </a:lnTo>
                <a:lnTo>
                  <a:pt x="7124699" y="6217165"/>
                </a:lnTo>
                <a:lnTo>
                  <a:pt x="7137399" y="6204457"/>
                </a:lnTo>
                <a:lnTo>
                  <a:pt x="7137399" y="6189995"/>
                </a:lnTo>
                <a:lnTo>
                  <a:pt x="7150099" y="6174196"/>
                </a:lnTo>
                <a:lnTo>
                  <a:pt x="7150099" y="6096137"/>
                </a:lnTo>
                <a:lnTo>
                  <a:pt x="7162799" y="6072962"/>
                </a:lnTo>
                <a:lnTo>
                  <a:pt x="7162799" y="6050287"/>
                </a:lnTo>
                <a:lnTo>
                  <a:pt x="7175499" y="6027863"/>
                </a:lnTo>
                <a:lnTo>
                  <a:pt x="7175499" y="5941496"/>
                </a:lnTo>
                <a:lnTo>
                  <a:pt x="7188199" y="5945505"/>
                </a:lnTo>
                <a:close/>
              </a:path>
              <a:path w="7366000" h="7772400">
                <a:moveTo>
                  <a:pt x="7086599" y="6276405"/>
                </a:moveTo>
                <a:lnTo>
                  <a:pt x="7086599" y="6379786"/>
                </a:lnTo>
                <a:lnTo>
                  <a:pt x="7073899" y="6377070"/>
                </a:lnTo>
                <a:lnTo>
                  <a:pt x="7073899" y="6274624"/>
                </a:lnTo>
                <a:lnTo>
                  <a:pt x="7086599" y="6276405"/>
                </a:lnTo>
                <a:close/>
              </a:path>
              <a:path w="7366000" h="7772400">
                <a:moveTo>
                  <a:pt x="7150099" y="5911514"/>
                </a:moveTo>
                <a:lnTo>
                  <a:pt x="7150099" y="6049187"/>
                </a:lnTo>
                <a:lnTo>
                  <a:pt x="7137399" y="6064833"/>
                </a:lnTo>
                <a:lnTo>
                  <a:pt x="7137399" y="6079810"/>
                </a:lnTo>
                <a:lnTo>
                  <a:pt x="7124699" y="6093785"/>
                </a:lnTo>
                <a:lnTo>
                  <a:pt x="7124699" y="6125836"/>
                </a:lnTo>
                <a:lnTo>
                  <a:pt x="7111999" y="6139434"/>
                </a:lnTo>
                <a:lnTo>
                  <a:pt x="7111999" y="6165942"/>
                </a:lnTo>
                <a:lnTo>
                  <a:pt x="7099299" y="6179214"/>
                </a:lnTo>
                <a:lnTo>
                  <a:pt x="7099299" y="6212106"/>
                </a:lnTo>
                <a:lnTo>
                  <a:pt x="7086599" y="6233646"/>
                </a:lnTo>
                <a:lnTo>
                  <a:pt x="7086599" y="6086256"/>
                </a:lnTo>
                <a:lnTo>
                  <a:pt x="7137399" y="5921007"/>
                </a:lnTo>
                <a:lnTo>
                  <a:pt x="7150099" y="5911514"/>
                </a:lnTo>
                <a:close/>
              </a:path>
              <a:path w="7366000" h="7772400">
                <a:moveTo>
                  <a:pt x="7124699" y="7160027"/>
                </a:moveTo>
                <a:lnTo>
                  <a:pt x="7124699" y="7163590"/>
                </a:lnTo>
                <a:lnTo>
                  <a:pt x="7111999" y="7188133"/>
                </a:lnTo>
                <a:lnTo>
                  <a:pt x="7124699" y="7160027"/>
                </a:lnTo>
                <a:close/>
              </a:path>
              <a:path w="7366000" h="7772400">
                <a:moveTo>
                  <a:pt x="7213599" y="7524998"/>
                </a:moveTo>
                <a:lnTo>
                  <a:pt x="7213599" y="7772399"/>
                </a:lnTo>
                <a:lnTo>
                  <a:pt x="7124699" y="7772399"/>
                </a:lnTo>
                <a:lnTo>
                  <a:pt x="7124699" y="7768997"/>
                </a:lnTo>
                <a:lnTo>
                  <a:pt x="7137399" y="7767706"/>
                </a:lnTo>
                <a:lnTo>
                  <a:pt x="7137399" y="7763697"/>
                </a:lnTo>
                <a:lnTo>
                  <a:pt x="7150099" y="7759472"/>
                </a:lnTo>
                <a:lnTo>
                  <a:pt x="7150099" y="7694212"/>
                </a:lnTo>
                <a:lnTo>
                  <a:pt x="7162799" y="7674328"/>
                </a:lnTo>
                <a:lnTo>
                  <a:pt x="7162799" y="7653735"/>
                </a:lnTo>
                <a:lnTo>
                  <a:pt x="7188199" y="7612255"/>
                </a:lnTo>
                <a:lnTo>
                  <a:pt x="7200899" y="7599702"/>
                </a:lnTo>
                <a:lnTo>
                  <a:pt x="7200899" y="7528562"/>
                </a:lnTo>
                <a:lnTo>
                  <a:pt x="7213599" y="7524998"/>
                </a:lnTo>
                <a:close/>
              </a:path>
              <a:path w="7366000" h="7772400">
                <a:moveTo>
                  <a:pt x="7137399" y="7182209"/>
                </a:moveTo>
                <a:lnTo>
                  <a:pt x="7137399" y="7367766"/>
                </a:lnTo>
                <a:lnTo>
                  <a:pt x="7124699" y="7383801"/>
                </a:lnTo>
                <a:lnTo>
                  <a:pt x="7124699" y="7192899"/>
                </a:lnTo>
                <a:lnTo>
                  <a:pt x="7137399" y="7182209"/>
                </a:lnTo>
                <a:close/>
              </a:path>
              <a:path w="7366000" h="7772400">
                <a:moveTo>
                  <a:pt x="7162799" y="6662630"/>
                </a:moveTo>
                <a:lnTo>
                  <a:pt x="7162799" y="6724755"/>
                </a:lnTo>
                <a:lnTo>
                  <a:pt x="7150099" y="6746079"/>
                </a:lnTo>
                <a:lnTo>
                  <a:pt x="7137399" y="6766902"/>
                </a:lnTo>
                <a:lnTo>
                  <a:pt x="7137399" y="6787391"/>
                </a:lnTo>
                <a:lnTo>
                  <a:pt x="7124699" y="6792692"/>
                </a:lnTo>
                <a:lnTo>
                  <a:pt x="7124699" y="6754123"/>
                </a:lnTo>
                <a:lnTo>
                  <a:pt x="7150099" y="6692638"/>
                </a:lnTo>
                <a:lnTo>
                  <a:pt x="7162799" y="6662630"/>
                </a:lnTo>
                <a:close/>
              </a:path>
              <a:path w="7366000" h="7772400">
                <a:moveTo>
                  <a:pt x="7150099" y="7702681"/>
                </a:moveTo>
                <a:lnTo>
                  <a:pt x="7150099" y="7719285"/>
                </a:lnTo>
                <a:lnTo>
                  <a:pt x="7137399" y="7711154"/>
                </a:lnTo>
                <a:lnTo>
                  <a:pt x="7150099" y="7702681"/>
                </a:lnTo>
                <a:close/>
              </a:path>
              <a:path w="7366000" h="7772400">
                <a:moveTo>
                  <a:pt x="7289799" y="6438769"/>
                </a:moveTo>
                <a:lnTo>
                  <a:pt x="7289799" y="6840793"/>
                </a:lnTo>
                <a:lnTo>
                  <a:pt x="7277099" y="6859188"/>
                </a:lnTo>
                <a:lnTo>
                  <a:pt x="7264399" y="6889963"/>
                </a:lnTo>
                <a:lnTo>
                  <a:pt x="7264399" y="6814784"/>
                </a:lnTo>
                <a:lnTo>
                  <a:pt x="7251699" y="6847419"/>
                </a:lnTo>
                <a:lnTo>
                  <a:pt x="7238999" y="6874420"/>
                </a:lnTo>
                <a:lnTo>
                  <a:pt x="7238999" y="6897672"/>
                </a:lnTo>
                <a:lnTo>
                  <a:pt x="7226299" y="6919056"/>
                </a:lnTo>
                <a:lnTo>
                  <a:pt x="7200899" y="6960424"/>
                </a:lnTo>
                <a:lnTo>
                  <a:pt x="7200899" y="6980879"/>
                </a:lnTo>
                <a:lnTo>
                  <a:pt x="7188199" y="7001459"/>
                </a:lnTo>
                <a:lnTo>
                  <a:pt x="7175499" y="7014153"/>
                </a:lnTo>
                <a:lnTo>
                  <a:pt x="7175499" y="7039542"/>
                </a:lnTo>
                <a:lnTo>
                  <a:pt x="7162799" y="7052236"/>
                </a:lnTo>
                <a:lnTo>
                  <a:pt x="7137399" y="7111922"/>
                </a:lnTo>
                <a:lnTo>
                  <a:pt x="7137399" y="6902080"/>
                </a:lnTo>
                <a:lnTo>
                  <a:pt x="7150099" y="6887192"/>
                </a:lnTo>
                <a:lnTo>
                  <a:pt x="7150099" y="6844917"/>
                </a:lnTo>
                <a:lnTo>
                  <a:pt x="7162799" y="6831944"/>
                </a:lnTo>
                <a:lnTo>
                  <a:pt x="7162799" y="6818971"/>
                </a:lnTo>
                <a:lnTo>
                  <a:pt x="7188199" y="6723639"/>
                </a:lnTo>
                <a:lnTo>
                  <a:pt x="7213599" y="6675614"/>
                </a:lnTo>
                <a:lnTo>
                  <a:pt x="7264399" y="6483127"/>
                </a:lnTo>
                <a:lnTo>
                  <a:pt x="7289799" y="6438769"/>
                </a:lnTo>
                <a:close/>
              </a:path>
              <a:path w="7366000" h="7772400">
                <a:moveTo>
                  <a:pt x="7150099" y="5591399"/>
                </a:moveTo>
                <a:lnTo>
                  <a:pt x="7150099" y="5857312"/>
                </a:lnTo>
                <a:lnTo>
                  <a:pt x="7137399" y="5866499"/>
                </a:lnTo>
                <a:lnTo>
                  <a:pt x="7137399" y="5594963"/>
                </a:lnTo>
                <a:lnTo>
                  <a:pt x="7150099" y="5591399"/>
                </a:lnTo>
                <a:close/>
              </a:path>
              <a:path w="7366000" h="7772400">
                <a:moveTo>
                  <a:pt x="7162799" y="7108760"/>
                </a:moveTo>
                <a:lnTo>
                  <a:pt x="7162799" y="7209554"/>
                </a:lnTo>
                <a:lnTo>
                  <a:pt x="7150099" y="7215344"/>
                </a:lnTo>
                <a:lnTo>
                  <a:pt x="7150099" y="7125859"/>
                </a:lnTo>
                <a:lnTo>
                  <a:pt x="7162799" y="7108760"/>
                </a:lnTo>
                <a:close/>
              </a:path>
              <a:path w="7366000" h="7772400">
                <a:moveTo>
                  <a:pt x="7213599" y="6284382"/>
                </a:moveTo>
                <a:lnTo>
                  <a:pt x="7213599" y="6416314"/>
                </a:lnTo>
                <a:lnTo>
                  <a:pt x="7200899" y="6441726"/>
                </a:lnTo>
                <a:lnTo>
                  <a:pt x="7188199" y="6468779"/>
                </a:lnTo>
                <a:lnTo>
                  <a:pt x="7162799" y="6524952"/>
                </a:lnTo>
                <a:lnTo>
                  <a:pt x="7162799" y="6535955"/>
                </a:lnTo>
                <a:lnTo>
                  <a:pt x="7150099" y="6546833"/>
                </a:lnTo>
                <a:lnTo>
                  <a:pt x="7150099" y="6460238"/>
                </a:lnTo>
                <a:lnTo>
                  <a:pt x="7162799" y="6439482"/>
                </a:lnTo>
                <a:lnTo>
                  <a:pt x="7175499" y="6419833"/>
                </a:lnTo>
                <a:lnTo>
                  <a:pt x="7175499" y="6411880"/>
                </a:lnTo>
                <a:lnTo>
                  <a:pt x="7188199" y="6403481"/>
                </a:lnTo>
                <a:lnTo>
                  <a:pt x="7188199" y="6385491"/>
                </a:lnTo>
                <a:lnTo>
                  <a:pt x="7213599" y="6284382"/>
                </a:lnTo>
                <a:close/>
              </a:path>
              <a:path w="7366000" h="7772400">
                <a:moveTo>
                  <a:pt x="7162799" y="5873222"/>
                </a:moveTo>
                <a:lnTo>
                  <a:pt x="7162799" y="6015169"/>
                </a:lnTo>
                <a:lnTo>
                  <a:pt x="7150099" y="6024147"/>
                </a:lnTo>
                <a:lnTo>
                  <a:pt x="7150099" y="5882701"/>
                </a:lnTo>
                <a:lnTo>
                  <a:pt x="7162799" y="5873222"/>
                </a:lnTo>
                <a:close/>
              </a:path>
              <a:path w="7366000" h="7772400">
                <a:moveTo>
                  <a:pt x="7162799" y="5579818"/>
                </a:moveTo>
                <a:lnTo>
                  <a:pt x="7162799" y="5819808"/>
                </a:lnTo>
                <a:lnTo>
                  <a:pt x="7150099" y="5838597"/>
                </a:lnTo>
                <a:lnTo>
                  <a:pt x="7150099" y="5582446"/>
                </a:lnTo>
                <a:lnTo>
                  <a:pt x="7162799" y="5579818"/>
                </a:lnTo>
                <a:close/>
              </a:path>
              <a:path w="7366000" h="7772400">
                <a:moveTo>
                  <a:pt x="7200899" y="7528562"/>
                </a:moveTo>
                <a:lnTo>
                  <a:pt x="7200899" y="7557914"/>
                </a:lnTo>
                <a:lnTo>
                  <a:pt x="7188199" y="7556979"/>
                </a:lnTo>
                <a:lnTo>
                  <a:pt x="7188199" y="7558315"/>
                </a:lnTo>
                <a:lnTo>
                  <a:pt x="7162799" y="7562769"/>
                </a:lnTo>
                <a:lnTo>
                  <a:pt x="7162799" y="7091166"/>
                </a:lnTo>
                <a:lnTo>
                  <a:pt x="7175499" y="7082703"/>
                </a:lnTo>
                <a:lnTo>
                  <a:pt x="7175499" y="7529853"/>
                </a:lnTo>
                <a:lnTo>
                  <a:pt x="7188199" y="7529453"/>
                </a:lnTo>
                <a:lnTo>
                  <a:pt x="7200899" y="7528562"/>
                </a:lnTo>
                <a:close/>
              </a:path>
              <a:path w="7366000" h="7772400">
                <a:moveTo>
                  <a:pt x="7188199" y="6592254"/>
                </a:moveTo>
                <a:lnTo>
                  <a:pt x="7188199" y="6654378"/>
                </a:lnTo>
                <a:lnTo>
                  <a:pt x="7162799" y="6702762"/>
                </a:lnTo>
                <a:lnTo>
                  <a:pt x="7162799" y="6645501"/>
                </a:lnTo>
                <a:lnTo>
                  <a:pt x="7175499" y="6628127"/>
                </a:lnTo>
                <a:lnTo>
                  <a:pt x="7175499" y="6610410"/>
                </a:lnTo>
                <a:lnTo>
                  <a:pt x="7188199" y="6592254"/>
                </a:lnTo>
                <a:close/>
              </a:path>
              <a:path w="7366000" h="7772400">
                <a:moveTo>
                  <a:pt x="7175499" y="5831833"/>
                </a:moveTo>
                <a:lnTo>
                  <a:pt x="7175499" y="5994457"/>
                </a:lnTo>
                <a:lnTo>
                  <a:pt x="7162799" y="5996238"/>
                </a:lnTo>
                <a:lnTo>
                  <a:pt x="7162799" y="5854264"/>
                </a:lnTo>
                <a:lnTo>
                  <a:pt x="7175499" y="5831833"/>
                </a:lnTo>
                <a:close/>
              </a:path>
              <a:path w="7366000" h="7772400">
                <a:moveTo>
                  <a:pt x="7175499" y="5478262"/>
                </a:moveTo>
                <a:lnTo>
                  <a:pt x="7175499" y="5781636"/>
                </a:lnTo>
                <a:lnTo>
                  <a:pt x="7162799" y="5800851"/>
                </a:lnTo>
                <a:lnTo>
                  <a:pt x="7162799" y="5484944"/>
                </a:lnTo>
                <a:lnTo>
                  <a:pt x="7175499" y="5478262"/>
                </a:lnTo>
                <a:close/>
              </a:path>
              <a:path w="7366000" h="7772400">
                <a:moveTo>
                  <a:pt x="7188199" y="7266612"/>
                </a:moveTo>
                <a:lnTo>
                  <a:pt x="7188199" y="7470574"/>
                </a:lnTo>
                <a:lnTo>
                  <a:pt x="7175499" y="7493328"/>
                </a:lnTo>
                <a:lnTo>
                  <a:pt x="7175499" y="7265231"/>
                </a:lnTo>
                <a:lnTo>
                  <a:pt x="7188199" y="7266612"/>
                </a:lnTo>
                <a:close/>
              </a:path>
              <a:path w="7366000" h="7772400">
                <a:moveTo>
                  <a:pt x="7188199" y="7141450"/>
                </a:moveTo>
                <a:lnTo>
                  <a:pt x="7188199" y="7255922"/>
                </a:lnTo>
                <a:lnTo>
                  <a:pt x="7175499" y="7264385"/>
                </a:lnTo>
                <a:lnTo>
                  <a:pt x="7175499" y="7136550"/>
                </a:lnTo>
                <a:lnTo>
                  <a:pt x="7188199" y="7141450"/>
                </a:lnTo>
                <a:close/>
              </a:path>
              <a:path w="7366000" h="7772400">
                <a:moveTo>
                  <a:pt x="7238999" y="6920348"/>
                </a:moveTo>
                <a:lnTo>
                  <a:pt x="7238999" y="7392665"/>
                </a:lnTo>
                <a:lnTo>
                  <a:pt x="7226299" y="7398936"/>
                </a:lnTo>
                <a:lnTo>
                  <a:pt x="7226299" y="7051030"/>
                </a:lnTo>
                <a:lnTo>
                  <a:pt x="7213599" y="7047912"/>
                </a:lnTo>
                <a:lnTo>
                  <a:pt x="7213599" y="7054148"/>
                </a:lnTo>
                <a:lnTo>
                  <a:pt x="7188199" y="7096017"/>
                </a:lnTo>
                <a:lnTo>
                  <a:pt x="7188199" y="7130314"/>
                </a:lnTo>
                <a:lnTo>
                  <a:pt x="7175499" y="7136550"/>
                </a:lnTo>
                <a:lnTo>
                  <a:pt x="7175499" y="7074908"/>
                </a:lnTo>
                <a:lnTo>
                  <a:pt x="7188199" y="7054669"/>
                </a:lnTo>
                <a:lnTo>
                  <a:pt x="7200899" y="7033595"/>
                </a:lnTo>
                <a:lnTo>
                  <a:pt x="7200899" y="7012021"/>
                </a:lnTo>
                <a:lnTo>
                  <a:pt x="7213599" y="6990279"/>
                </a:lnTo>
                <a:lnTo>
                  <a:pt x="7226299" y="6946628"/>
                </a:lnTo>
                <a:lnTo>
                  <a:pt x="7238999" y="6920348"/>
                </a:lnTo>
                <a:close/>
              </a:path>
              <a:path w="7366000" h="7772400">
                <a:moveTo>
                  <a:pt x="7188199" y="5804259"/>
                </a:moveTo>
                <a:lnTo>
                  <a:pt x="7188199" y="5918780"/>
                </a:lnTo>
                <a:lnTo>
                  <a:pt x="7175499" y="5923635"/>
                </a:lnTo>
                <a:lnTo>
                  <a:pt x="7175499" y="5818171"/>
                </a:lnTo>
                <a:lnTo>
                  <a:pt x="7188199" y="5804259"/>
                </a:lnTo>
                <a:close/>
              </a:path>
              <a:path w="7366000" h="7772400">
                <a:moveTo>
                  <a:pt x="7188199" y="935634"/>
                </a:moveTo>
                <a:lnTo>
                  <a:pt x="7188199" y="5733698"/>
                </a:lnTo>
                <a:lnTo>
                  <a:pt x="7175499" y="5757771"/>
                </a:lnTo>
                <a:lnTo>
                  <a:pt x="7175499" y="930154"/>
                </a:lnTo>
                <a:lnTo>
                  <a:pt x="7188199" y="935634"/>
                </a:lnTo>
                <a:close/>
              </a:path>
              <a:path w="7366000" h="7772400">
                <a:moveTo>
                  <a:pt x="7200899" y="7148576"/>
                </a:moveTo>
                <a:lnTo>
                  <a:pt x="7200899" y="7424735"/>
                </a:lnTo>
                <a:lnTo>
                  <a:pt x="7188199" y="7447727"/>
                </a:lnTo>
                <a:lnTo>
                  <a:pt x="7188199" y="7148576"/>
                </a:lnTo>
                <a:lnTo>
                  <a:pt x="7200899" y="7148576"/>
                </a:lnTo>
                <a:close/>
              </a:path>
              <a:path w="7366000" h="7772400">
                <a:moveTo>
                  <a:pt x="7200899" y="6532366"/>
                </a:moveTo>
                <a:lnTo>
                  <a:pt x="7200899" y="6605661"/>
                </a:lnTo>
                <a:lnTo>
                  <a:pt x="7188199" y="6630166"/>
                </a:lnTo>
                <a:lnTo>
                  <a:pt x="7188199" y="6556620"/>
                </a:lnTo>
                <a:lnTo>
                  <a:pt x="7200899" y="6532366"/>
                </a:lnTo>
                <a:close/>
              </a:path>
              <a:path w="7366000" h="7772400">
                <a:moveTo>
                  <a:pt x="7213599" y="5880920"/>
                </a:moveTo>
                <a:lnTo>
                  <a:pt x="7213599" y="6076777"/>
                </a:lnTo>
                <a:lnTo>
                  <a:pt x="7188199" y="6121654"/>
                </a:lnTo>
                <a:lnTo>
                  <a:pt x="7188199" y="5938334"/>
                </a:lnTo>
                <a:lnTo>
                  <a:pt x="7200899" y="5932588"/>
                </a:lnTo>
                <a:lnTo>
                  <a:pt x="7200899" y="5882256"/>
                </a:lnTo>
                <a:lnTo>
                  <a:pt x="7213599" y="5880920"/>
                </a:lnTo>
                <a:close/>
              </a:path>
              <a:path w="7366000" h="7772400">
                <a:moveTo>
                  <a:pt x="7200899" y="5751971"/>
                </a:moveTo>
                <a:lnTo>
                  <a:pt x="7200899" y="5912500"/>
                </a:lnTo>
                <a:lnTo>
                  <a:pt x="7188199" y="5911653"/>
                </a:lnTo>
                <a:lnTo>
                  <a:pt x="7188199" y="5771013"/>
                </a:lnTo>
                <a:lnTo>
                  <a:pt x="7200899" y="5751971"/>
                </a:lnTo>
                <a:close/>
              </a:path>
              <a:path w="7366000" h="7772400">
                <a:moveTo>
                  <a:pt x="7213599" y="7130760"/>
                </a:moveTo>
                <a:lnTo>
                  <a:pt x="7213599" y="7410482"/>
                </a:lnTo>
                <a:lnTo>
                  <a:pt x="7200899" y="7414936"/>
                </a:lnTo>
                <a:lnTo>
                  <a:pt x="7200899" y="7135214"/>
                </a:lnTo>
                <a:lnTo>
                  <a:pt x="7213599" y="7130760"/>
                </a:lnTo>
                <a:close/>
              </a:path>
              <a:path w="7366000" h="7772400">
                <a:moveTo>
                  <a:pt x="7226299" y="6459520"/>
                </a:moveTo>
                <a:lnTo>
                  <a:pt x="7226299" y="6558892"/>
                </a:lnTo>
                <a:lnTo>
                  <a:pt x="7213599" y="6563792"/>
                </a:lnTo>
                <a:lnTo>
                  <a:pt x="7213599" y="6573272"/>
                </a:lnTo>
                <a:lnTo>
                  <a:pt x="7200899" y="6583541"/>
                </a:lnTo>
                <a:lnTo>
                  <a:pt x="7200899" y="6507903"/>
                </a:lnTo>
                <a:lnTo>
                  <a:pt x="7226299" y="6459520"/>
                </a:lnTo>
                <a:close/>
              </a:path>
              <a:path w="7366000" h="7772400">
                <a:moveTo>
                  <a:pt x="7213599" y="5713888"/>
                </a:moveTo>
                <a:lnTo>
                  <a:pt x="7213599" y="5825465"/>
                </a:lnTo>
                <a:lnTo>
                  <a:pt x="7200899" y="5834262"/>
                </a:lnTo>
                <a:lnTo>
                  <a:pt x="7200899" y="5732930"/>
                </a:lnTo>
                <a:lnTo>
                  <a:pt x="7213599" y="5713888"/>
                </a:lnTo>
                <a:close/>
              </a:path>
              <a:path w="7366000" h="7772400">
                <a:moveTo>
                  <a:pt x="7226299" y="5275153"/>
                </a:moveTo>
                <a:lnTo>
                  <a:pt x="7226299" y="5628056"/>
                </a:lnTo>
                <a:lnTo>
                  <a:pt x="7213599" y="5639166"/>
                </a:lnTo>
                <a:lnTo>
                  <a:pt x="7200899" y="5658034"/>
                </a:lnTo>
                <a:lnTo>
                  <a:pt x="7200899" y="5554385"/>
                </a:lnTo>
                <a:lnTo>
                  <a:pt x="7213599" y="5554830"/>
                </a:lnTo>
                <a:lnTo>
                  <a:pt x="7213599" y="5274707"/>
                </a:lnTo>
                <a:lnTo>
                  <a:pt x="7226299" y="5275153"/>
                </a:lnTo>
                <a:close/>
              </a:path>
              <a:path w="7366000" h="7772400">
                <a:moveTo>
                  <a:pt x="7213599" y="5335239"/>
                </a:moveTo>
                <a:lnTo>
                  <a:pt x="7213599" y="5549530"/>
                </a:lnTo>
                <a:lnTo>
                  <a:pt x="7200899" y="5554385"/>
                </a:lnTo>
                <a:lnTo>
                  <a:pt x="7200899" y="5339738"/>
                </a:lnTo>
                <a:lnTo>
                  <a:pt x="7213599" y="5335239"/>
                </a:lnTo>
                <a:close/>
              </a:path>
              <a:path w="7366000" h="7772400">
                <a:moveTo>
                  <a:pt x="7226299" y="7502541"/>
                </a:moveTo>
                <a:lnTo>
                  <a:pt x="7226299" y="7759377"/>
                </a:lnTo>
                <a:lnTo>
                  <a:pt x="7213599" y="7765509"/>
                </a:lnTo>
                <a:lnTo>
                  <a:pt x="7213599" y="7519208"/>
                </a:lnTo>
                <a:lnTo>
                  <a:pt x="7226299" y="7502541"/>
                </a:lnTo>
                <a:close/>
              </a:path>
              <a:path w="7366000" h="7772400">
                <a:moveTo>
                  <a:pt x="7226299" y="7053257"/>
                </a:moveTo>
                <a:lnTo>
                  <a:pt x="7226299" y="7407134"/>
                </a:lnTo>
                <a:lnTo>
                  <a:pt x="7213599" y="7409145"/>
                </a:lnTo>
                <a:lnTo>
                  <a:pt x="7213599" y="7070301"/>
                </a:lnTo>
                <a:lnTo>
                  <a:pt x="7226299" y="7053257"/>
                </a:lnTo>
                <a:close/>
              </a:path>
              <a:path w="7366000" h="7772400">
                <a:moveTo>
                  <a:pt x="7226299" y="6270296"/>
                </a:moveTo>
                <a:lnTo>
                  <a:pt x="7226299" y="6389990"/>
                </a:lnTo>
                <a:lnTo>
                  <a:pt x="7213599" y="6396753"/>
                </a:lnTo>
                <a:lnTo>
                  <a:pt x="7213599" y="6277318"/>
                </a:lnTo>
                <a:lnTo>
                  <a:pt x="7226299" y="6270296"/>
                </a:lnTo>
                <a:close/>
              </a:path>
              <a:path w="7366000" h="7772400">
                <a:moveTo>
                  <a:pt x="7226299" y="5854802"/>
                </a:moveTo>
                <a:lnTo>
                  <a:pt x="7226299" y="6037206"/>
                </a:lnTo>
                <a:lnTo>
                  <a:pt x="7213599" y="6054814"/>
                </a:lnTo>
                <a:lnTo>
                  <a:pt x="7213599" y="5872501"/>
                </a:lnTo>
                <a:lnTo>
                  <a:pt x="7226299" y="5854802"/>
                </a:lnTo>
                <a:close/>
              </a:path>
              <a:path w="7366000" h="7772400">
                <a:moveTo>
                  <a:pt x="7238999" y="5658517"/>
                </a:moveTo>
                <a:lnTo>
                  <a:pt x="7238999" y="5774910"/>
                </a:lnTo>
                <a:lnTo>
                  <a:pt x="7226299" y="5785600"/>
                </a:lnTo>
                <a:lnTo>
                  <a:pt x="7226299" y="5804547"/>
                </a:lnTo>
                <a:lnTo>
                  <a:pt x="7213599" y="5810689"/>
                </a:lnTo>
                <a:lnTo>
                  <a:pt x="7213599" y="5695209"/>
                </a:lnTo>
                <a:lnTo>
                  <a:pt x="7226299" y="5676696"/>
                </a:lnTo>
                <a:lnTo>
                  <a:pt x="7238999" y="5658517"/>
                </a:lnTo>
                <a:close/>
              </a:path>
              <a:path w="7366000" h="7772400">
                <a:moveTo>
                  <a:pt x="7238999" y="7466568"/>
                </a:moveTo>
                <a:lnTo>
                  <a:pt x="7238999" y="7729401"/>
                </a:lnTo>
                <a:lnTo>
                  <a:pt x="7226299" y="7744544"/>
                </a:lnTo>
                <a:lnTo>
                  <a:pt x="7226299" y="7484889"/>
                </a:lnTo>
                <a:lnTo>
                  <a:pt x="7238999" y="7466568"/>
                </a:lnTo>
                <a:close/>
              </a:path>
              <a:path w="7366000" h="7772400">
                <a:moveTo>
                  <a:pt x="7302499" y="6212310"/>
                </a:moveTo>
                <a:lnTo>
                  <a:pt x="7302499" y="6315205"/>
                </a:lnTo>
                <a:lnTo>
                  <a:pt x="7277099" y="6364679"/>
                </a:lnTo>
                <a:lnTo>
                  <a:pt x="7277099" y="6389392"/>
                </a:lnTo>
                <a:lnTo>
                  <a:pt x="7264399" y="6414087"/>
                </a:lnTo>
                <a:lnTo>
                  <a:pt x="7226299" y="6511233"/>
                </a:lnTo>
                <a:lnTo>
                  <a:pt x="7226299" y="6438209"/>
                </a:lnTo>
                <a:lnTo>
                  <a:pt x="7238999" y="6416314"/>
                </a:lnTo>
                <a:lnTo>
                  <a:pt x="7251699" y="6393751"/>
                </a:lnTo>
                <a:lnTo>
                  <a:pt x="7251699" y="6177036"/>
                </a:lnTo>
                <a:lnTo>
                  <a:pt x="7264399" y="6172137"/>
                </a:lnTo>
                <a:lnTo>
                  <a:pt x="7264399" y="6160111"/>
                </a:lnTo>
                <a:lnTo>
                  <a:pt x="7289799" y="6069340"/>
                </a:lnTo>
                <a:lnTo>
                  <a:pt x="7289799" y="6208746"/>
                </a:lnTo>
                <a:lnTo>
                  <a:pt x="7302499" y="6212310"/>
                </a:lnTo>
                <a:close/>
              </a:path>
              <a:path w="7366000" h="7772400">
                <a:moveTo>
                  <a:pt x="7238999" y="6237337"/>
                </a:moveTo>
                <a:lnTo>
                  <a:pt x="7238999" y="6364200"/>
                </a:lnTo>
                <a:lnTo>
                  <a:pt x="7226299" y="6370366"/>
                </a:lnTo>
                <a:lnTo>
                  <a:pt x="7226299" y="6263524"/>
                </a:lnTo>
                <a:lnTo>
                  <a:pt x="7238999" y="6237337"/>
                </a:lnTo>
                <a:close/>
              </a:path>
              <a:path w="7366000" h="7772400">
                <a:moveTo>
                  <a:pt x="7277099" y="5706717"/>
                </a:moveTo>
                <a:lnTo>
                  <a:pt x="7277099" y="5882237"/>
                </a:lnTo>
                <a:lnTo>
                  <a:pt x="7238999" y="5982211"/>
                </a:lnTo>
                <a:lnTo>
                  <a:pt x="7238999" y="6001322"/>
                </a:lnTo>
                <a:lnTo>
                  <a:pt x="7226299" y="6019515"/>
                </a:lnTo>
                <a:lnTo>
                  <a:pt x="7226299" y="5837480"/>
                </a:lnTo>
                <a:lnTo>
                  <a:pt x="7238999" y="5821076"/>
                </a:lnTo>
                <a:lnTo>
                  <a:pt x="7251699" y="5806134"/>
                </a:lnTo>
                <a:lnTo>
                  <a:pt x="7251699" y="5631932"/>
                </a:lnTo>
                <a:lnTo>
                  <a:pt x="7264399" y="5648823"/>
                </a:lnTo>
                <a:lnTo>
                  <a:pt x="7264399" y="5708053"/>
                </a:lnTo>
                <a:lnTo>
                  <a:pt x="7277099" y="5706717"/>
                </a:lnTo>
                <a:close/>
              </a:path>
              <a:path w="7366000" h="7772400">
                <a:moveTo>
                  <a:pt x="7230923" y="5587218"/>
                </a:moveTo>
                <a:lnTo>
                  <a:pt x="7226299" y="5596787"/>
                </a:lnTo>
                <a:lnTo>
                  <a:pt x="7226299" y="5589839"/>
                </a:lnTo>
                <a:lnTo>
                  <a:pt x="7230923" y="5587218"/>
                </a:lnTo>
                <a:close/>
              </a:path>
              <a:path w="7366000" h="7772400">
                <a:moveTo>
                  <a:pt x="7238999" y="5571844"/>
                </a:moveTo>
                <a:lnTo>
                  <a:pt x="7238999" y="5582642"/>
                </a:lnTo>
                <a:lnTo>
                  <a:pt x="7230923" y="5587218"/>
                </a:lnTo>
                <a:lnTo>
                  <a:pt x="7238092" y="5572384"/>
                </a:lnTo>
                <a:lnTo>
                  <a:pt x="7238999" y="5571844"/>
                </a:lnTo>
                <a:close/>
              </a:path>
              <a:path w="7366000" h="7772400">
                <a:moveTo>
                  <a:pt x="7238999" y="5570507"/>
                </a:moveTo>
                <a:lnTo>
                  <a:pt x="7238999" y="5571844"/>
                </a:lnTo>
                <a:lnTo>
                  <a:pt x="7238092" y="5572384"/>
                </a:lnTo>
                <a:lnTo>
                  <a:pt x="7238999" y="5570507"/>
                </a:lnTo>
                <a:close/>
              </a:path>
              <a:path w="7366000" h="7772400">
                <a:moveTo>
                  <a:pt x="7264399" y="7401921"/>
                </a:moveTo>
                <a:lnTo>
                  <a:pt x="7264399" y="7658850"/>
                </a:lnTo>
                <a:lnTo>
                  <a:pt x="7251699" y="7671246"/>
                </a:lnTo>
                <a:lnTo>
                  <a:pt x="7251699" y="7684402"/>
                </a:lnTo>
                <a:lnTo>
                  <a:pt x="7238999" y="7698355"/>
                </a:lnTo>
                <a:lnTo>
                  <a:pt x="7238999" y="7447897"/>
                </a:lnTo>
                <a:lnTo>
                  <a:pt x="7251699" y="7417608"/>
                </a:lnTo>
                <a:lnTo>
                  <a:pt x="7264399" y="7401921"/>
                </a:lnTo>
                <a:close/>
              </a:path>
              <a:path w="7366000" h="7772400">
                <a:moveTo>
                  <a:pt x="7251699" y="7331643"/>
                </a:moveTo>
                <a:lnTo>
                  <a:pt x="7251699" y="7377031"/>
                </a:lnTo>
                <a:lnTo>
                  <a:pt x="7238999" y="7381530"/>
                </a:lnTo>
                <a:lnTo>
                  <a:pt x="7238999" y="7331197"/>
                </a:lnTo>
                <a:lnTo>
                  <a:pt x="7251699" y="7331643"/>
                </a:lnTo>
                <a:close/>
              </a:path>
              <a:path w="7366000" h="7772400">
                <a:moveTo>
                  <a:pt x="7251699" y="6991790"/>
                </a:moveTo>
                <a:lnTo>
                  <a:pt x="7251699" y="7290665"/>
                </a:lnTo>
                <a:lnTo>
                  <a:pt x="7238999" y="7297820"/>
                </a:lnTo>
                <a:lnTo>
                  <a:pt x="7238999" y="6992235"/>
                </a:lnTo>
                <a:lnTo>
                  <a:pt x="7251699" y="6991790"/>
                </a:lnTo>
                <a:close/>
              </a:path>
              <a:path w="7366000" h="7772400">
                <a:moveTo>
                  <a:pt x="7251699" y="6875099"/>
                </a:moveTo>
                <a:lnTo>
                  <a:pt x="7251699" y="6948028"/>
                </a:lnTo>
                <a:lnTo>
                  <a:pt x="7238999" y="6967236"/>
                </a:lnTo>
                <a:lnTo>
                  <a:pt x="7238999" y="6898661"/>
                </a:lnTo>
                <a:lnTo>
                  <a:pt x="7251699" y="6875099"/>
                </a:lnTo>
                <a:close/>
              </a:path>
              <a:path w="7366000" h="7772400">
                <a:moveTo>
                  <a:pt x="7251699" y="6196134"/>
                </a:moveTo>
                <a:lnTo>
                  <a:pt x="7251699" y="6357074"/>
                </a:lnTo>
                <a:lnTo>
                  <a:pt x="7238999" y="6356138"/>
                </a:lnTo>
                <a:lnTo>
                  <a:pt x="7238999" y="6216606"/>
                </a:lnTo>
                <a:lnTo>
                  <a:pt x="7251699" y="6196134"/>
                </a:lnTo>
                <a:close/>
              </a:path>
              <a:path w="7366000" h="7772400">
                <a:moveTo>
                  <a:pt x="7251699" y="5634114"/>
                </a:moveTo>
                <a:lnTo>
                  <a:pt x="7251699" y="5766447"/>
                </a:lnTo>
                <a:lnTo>
                  <a:pt x="7238999" y="5766447"/>
                </a:lnTo>
                <a:lnTo>
                  <a:pt x="7238999" y="5636831"/>
                </a:lnTo>
                <a:lnTo>
                  <a:pt x="7251699" y="5634114"/>
                </a:lnTo>
                <a:close/>
              </a:path>
              <a:path w="7366000" h="7772400">
                <a:moveTo>
                  <a:pt x="7264399" y="7319171"/>
                </a:moveTo>
                <a:lnTo>
                  <a:pt x="7264399" y="7372176"/>
                </a:lnTo>
                <a:lnTo>
                  <a:pt x="7251699" y="7370795"/>
                </a:lnTo>
                <a:lnTo>
                  <a:pt x="7251699" y="7327634"/>
                </a:lnTo>
                <a:lnTo>
                  <a:pt x="7264399" y="7319171"/>
                </a:lnTo>
                <a:close/>
              </a:path>
              <a:path w="7366000" h="7772400">
                <a:moveTo>
                  <a:pt x="7264399" y="6967247"/>
                </a:moveTo>
                <a:lnTo>
                  <a:pt x="7264399" y="7233161"/>
                </a:lnTo>
                <a:lnTo>
                  <a:pt x="7251699" y="7237615"/>
                </a:lnTo>
                <a:lnTo>
                  <a:pt x="7251699" y="6973272"/>
                </a:lnTo>
                <a:lnTo>
                  <a:pt x="7264399" y="6967247"/>
                </a:lnTo>
                <a:close/>
              </a:path>
              <a:path w="7366000" h="7772400">
                <a:moveTo>
                  <a:pt x="7264399" y="6814784"/>
                </a:moveTo>
                <a:lnTo>
                  <a:pt x="7264399" y="6899588"/>
                </a:lnTo>
                <a:lnTo>
                  <a:pt x="7251699" y="6925979"/>
                </a:lnTo>
                <a:lnTo>
                  <a:pt x="7251699" y="6847771"/>
                </a:lnTo>
                <a:lnTo>
                  <a:pt x="7264399" y="6814784"/>
                </a:lnTo>
                <a:close/>
              </a:path>
              <a:path w="7366000" h="7772400">
                <a:moveTo>
                  <a:pt x="7353299" y="5250391"/>
                </a:moveTo>
                <a:lnTo>
                  <a:pt x="7353299" y="5361745"/>
                </a:lnTo>
                <a:lnTo>
                  <a:pt x="7315199" y="5454322"/>
                </a:lnTo>
                <a:lnTo>
                  <a:pt x="7302499" y="5486462"/>
                </a:lnTo>
                <a:lnTo>
                  <a:pt x="7302499" y="5495419"/>
                </a:lnTo>
                <a:lnTo>
                  <a:pt x="7289799" y="5502107"/>
                </a:lnTo>
                <a:lnTo>
                  <a:pt x="7289799" y="5617059"/>
                </a:lnTo>
                <a:lnTo>
                  <a:pt x="7277099" y="5624254"/>
                </a:lnTo>
                <a:lnTo>
                  <a:pt x="7277099" y="5629157"/>
                </a:lnTo>
                <a:lnTo>
                  <a:pt x="7264399" y="5631797"/>
                </a:lnTo>
                <a:lnTo>
                  <a:pt x="7264399" y="5632203"/>
                </a:lnTo>
                <a:lnTo>
                  <a:pt x="7251699" y="5631757"/>
                </a:lnTo>
                <a:lnTo>
                  <a:pt x="7251699" y="5565011"/>
                </a:lnTo>
                <a:lnTo>
                  <a:pt x="7340599" y="5267762"/>
                </a:lnTo>
                <a:lnTo>
                  <a:pt x="7340599" y="5256627"/>
                </a:lnTo>
                <a:lnTo>
                  <a:pt x="7353299" y="5250391"/>
                </a:lnTo>
                <a:close/>
              </a:path>
              <a:path w="7366000" h="7772400">
                <a:moveTo>
                  <a:pt x="7264399" y="5126192"/>
                </a:moveTo>
                <a:lnTo>
                  <a:pt x="7264399" y="5464498"/>
                </a:lnTo>
                <a:lnTo>
                  <a:pt x="7251699" y="5487715"/>
                </a:lnTo>
                <a:lnTo>
                  <a:pt x="7251699" y="5117178"/>
                </a:lnTo>
                <a:lnTo>
                  <a:pt x="7264399" y="5126192"/>
                </a:lnTo>
                <a:close/>
              </a:path>
              <a:path w="7366000" h="7772400">
                <a:moveTo>
                  <a:pt x="7264399" y="1213350"/>
                </a:moveTo>
                <a:lnTo>
                  <a:pt x="7264399" y="5107228"/>
                </a:lnTo>
                <a:lnTo>
                  <a:pt x="7251699" y="5117178"/>
                </a:lnTo>
                <a:lnTo>
                  <a:pt x="7251699" y="1203395"/>
                </a:lnTo>
                <a:lnTo>
                  <a:pt x="7264399" y="1213350"/>
                </a:lnTo>
                <a:close/>
              </a:path>
              <a:path w="7366000" h="7772400">
                <a:moveTo>
                  <a:pt x="7327899" y="6941903"/>
                </a:moveTo>
                <a:lnTo>
                  <a:pt x="7327899" y="7538907"/>
                </a:lnTo>
                <a:lnTo>
                  <a:pt x="7315199" y="7554530"/>
                </a:lnTo>
                <a:lnTo>
                  <a:pt x="7302499" y="7578690"/>
                </a:lnTo>
                <a:lnTo>
                  <a:pt x="7289799" y="7602323"/>
                </a:lnTo>
                <a:lnTo>
                  <a:pt x="7277099" y="7625222"/>
                </a:lnTo>
                <a:lnTo>
                  <a:pt x="7264399" y="7647177"/>
                </a:lnTo>
                <a:lnTo>
                  <a:pt x="7264399" y="7297912"/>
                </a:lnTo>
                <a:lnTo>
                  <a:pt x="7277099" y="7292446"/>
                </a:lnTo>
                <a:lnTo>
                  <a:pt x="7277099" y="7286707"/>
                </a:lnTo>
                <a:lnTo>
                  <a:pt x="7289799" y="7281439"/>
                </a:lnTo>
                <a:lnTo>
                  <a:pt x="7302499" y="7271467"/>
                </a:lnTo>
                <a:lnTo>
                  <a:pt x="7302499" y="7260287"/>
                </a:lnTo>
                <a:lnTo>
                  <a:pt x="7315199" y="7255833"/>
                </a:lnTo>
                <a:lnTo>
                  <a:pt x="7315199" y="6948540"/>
                </a:lnTo>
                <a:lnTo>
                  <a:pt x="7327899" y="6941903"/>
                </a:lnTo>
                <a:close/>
              </a:path>
              <a:path w="7366000" h="7772400">
                <a:moveTo>
                  <a:pt x="7315199" y="6951658"/>
                </a:moveTo>
                <a:lnTo>
                  <a:pt x="7315199" y="7246524"/>
                </a:lnTo>
                <a:lnTo>
                  <a:pt x="7289799" y="7239063"/>
                </a:lnTo>
                <a:lnTo>
                  <a:pt x="7277099" y="7235499"/>
                </a:lnTo>
                <a:lnTo>
                  <a:pt x="7264399" y="7232270"/>
                </a:lnTo>
                <a:lnTo>
                  <a:pt x="7264399" y="6951919"/>
                </a:lnTo>
                <a:lnTo>
                  <a:pt x="7277099" y="6944366"/>
                </a:lnTo>
                <a:lnTo>
                  <a:pt x="7277099" y="6936558"/>
                </a:lnTo>
                <a:lnTo>
                  <a:pt x="7289799" y="6917440"/>
                </a:lnTo>
                <a:lnTo>
                  <a:pt x="7289799" y="6898197"/>
                </a:lnTo>
                <a:lnTo>
                  <a:pt x="7302499" y="6878870"/>
                </a:lnTo>
                <a:lnTo>
                  <a:pt x="7302499" y="6941903"/>
                </a:lnTo>
                <a:lnTo>
                  <a:pt x="7315199" y="6951658"/>
                </a:lnTo>
                <a:close/>
              </a:path>
              <a:path w="7366000" h="7772400">
                <a:moveTo>
                  <a:pt x="7302499" y="5153195"/>
                </a:moveTo>
                <a:lnTo>
                  <a:pt x="7302499" y="5335715"/>
                </a:lnTo>
                <a:lnTo>
                  <a:pt x="7289799" y="5364129"/>
                </a:lnTo>
                <a:lnTo>
                  <a:pt x="7289799" y="5391950"/>
                </a:lnTo>
                <a:lnTo>
                  <a:pt x="7264399" y="5441615"/>
                </a:lnTo>
                <a:lnTo>
                  <a:pt x="7264399" y="5141080"/>
                </a:lnTo>
                <a:lnTo>
                  <a:pt x="7277099" y="5153151"/>
                </a:lnTo>
                <a:lnTo>
                  <a:pt x="7277099" y="5156618"/>
                </a:lnTo>
                <a:lnTo>
                  <a:pt x="7289799" y="5156531"/>
                </a:lnTo>
                <a:lnTo>
                  <a:pt x="7302499" y="5153195"/>
                </a:lnTo>
                <a:close/>
              </a:path>
              <a:path w="7366000" h="7772400">
                <a:moveTo>
                  <a:pt x="7277099" y="1246546"/>
                </a:moveTo>
                <a:lnTo>
                  <a:pt x="7277099" y="5031144"/>
                </a:lnTo>
                <a:lnTo>
                  <a:pt x="7264399" y="5056523"/>
                </a:lnTo>
                <a:lnTo>
                  <a:pt x="7264399" y="1237960"/>
                </a:lnTo>
                <a:lnTo>
                  <a:pt x="7277099" y="1246546"/>
                </a:lnTo>
                <a:close/>
              </a:path>
              <a:path w="7366000" h="7772400">
                <a:moveTo>
                  <a:pt x="7315199" y="5636831"/>
                </a:moveTo>
                <a:lnTo>
                  <a:pt x="7315199" y="5718079"/>
                </a:lnTo>
                <a:lnTo>
                  <a:pt x="7302499" y="5726535"/>
                </a:lnTo>
                <a:lnTo>
                  <a:pt x="7302499" y="5792909"/>
                </a:lnTo>
                <a:lnTo>
                  <a:pt x="7289799" y="5806940"/>
                </a:lnTo>
                <a:lnTo>
                  <a:pt x="7289799" y="5835001"/>
                </a:lnTo>
                <a:lnTo>
                  <a:pt x="7277099" y="5849032"/>
                </a:lnTo>
                <a:lnTo>
                  <a:pt x="7277099" y="5687529"/>
                </a:lnTo>
                <a:lnTo>
                  <a:pt x="7289799" y="5669547"/>
                </a:lnTo>
                <a:lnTo>
                  <a:pt x="7302499" y="5652233"/>
                </a:lnTo>
                <a:lnTo>
                  <a:pt x="7315199" y="5636831"/>
                </a:lnTo>
                <a:close/>
              </a:path>
              <a:path w="7366000" h="7772400">
                <a:moveTo>
                  <a:pt x="7340599" y="4765016"/>
                </a:moveTo>
                <a:lnTo>
                  <a:pt x="7340599" y="4817923"/>
                </a:lnTo>
                <a:lnTo>
                  <a:pt x="7327899" y="4833742"/>
                </a:lnTo>
                <a:lnTo>
                  <a:pt x="7277099" y="5006119"/>
                </a:lnTo>
                <a:lnTo>
                  <a:pt x="7277099" y="1259228"/>
                </a:lnTo>
                <a:lnTo>
                  <a:pt x="7289799" y="1260965"/>
                </a:lnTo>
                <a:lnTo>
                  <a:pt x="7289799" y="0"/>
                </a:lnTo>
                <a:lnTo>
                  <a:pt x="7315199" y="0"/>
                </a:lnTo>
                <a:lnTo>
                  <a:pt x="7315199" y="1202616"/>
                </a:lnTo>
                <a:lnTo>
                  <a:pt x="7327899" y="1200434"/>
                </a:lnTo>
                <a:lnTo>
                  <a:pt x="7327899" y="4758188"/>
                </a:lnTo>
                <a:lnTo>
                  <a:pt x="7340599" y="4765016"/>
                </a:lnTo>
                <a:close/>
              </a:path>
              <a:path w="7366000" h="7772400">
                <a:moveTo>
                  <a:pt x="7302499" y="6393108"/>
                </a:moveTo>
                <a:lnTo>
                  <a:pt x="7302499" y="6836785"/>
                </a:lnTo>
                <a:lnTo>
                  <a:pt x="7289799" y="6831395"/>
                </a:lnTo>
                <a:lnTo>
                  <a:pt x="7289799" y="6416187"/>
                </a:lnTo>
                <a:lnTo>
                  <a:pt x="7302499" y="6393108"/>
                </a:lnTo>
                <a:close/>
              </a:path>
              <a:path w="7366000" h="7772400">
                <a:moveTo>
                  <a:pt x="7327899" y="5976599"/>
                </a:moveTo>
                <a:lnTo>
                  <a:pt x="7327899" y="6242602"/>
                </a:lnTo>
                <a:lnTo>
                  <a:pt x="7315199" y="6261149"/>
                </a:lnTo>
                <a:lnTo>
                  <a:pt x="7315199" y="6136144"/>
                </a:lnTo>
                <a:lnTo>
                  <a:pt x="7302499" y="6139707"/>
                </a:lnTo>
                <a:lnTo>
                  <a:pt x="7302499" y="6163091"/>
                </a:lnTo>
                <a:lnTo>
                  <a:pt x="7289799" y="6173948"/>
                </a:lnTo>
                <a:lnTo>
                  <a:pt x="7289799" y="6069340"/>
                </a:lnTo>
                <a:lnTo>
                  <a:pt x="7302499" y="6023807"/>
                </a:lnTo>
                <a:lnTo>
                  <a:pt x="7327899" y="5976599"/>
                </a:lnTo>
                <a:close/>
              </a:path>
              <a:path w="7366000" h="7772400">
                <a:moveTo>
                  <a:pt x="7302499" y="5538576"/>
                </a:moveTo>
                <a:lnTo>
                  <a:pt x="7302499" y="5598143"/>
                </a:lnTo>
                <a:lnTo>
                  <a:pt x="7289799" y="5611032"/>
                </a:lnTo>
                <a:lnTo>
                  <a:pt x="7289799" y="5541248"/>
                </a:lnTo>
                <a:lnTo>
                  <a:pt x="7302499" y="5538576"/>
                </a:lnTo>
                <a:close/>
              </a:path>
              <a:path w="7366000" h="7772400">
                <a:moveTo>
                  <a:pt x="7315199" y="6347859"/>
                </a:moveTo>
                <a:lnTo>
                  <a:pt x="7315199" y="6932950"/>
                </a:lnTo>
                <a:lnTo>
                  <a:pt x="7302499" y="6941903"/>
                </a:lnTo>
                <a:lnTo>
                  <a:pt x="7302499" y="6370348"/>
                </a:lnTo>
                <a:lnTo>
                  <a:pt x="7315199" y="6347859"/>
                </a:lnTo>
                <a:close/>
              </a:path>
              <a:path w="7366000" h="7772400">
                <a:moveTo>
                  <a:pt x="7315199" y="6192377"/>
                </a:moveTo>
                <a:lnTo>
                  <a:pt x="7315199" y="6279404"/>
                </a:lnTo>
                <a:lnTo>
                  <a:pt x="7302499" y="6297409"/>
                </a:lnTo>
                <a:lnTo>
                  <a:pt x="7302499" y="6205629"/>
                </a:lnTo>
                <a:lnTo>
                  <a:pt x="7315199" y="6192377"/>
                </a:lnTo>
                <a:close/>
              </a:path>
              <a:path w="7366000" h="7772400">
                <a:moveTo>
                  <a:pt x="7315199" y="5527485"/>
                </a:moveTo>
                <a:lnTo>
                  <a:pt x="7315199" y="5589443"/>
                </a:lnTo>
                <a:lnTo>
                  <a:pt x="7302499" y="5595233"/>
                </a:lnTo>
                <a:lnTo>
                  <a:pt x="7302499" y="5529667"/>
                </a:lnTo>
                <a:lnTo>
                  <a:pt x="7315199" y="5527485"/>
                </a:lnTo>
                <a:close/>
              </a:path>
              <a:path w="7366000" h="7772400">
                <a:moveTo>
                  <a:pt x="7315199" y="5484680"/>
                </a:moveTo>
                <a:lnTo>
                  <a:pt x="7315199" y="5505637"/>
                </a:lnTo>
                <a:lnTo>
                  <a:pt x="7302499" y="5497803"/>
                </a:lnTo>
                <a:lnTo>
                  <a:pt x="7302499" y="5486462"/>
                </a:lnTo>
                <a:lnTo>
                  <a:pt x="7315199" y="5484680"/>
                </a:lnTo>
                <a:close/>
              </a:path>
              <a:path w="7366000" h="7772400">
                <a:moveTo>
                  <a:pt x="7315199" y="5268916"/>
                </a:moveTo>
                <a:lnTo>
                  <a:pt x="7315199" y="5297146"/>
                </a:lnTo>
                <a:lnTo>
                  <a:pt x="7302499" y="5306821"/>
                </a:lnTo>
                <a:lnTo>
                  <a:pt x="7302499" y="5261834"/>
                </a:lnTo>
                <a:lnTo>
                  <a:pt x="7315199" y="5268916"/>
                </a:lnTo>
                <a:close/>
              </a:path>
              <a:path w="7366000" h="7772400">
                <a:moveTo>
                  <a:pt x="7327899" y="5088643"/>
                </a:moveTo>
                <a:lnTo>
                  <a:pt x="7327899" y="5237851"/>
                </a:lnTo>
                <a:lnTo>
                  <a:pt x="7315199" y="5251144"/>
                </a:lnTo>
                <a:lnTo>
                  <a:pt x="7302499" y="5256890"/>
                </a:lnTo>
                <a:lnTo>
                  <a:pt x="7302499" y="5141571"/>
                </a:lnTo>
                <a:lnTo>
                  <a:pt x="7315199" y="5136225"/>
                </a:lnTo>
                <a:lnTo>
                  <a:pt x="7315199" y="5102352"/>
                </a:lnTo>
                <a:lnTo>
                  <a:pt x="7327899" y="5088643"/>
                </a:lnTo>
                <a:close/>
              </a:path>
              <a:path w="7366000" h="7772400">
                <a:moveTo>
                  <a:pt x="7365999" y="6192156"/>
                </a:moveTo>
                <a:lnTo>
                  <a:pt x="7365999" y="6492922"/>
                </a:lnTo>
                <a:lnTo>
                  <a:pt x="7353299" y="6495150"/>
                </a:lnTo>
                <a:lnTo>
                  <a:pt x="7353299" y="7481983"/>
                </a:lnTo>
                <a:lnTo>
                  <a:pt x="7340599" y="7487460"/>
                </a:lnTo>
                <a:lnTo>
                  <a:pt x="7340599" y="7508160"/>
                </a:lnTo>
                <a:lnTo>
                  <a:pt x="7327899" y="7523446"/>
                </a:lnTo>
                <a:lnTo>
                  <a:pt x="7327899" y="6923596"/>
                </a:lnTo>
                <a:lnTo>
                  <a:pt x="7315199" y="6922260"/>
                </a:lnTo>
                <a:lnTo>
                  <a:pt x="7315199" y="6325279"/>
                </a:lnTo>
                <a:lnTo>
                  <a:pt x="7327899" y="6302243"/>
                </a:lnTo>
                <a:lnTo>
                  <a:pt x="7353299" y="6211577"/>
                </a:lnTo>
                <a:lnTo>
                  <a:pt x="7365999" y="6192156"/>
                </a:lnTo>
                <a:close/>
              </a:path>
              <a:path w="7366000" h="7772400">
                <a:moveTo>
                  <a:pt x="7327899" y="5607434"/>
                </a:moveTo>
                <a:lnTo>
                  <a:pt x="7327899" y="5697055"/>
                </a:lnTo>
                <a:lnTo>
                  <a:pt x="7315199" y="5707788"/>
                </a:lnTo>
                <a:lnTo>
                  <a:pt x="7315199" y="5617233"/>
                </a:lnTo>
                <a:lnTo>
                  <a:pt x="7327899" y="5607434"/>
                </a:lnTo>
                <a:close/>
              </a:path>
              <a:path w="7366000" h="7772400">
                <a:moveTo>
                  <a:pt x="7327899" y="5473768"/>
                </a:moveTo>
                <a:lnTo>
                  <a:pt x="7327899" y="5546683"/>
                </a:lnTo>
                <a:lnTo>
                  <a:pt x="7315199" y="5556218"/>
                </a:lnTo>
                <a:lnTo>
                  <a:pt x="7315199" y="5480672"/>
                </a:lnTo>
                <a:lnTo>
                  <a:pt x="7327899" y="5473768"/>
                </a:lnTo>
                <a:close/>
              </a:path>
              <a:path w="7366000" h="7772400">
                <a:moveTo>
                  <a:pt x="7327899" y="4954930"/>
                </a:moveTo>
                <a:lnTo>
                  <a:pt x="7327899" y="5055466"/>
                </a:lnTo>
                <a:lnTo>
                  <a:pt x="7315199" y="5050260"/>
                </a:lnTo>
                <a:lnTo>
                  <a:pt x="7315199" y="4965825"/>
                </a:lnTo>
                <a:lnTo>
                  <a:pt x="7327899" y="4954930"/>
                </a:lnTo>
                <a:close/>
              </a:path>
              <a:path w="7366000" h="7772400">
                <a:moveTo>
                  <a:pt x="7365999" y="0"/>
                </a:moveTo>
                <a:lnTo>
                  <a:pt x="7365999" y="537413"/>
                </a:lnTo>
                <a:lnTo>
                  <a:pt x="7353299" y="542460"/>
                </a:lnTo>
                <a:lnTo>
                  <a:pt x="7353299" y="585758"/>
                </a:lnTo>
                <a:lnTo>
                  <a:pt x="7340599" y="601837"/>
                </a:lnTo>
                <a:lnTo>
                  <a:pt x="7340599" y="715069"/>
                </a:lnTo>
                <a:lnTo>
                  <a:pt x="7327899" y="740212"/>
                </a:lnTo>
                <a:lnTo>
                  <a:pt x="7327899" y="1198161"/>
                </a:lnTo>
                <a:lnTo>
                  <a:pt x="7315199" y="1202616"/>
                </a:lnTo>
                <a:lnTo>
                  <a:pt x="7315199" y="0"/>
                </a:lnTo>
                <a:lnTo>
                  <a:pt x="7365999" y="0"/>
                </a:lnTo>
                <a:close/>
              </a:path>
              <a:path w="7366000" h="7772400">
                <a:moveTo>
                  <a:pt x="7365999" y="5869057"/>
                </a:moveTo>
                <a:lnTo>
                  <a:pt x="7365999" y="6110344"/>
                </a:lnTo>
                <a:lnTo>
                  <a:pt x="7353299" y="6141937"/>
                </a:lnTo>
                <a:lnTo>
                  <a:pt x="7340599" y="6166686"/>
                </a:lnTo>
                <a:lnTo>
                  <a:pt x="7340599" y="6191602"/>
                </a:lnTo>
                <a:lnTo>
                  <a:pt x="7327899" y="6216851"/>
                </a:lnTo>
                <a:lnTo>
                  <a:pt x="7327899" y="5941265"/>
                </a:lnTo>
                <a:lnTo>
                  <a:pt x="7340599" y="5907058"/>
                </a:lnTo>
                <a:lnTo>
                  <a:pt x="7365999" y="5869057"/>
                </a:lnTo>
                <a:close/>
              </a:path>
              <a:path w="7366000" h="7772400">
                <a:moveTo>
                  <a:pt x="7353299" y="5429184"/>
                </a:moveTo>
                <a:lnTo>
                  <a:pt x="7353299" y="5618306"/>
                </a:lnTo>
                <a:lnTo>
                  <a:pt x="7340599" y="5637013"/>
                </a:lnTo>
                <a:lnTo>
                  <a:pt x="7327899" y="5674428"/>
                </a:lnTo>
                <a:lnTo>
                  <a:pt x="7327899" y="5579243"/>
                </a:lnTo>
                <a:lnTo>
                  <a:pt x="7340599" y="5565226"/>
                </a:lnTo>
                <a:lnTo>
                  <a:pt x="7340599" y="5451719"/>
                </a:lnTo>
                <a:lnTo>
                  <a:pt x="7353299" y="5429184"/>
                </a:lnTo>
                <a:close/>
              </a:path>
              <a:path w="7366000" h="7772400">
                <a:moveTo>
                  <a:pt x="7340599" y="5451719"/>
                </a:moveTo>
                <a:lnTo>
                  <a:pt x="7340599" y="5515103"/>
                </a:lnTo>
                <a:lnTo>
                  <a:pt x="7327899" y="5517775"/>
                </a:lnTo>
                <a:lnTo>
                  <a:pt x="7327899" y="5466530"/>
                </a:lnTo>
                <a:lnTo>
                  <a:pt x="7340599" y="5451719"/>
                </a:lnTo>
                <a:close/>
              </a:path>
              <a:path w="7366000" h="7772400">
                <a:moveTo>
                  <a:pt x="7340599" y="4933822"/>
                </a:moveTo>
                <a:lnTo>
                  <a:pt x="7340599" y="5206922"/>
                </a:lnTo>
                <a:lnTo>
                  <a:pt x="7327899" y="5222971"/>
                </a:lnTo>
                <a:lnTo>
                  <a:pt x="7327899" y="4944206"/>
                </a:lnTo>
                <a:lnTo>
                  <a:pt x="7340599" y="4933822"/>
                </a:lnTo>
                <a:close/>
              </a:path>
              <a:path w="7366000" h="7772400">
                <a:moveTo>
                  <a:pt x="7340599" y="1189743"/>
                </a:moveTo>
                <a:lnTo>
                  <a:pt x="7340599" y="4751278"/>
                </a:lnTo>
                <a:lnTo>
                  <a:pt x="7327899" y="4758188"/>
                </a:lnTo>
                <a:lnTo>
                  <a:pt x="7327899" y="1194643"/>
                </a:lnTo>
                <a:lnTo>
                  <a:pt x="7340599" y="1189743"/>
                </a:lnTo>
                <a:close/>
              </a:path>
              <a:path w="7366000" h="7772400">
                <a:moveTo>
                  <a:pt x="7340599" y="1138521"/>
                </a:moveTo>
                <a:lnTo>
                  <a:pt x="7340599" y="1144355"/>
                </a:lnTo>
                <a:lnTo>
                  <a:pt x="7327899" y="1149656"/>
                </a:lnTo>
                <a:lnTo>
                  <a:pt x="7327899" y="1133220"/>
                </a:lnTo>
                <a:lnTo>
                  <a:pt x="7340599" y="1138521"/>
                </a:lnTo>
                <a:close/>
              </a:path>
              <a:path w="7366000" h="7772400">
                <a:moveTo>
                  <a:pt x="7340599" y="888686"/>
                </a:moveTo>
                <a:lnTo>
                  <a:pt x="7340599" y="1086407"/>
                </a:lnTo>
                <a:lnTo>
                  <a:pt x="7327899" y="1091261"/>
                </a:lnTo>
                <a:lnTo>
                  <a:pt x="7327899" y="808021"/>
                </a:lnTo>
                <a:lnTo>
                  <a:pt x="7340599" y="888686"/>
                </a:lnTo>
                <a:close/>
              </a:path>
              <a:path w="7366000" h="7772400">
                <a:moveTo>
                  <a:pt x="7353299" y="4901001"/>
                </a:moveTo>
                <a:lnTo>
                  <a:pt x="7353299" y="5132217"/>
                </a:lnTo>
                <a:lnTo>
                  <a:pt x="7340599" y="5161169"/>
                </a:lnTo>
                <a:lnTo>
                  <a:pt x="7340599" y="4911885"/>
                </a:lnTo>
                <a:lnTo>
                  <a:pt x="7353299" y="4901001"/>
                </a:lnTo>
                <a:close/>
              </a:path>
              <a:path w="7366000" h="7772400">
                <a:moveTo>
                  <a:pt x="7353299" y="1170591"/>
                </a:moveTo>
                <a:lnTo>
                  <a:pt x="7353299" y="4695713"/>
                </a:lnTo>
                <a:lnTo>
                  <a:pt x="7340599" y="4719959"/>
                </a:lnTo>
                <a:lnTo>
                  <a:pt x="7340599" y="1178163"/>
                </a:lnTo>
                <a:lnTo>
                  <a:pt x="7353299" y="1170591"/>
                </a:lnTo>
                <a:close/>
              </a:path>
              <a:path w="7366000" h="7772400">
                <a:moveTo>
                  <a:pt x="7353299" y="967525"/>
                </a:moveTo>
                <a:lnTo>
                  <a:pt x="7353299" y="1081552"/>
                </a:lnTo>
                <a:lnTo>
                  <a:pt x="7340599" y="1079726"/>
                </a:lnTo>
                <a:lnTo>
                  <a:pt x="7340599" y="948254"/>
                </a:lnTo>
                <a:lnTo>
                  <a:pt x="7353299" y="967525"/>
                </a:lnTo>
                <a:close/>
              </a:path>
              <a:path w="7366000" h="7772400">
                <a:moveTo>
                  <a:pt x="7365999" y="6813623"/>
                </a:moveTo>
                <a:lnTo>
                  <a:pt x="7365999" y="7461438"/>
                </a:lnTo>
                <a:lnTo>
                  <a:pt x="7353299" y="7469010"/>
                </a:lnTo>
                <a:lnTo>
                  <a:pt x="7353299" y="6814914"/>
                </a:lnTo>
                <a:lnTo>
                  <a:pt x="7365999" y="6813623"/>
                </a:lnTo>
                <a:close/>
              </a:path>
              <a:path w="7366000" h="7772400">
                <a:moveTo>
                  <a:pt x="7365999" y="6505439"/>
                </a:moveTo>
                <a:lnTo>
                  <a:pt x="7365999" y="6758774"/>
                </a:lnTo>
                <a:lnTo>
                  <a:pt x="7353299" y="6791352"/>
                </a:lnTo>
                <a:lnTo>
                  <a:pt x="7353299" y="6507621"/>
                </a:lnTo>
                <a:lnTo>
                  <a:pt x="7365999" y="6505439"/>
                </a:lnTo>
                <a:close/>
              </a:path>
              <a:path w="7366000" h="7772400">
                <a:moveTo>
                  <a:pt x="7365999" y="5397167"/>
                </a:moveTo>
                <a:lnTo>
                  <a:pt x="7365999" y="5590439"/>
                </a:lnTo>
                <a:lnTo>
                  <a:pt x="7353299" y="5598125"/>
                </a:lnTo>
                <a:lnTo>
                  <a:pt x="7353299" y="5407400"/>
                </a:lnTo>
                <a:lnTo>
                  <a:pt x="7365999" y="5397167"/>
                </a:lnTo>
                <a:close/>
              </a:path>
              <a:path w="7366000" h="7772400">
                <a:moveTo>
                  <a:pt x="7365999" y="5243643"/>
                </a:moveTo>
                <a:lnTo>
                  <a:pt x="7365999" y="5335475"/>
                </a:lnTo>
                <a:lnTo>
                  <a:pt x="7353299" y="5344285"/>
                </a:lnTo>
                <a:lnTo>
                  <a:pt x="7353299" y="5244556"/>
                </a:lnTo>
                <a:lnTo>
                  <a:pt x="7365999" y="5243643"/>
                </a:lnTo>
                <a:close/>
              </a:path>
              <a:path w="7366000" h="7772400">
                <a:moveTo>
                  <a:pt x="7365999" y="4877839"/>
                </a:moveTo>
                <a:lnTo>
                  <a:pt x="7365999" y="5099182"/>
                </a:lnTo>
                <a:lnTo>
                  <a:pt x="7353299" y="5105447"/>
                </a:lnTo>
                <a:lnTo>
                  <a:pt x="7353299" y="4883650"/>
                </a:lnTo>
                <a:lnTo>
                  <a:pt x="7365999" y="4877839"/>
                </a:lnTo>
                <a:close/>
              </a:path>
              <a:path w="7366000" h="7772400">
                <a:moveTo>
                  <a:pt x="7365999" y="4841748"/>
                </a:moveTo>
                <a:lnTo>
                  <a:pt x="7365999" y="4865239"/>
                </a:lnTo>
                <a:lnTo>
                  <a:pt x="7353299" y="4858666"/>
                </a:lnTo>
                <a:lnTo>
                  <a:pt x="7353299" y="4845724"/>
                </a:lnTo>
                <a:lnTo>
                  <a:pt x="7365999" y="4841748"/>
                </a:lnTo>
                <a:close/>
              </a:path>
              <a:path w="7366000" h="7772400">
                <a:moveTo>
                  <a:pt x="7365999" y="976389"/>
                </a:moveTo>
                <a:lnTo>
                  <a:pt x="7365999" y="4662866"/>
                </a:lnTo>
                <a:lnTo>
                  <a:pt x="7353299" y="4672545"/>
                </a:lnTo>
                <a:lnTo>
                  <a:pt x="7353299" y="975097"/>
                </a:lnTo>
                <a:lnTo>
                  <a:pt x="7365999" y="97638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4189692" y="3499008"/>
            <a:ext cx="11430" cy="22225"/>
          </a:xfrm>
          <a:custGeom>
            <a:avLst/>
            <a:gdLst/>
            <a:ahLst/>
            <a:cxnLst/>
            <a:rect l="l" t="t" r="r" b="b"/>
            <a:pathLst>
              <a:path w="11429" h="22225">
                <a:moveTo>
                  <a:pt x="11176" y="3206"/>
                </a:moveTo>
                <a:lnTo>
                  <a:pt x="10241" y="15812"/>
                </a:lnTo>
                <a:lnTo>
                  <a:pt x="7614" y="21647"/>
                </a:lnTo>
                <a:lnTo>
                  <a:pt x="3295" y="19999"/>
                </a:lnTo>
                <a:lnTo>
                  <a:pt x="0" y="16257"/>
                </a:lnTo>
                <a:lnTo>
                  <a:pt x="1068" y="4855"/>
                </a:lnTo>
                <a:lnTo>
                  <a:pt x="4897" y="1470"/>
                </a:lnTo>
                <a:lnTo>
                  <a:pt x="9261" y="14"/>
                </a:lnTo>
                <a:lnTo>
                  <a:pt x="9261" y="1024"/>
                </a:lnTo>
                <a:lnTo>
                  <a:pt x="11176" y="3206"/>
                </a:lnTo>
                <a:close/>
              </a:path>
              <a:path w="11429" h="22225">
                <a:moveTo>
                  <a:pt x="9306" y="0"/>
                </a:moveTo>
                <a:lnTo>
                  <a:pt x="9261" y="1024"/>
                </a:lnTo>
                <a:lnTo>
                  <a:pt x="9261" y="1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4033402" y="3102899"/>
            <a:ext cx="12700" cy="20955"/>
          </a:xfrm>
          <a:custGeom>
            <a:avLst/>
            <a:gdLst/>
            <a:ahLst/>
            <a:cxnLst/>
            <a:rect l="l" t="t" r="r" b="b"/>
            <a:pathLst>
              <a:path w="12700" h="20955">
                <a:moveTo>
                  <a:pt x="12512" y="8284"/>
                </a:moveTo>
                <a:lnTo>
                  <a:pt x="9929" y="16970"/>
                </a:lnTo>
                <a:lnTo>
                  <a:pt x="7836" y="18797"/>
                </a:lnTo>
                <a:lnTo>
                  <a:pt x="6411" y="20890"/>
                </a:lnTo>
                <a:lnTo>
                  <a:pt x="1513" y="18039"/>
                </a:lnTo>
                <a:lnTo>
                  <a:pt x="0" y="13228"/>
                </a:lnTo>
                <a:lnTo>
                  <a:pt x="3339" y="4186"/>
                </a:lnTo>
                <a:lnTo>
                  <a:pt x="5743" y="0"/>
                </a:lnTo>
                <a:lnTo>
                  <a:pt x="6233" y="356"/>
                </a:lnTo>
                <a:lnTo>
                  <a:pt x="10864" y="3028"/>
                </a:lnTo>
                <a:lnTo>
                  <a:pt x="12512" y="828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4059895" y="2774047"/>
            <a:ext cx="25400" cy="62230"/>
          </a:xfrm>
          <a:custGeom>
            <a:avLst/>
            <a:gdLst/>
            <a:ahLst/>
            <a:cxnLst/>
            <a:rect l="l" t="t" r="r" b="b"/>
            <a:pathLst>
              <a:path w="25400" h="62230">
                <a:moveTo>
                  <a:pt x="25113" y="45922"/>
                </a:moveTo>
                <a:lnTo>
                  <a:pt x="21996" y="59240"/>
                </a:lnTo>
                <a:lnTo>
                  <a:pt x="17988" y="61601"/>
                </a:lnTo>
                <a:lnTo>
                  <a:pt x="13536" y="58865"/>
                </a:lnTo>
                <a:lnTo>
                  <a:pt x="11710" y="57770"/>
                </a:lnTo>
                <a:lnTo>
                  <a:pt x="0" y="19508"/>
                </a:lnTo>
                <a:lnTo>
                  <a:pt x="89" y="12738"/>
                </a:lnTo>
                <a:lnTo>
                  <a:pt x="2894" y="7661"/>
                </a:lnTo>
                <a:lnTo>
                  <a:pt x="7436" y="4453"/>
                </a:lnTo>
                <a:lnTo>
                  <a:pt x="13536" y="0"/>
                </a:lnTo>
                <a:lnTo>
                  <a:pt x="21061" y="5210"/>
                </a:lnTo>
                <a:lnTo>
                  <a:pt x="22753" y="15143"/>
                </a:lnTo>
                <a:lnTo>
                  <a:pt x="24890" y="30001"/>
                </a:lnTo>
                <a:lnTo>
                  <a:pt x="24890" y="39508"/>
                </a:lnTo>
                <a:lnTo>
                  <a:pt x="25113" y="45922"/>
                </a:lnTo>
                <a:close/>
              </a:path>
              <a:path w="25400" h="62230">
                <a:moveTo>
                  <a:pt x="25380" y="33406"/>
                </a:moveTo>
                <a:lnTo>
                  <a:pt x="24890" y="39508"/>
                </a:lnTo>
                <a:lnTo>
                  <a:pt x="24890" y="30001"/>
                </a:lnTo>
                <a:lnTo>
                  <a:pt x="25380" y="3340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4595779" y="7077402"/>
            <a:ext cx="97155" cy="192405"/>
          </a:xfrm>
          <a:custGeom>
            <a:avLst/>
            <a:gdLst/>
            <a:ahLst/>
            <a:cxnLst/>
            <a:rect l="l" t="t" r="r" b="b"/>
            <a:pathLst>
              <a:path w="97154" h="192404">
                <a:moveTo>
                  <a:pt x="16474" y="28959"/>
                </a:moveTo>
                <a:lnTo>
                  <a:pt x="16474" y="77009"/>
                </a:lnTo>
                <a:lnTo>
                  <a:pt x="14248" y="72109"/>
                </a:lnTo>
                <a:lnTo>
                  <a:pt x="8460" y="68056"/>
                </a:lnTo>
                <a:lnTo>
                  <a:pt x="890" y="63602"/>
                </a:lnTo>
                <a:lnTo>
                  <a:pt x="0" y="55629"/>
                </a:lnTo>
                <a:lnTo>
                  <a:pt x="1780" y="46275"/>
                </a:lnTo>
                <a:lnTo>
                  <a:pt x="2671" y="42711"/>
                </a:lnTo>
                <a:lnTo>
                  <a:pt x="3562" y="38703"/>
                </a:lnTo>
                <a:lnTo>
                  <a:pt x="5788" y="35585"/>
                </a:lnTo>
                <a:lnTo>
                  <a:pt x="9795" y="29794"/>
                </a:lnTo>
                <a:lnTo>
                  <a:pt x="16474" y="28959"/>
                </a:lnTo>
                <a:close/>
              </a:path>
              <a:path w="97154" h="192404">
                <a:moveTo>
                  <a:pt x="97069" y="182528"/>
                </a:moveTo>
                <a:lnTo>
                  <a:pt x="93506" y="185691"/>
                </a:lnTo>
                <a:lnTo>
                  <a:pt x="90835" y="188808"/>
                </a:lnTo>
                <a:lnTo>
                  <a:pt x="86827" y="190546"/>
                </a:lnTo>
                <a:lnTo>
                  <a:pt x="48534" y="142485"/>
                </a:lnTo>
                <a:lnTo>
                  <a:pt x="47643" y="140703"/>
                </a:lnTo>
                <a:lnTo>
                  <a:pt x="45862" y="137585"/>
                </a:lnTo>
                <a:lnTo>
                  <a:pt x="42300" y="130459"/>
                </a:lnTo>
                <a:lnTo>
                  <a:pt x="40074" y="125559"/>
                </a:lnTo>
                <a:lnTo>
                  <a:pt x="36957" y="122441"/>
                </a:lnTo>
                <a:lnTo>
                  <a:pt x="34730" y="116651"/>
                </a:lnTo>
                <a:lnTo>
                  <a:pt x="32949" y="111751"/>
                </a:lnTo>
                <a:lnTo>
                  <a:pt x="29832" y="108188"/>
                </a:lnTo>
                <a:lnTo>
                  <a:pt x="24489" y="105025"/>
                </a:lnTo>
                <a:lnTo>
                  <a:pt x="16474" y="101017"/>
                </a:lnTo>
                <a:lnTo>
                  <a:pt x="14693" y="93890"/>
                </a:lnTo>
                <a:lnTo>
                  <a:pt x="16029" y="83690"/>
                </a:lnTo>
                <a:lnTo>
                  <a:pt x="16474" y="77009"/>
                </a:lnTo>
                <a:lnTo>
                  <a:pt x="16474" y="28959"/>
                </a:lnTo>
                <a:lnTo>
                  <a:pt x="16920" y="28903"/>
                </a:lnTo>
                <a:lnTo>
                  <a:pt x="42745" y="4406"/>
                </a:lnTo>
                <a:lnTo>
                  <a:pt x="55213" y="1199"/>
                </a:lnTo>
                <a:lnTo>
                  <a:pt x="59221" y="369"/>
                </a:lnTo>
                <a:lnTo>
                  <a:pt x="59221" y="123243"/>
                </a:lnTo>
                <a:lnTo>
                  <a:pt x="59666" y="127698"/>
                </a:lnTo>
                <a:lnTo>
                  <a:pt x="61447" y="130815"/>
                </a:lnTo>
                <a:lnTo>
                  <a:pt x="62337" y="131751"/>
                </a:lnTo>
                <a:lnTo>
                  <a:pt x="62783" y="132152"/>
                </a:lnTo>
                <a:lnTo>
                  <a:pt x="63228" y="133087"/>
                </a:lnTo>
                <a:lnTo>
                  <a:pt x="64119" y="133532"/>
                </a:lnTo>
                <a:lnTo>
                  <a:pt x="75250" y="152240"/>
                </a:lnTo>
                <a:lnTo>
                  <a:pt x="75696" y="152685"/>
                </a:lnTo>
                <a:lnTo>
                  <a:pt x="93506" y="170056"/>
                </a:lnTo>
                <a:lnTo>
                  <a:pt x="96178" y="176337"/>
                </a:lnTo>
                <a:lnTo>
                  <a:pt x="97069" y="182528"/>
                </a:lnTo>
                <a:close/>
              </a:path>
              <a:path w="97154" h="192404">
                <a:moveTo>
                  <a:pt x="61607" y="98119"/>
                </a:moveTo>
                <a:lnTo>
                  <a:pt x="61169" y="105427"/>
                </a:lnTo>
                <a:lnTo>
                  <a:pt x="60313" y="112400"/>
                </a:lnTo>
                <a:lnTo>
                  <a:pt x="59221" y="123243"/>
                </a:lnTo>
                <a:lnTo>
                  <a:pt x="59221" y="369"/>
                </a:lnTo>
                <a:lnTo>
                  <a:pt x="60111" y="184"/>
                </a:lnTo>
                <a:lnTo>
                  <a:pt x="60111" y="86719"/>
                </a:lnTo>
                <a:lnTo>
                  <a:pt x="61002" y="90728"/>
                </a:lnTo>
                <a:lnTo>
                  <a:pt x="61607" y="98119"/>
                </a:lnTo>
                <a:close/>
              </a:path>
              <a:path w="97154" h="192404">
                <a:moveTo>
                  <a:pt x="72579" y="8816"/>
                </a:moveTo>
                <a:lnTo>
                  <a:pt x="72579" y="10107"/>
                </a:lnTo>
                <a:lnTo>
                  <a:pt x="72133" y="33714"/>
                </a:lnTo>
                <a:lnTo>
                  <a:pt x="72133" y="47077"/>
                </a:lnTo>
                <a:lnTo>
                  <a:pt x="71243" y="54206"/>
                </a:lnTo>
                <a:lnTo>
                  <a:pt x="70798" y="60885"/>
                </a:lnTo>
                <a:lnTo>
                  <a:pt x="65009" y="69348"/>
                </a:lnTo>
                <a:lnTo>
                  <a:pt x="63228" y="76029"/>
                </a:lnTo>
                <a:lnTo>
                  <a:pt x="61892" y="80884"/>
                </a:lnTo>
                <a:lnTo>
                  <a:pt x="60111" y="86719"/>
                </a:lnTo>
                <a:lnTo>
                  <a:pt x="60111" y="184"/>
                </a:lnTo>
                <a:lnTo>
                  <a:pt x="61002" y="0"/>
                </a:lnTo>
                <a:lnTo>
                  <a:pt x="61892" y="31"/>
                </a:lnTo>
                <a:lnTo>
                  <a:pt x="69462" y="2134"/>
                </a:lnTo>
                <a:lnTo>
                  <a:pt x="71243" y="7435"/>
                </a:lnTo>
                <a:lnTo>
                  <a:pt x="72579" y="881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4840188" y="7752562"/>
            <a:ext cx="4445" cy="8255"/>
          </a:xfrm>
          <a:custGeom>
            <a:avLst/>
            <a:gdLst/>
            <a:ahLst/>
            <a:cxnLst/>
            <a:rect l="l" t="t" r="r" b="b"/>
            <a:pathLst>
              <a:path w="4445" h="8254">
                <a:moveTo>
                  <a:pt x="4007" y="6235"/>
                </a:moveTo>
                <a:lnTo>
                  <a:pt x="3562" y="8017"/>
                </a:lnTo>
                <a:lnTo>
                  <a:pt x="0" y="4008"/>
                </a:lnTo>
                <a:lnTo>
                  <a:pt x="1781" y="0"/>
                </a:lnTo>
                <a:lnTo>
                  <a:pt x="4007" y="623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4840232" y="7745880"/>
            <a:ext cx="3175" cy="6985"/>
          </a:xfrm>
          <a:custGeom>
            <a:avLst/>
            <a:gdLst/>
            <a:ahLst/>
            <a:cxnLst/>
            <a:rect l="l" t="t" r="r" b="b"/>
            <a:pathLst>
              <a:path w="3175" h="6984">
                <a:moveTo>
                  <a:pt x="3116" y="4008"/>
                </a:moveTo>
                <a:lnTo>
                  <a:pt x="1781" y="6725"/>
                </a:lnTo>
                <a:lnTo>
                  <a:pt x="890" y="4008"/>
                </a:lnTo>
                <a:lnTo>
                  <a:pt x="0" y="1826"/>
                </a:lnTo>
                <a:lnTo>
                  <a:pt x="445" y="0"/>
                </a:lnTo>
                <a:lnTo>
                  <a:pt x="3116" y="400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4636744" y="7080383"/>
            <a:ext cx="2540" cy="1905"/>
          </a:xfrm>
          <a:custGeom>
            <a:avLst/>
            <a:gdLst/>
            <a:ahLst/>
            <a:cxnLst/>
            <a:rect l="l" t="t" r="r" b="b"/>
            <a:pathLst>
              <a:path w="2539" h="1904">
                <a:moveTo>
                  <a:pt x="2226" y="0"/>
                </a:moveTo>
                <a:lnTo>
                  <a:pt x="1780" y="1380"/>
                </a:lnTo>
                <a:lnTo>
                  <a:pt x="445" y="1781"/>
                </a:lnTo>
                <a:lnTo>
                  <a:pt x="0" y="490"/>
                </a:lnTo>
                <a:lnTo>
                  <a:pt x="2226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4493367" y="7235878"/>
            <a:ext cx="5080" cy="3175"/>
          </a:xfrm>
          <a:custGeom>
            <a:avLst/>
            <a:gdLst/>
            <a:ahLst/>
            <a:cxnLst/>
            <a:rect l="l" t="t" r="r" b="b"/>
            <a:pathLst>
              <a:path w="5079" h="3175">
                <a:moveTo>
                  <a:pt x="4898" y="3117"/>
                </a:moveTo>
                <a:lnTo>
                  <a:pt x="890" y="2182"/>
                </a:lnTo>
                <a:lnTo>
                  <a:pt x="0" y="1781"/>
                </a:lnTo>
                <a:lnTo>
                  <a:pt x="2226" y="0"/>
                </a:lnTo>
                <a:lnTo>
                  <a:pt x="4898" y="311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4498264" y="7238996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890" y="445"/>
                </a:moveTo>
                <a:lnTo>
                  <a:pt x="890" y="1187"/>
                </a:lnTo>
                <a:lnTo>
                  <a:pt x="0" y="0"/>
                </a:lnTo>
                <a:lnTo>
                  <a:pt x="445" y="0"/>
                </a:lnTo>
                <a:lnTo>
                  <a:pt x="890" y="445"/>
                </a:lnTo>
                <a:close/>
              </a:path>
              <a:path w="1904" h="1904">
                <a:moveTo>
                  <a:pt x="1335" y="1781"/>
                </a:moveTo>
                <a:lnTo>
                  <a:pt x="890" y="1336"/>
                </a:lnTo>
                <a:lnTo>
                  <a:pt x="890" y="1187"/>
                </a:lnTo>
                <a:lnTo>
                  <a:pt x="1335" y="178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4677263" y="7269685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116" y="2271"/>
                </a:moveTo>
                <a:lnTo>
                  <a:pt x="2226" y="4944"/>
                </a:lnTo>
                <a:lnTo>
                  <a:pt x="0" y="935"/>
                </a:lnTo>
                <a:lnTo>
                  <a:pt x="1780" y="0"/>
                </a:lnTo>
                <a:lnTo>
                  <a:pt x="3116" y="227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4510286" y="6656836"/>
            <a:ext cx="146050" cy="428625"/>
          </a:xfrm>
          <a:custGeom>
            <a:avLst/>
            <a:gdLst/>
            <a:ahLst/>
            <a:cxnLst/>
            <a:rect l="l" t="t" r="r" b="b"/>
            <a:pathLst>
              <a:path w="146050" h="428625">
                <a:moveTo>
                  <a:pt x="126457" y="424036"/>
                </a:moveTo>
                <a:lnTo>
                  <a:pt x="118303" y="426154"/>
                </a:lnTo>
                <a:lnTo>
                  <a:pt x="109982" y="427750"/>
                </a:lnTo>
                <a:lnTo>
                  <a:pt x="102913" y="428474"/>
                </a:lnTo>
                <a:lnTo>
                  <a:pt x="93507" y="428490"/>
                </a:lnTo>
                <a:lnTo>
                  <a:pt x="83711" y="427599"/>
                </a:lnTo>
                <a:lnTo>
                  <a:pt x="76586" y="423145"/>
                </a:lnTo>
                <a:lnTo>
                  <a:pt x="72579" y="416019"/>
                </a:lnTo>
                <a:lnTo>
                  <a:pt x="69462" y="411164"/>
                </a:lnTo>
                <a:lnTo>
                  <a:pt x="62240" y="389342"/>
                </a:lnTo>
                <a:lnTo>
                  <a:pt x="55756" y="364663"/>
                </a:lnTo>
                <a:lnTo>
                  <a:pt x="52096" y="352324"/>
                </a:lnTo>
                <a:lnTo>
                  <a:pt x="38258" y="314178"/>
                </a:lnTo>
                <a:lnTo>
                  <a:pt x="28942" y="294865"/>
                </a:lnTo>
                <a:lnTo>
                  <a:pt x="12022" y="205782"/>
                </a:lnTo>
                <a:lnTo>
                  <a:pt x="6456" y="165527"/>
                </a:lnTo>
                <a:lnTo>
                  <a:pt x="2226" y="124270"/>
                </a:lnTo>
                <a:lnTo>
                  <a:pt x="0" y="71756"/>
                </a:lnTo>
                <a:lnTo>
                  <a:pt x="1780" y="62847"/>
                </a:lnTo>
                <a:lnTo>
                  <a:pt x="6233" y="56611"/>
                </a:lnTo>
                <a:lnTo>
                  <a:pt x="8905" y="52603"/>
                </a:lnTo>
                <a:lnTo>
                  <a:pt x="14693" y="51266"/>
                </a:lnTo>
                <a:lnTo>
                  <a:pt x="19146" y="50331"/>
                </a:lnTo>
                <a:lnTo>
                  <a:pt x="28198" y="46335"/>
                </a:lnTo>
                <a:lnTo>
                  <a:pt x="33784" y="39274"/>
                </a:lnTo>
                <a:lnTo>
                  <a:pt x="36616" y="29624"/>
                </a:lnTo>
                <a:lnTo>
                  <a:pt x="37402" y="17860"/>
                </a:lnTo>
                <a:lnTo>
                  <a:pt x="37402" y="14742"/>
                </a:lnTo>
                <a:lnTo>
                  <a:pt x="37847" y="12070"/>
                </a:lnTo>
                <a:lnTo>
                  <a:pt x="39183" y="9397"/>
                </a:lnTo>
                <a:lnTo>
                  <a:pt x="42746" y="0"/>
                </a:lnTo>
                <a:lnTo>
                  <a:pt x="45418" y="891"/>
                </a:lnTo>
                <a:lnTo>
                  <a:pt x="46754" y="11536"/>
                </a:lnTo>
                <a:lnTo>
                  <a:pt x="47199" y="14654"/>
                </a:lnTo>
                <a:lnTo>
                  <a:pt x="48090" y="17816"/>
                </a:lnTo>
                <a:lnTo>
                  <a:pt x="48980" y="20444"/>
                </a:lnTo>
                <a:lnTo>
                  <a:pt x="51805" y="36375"/>
                </a:lnTo>
                <a:lnTo>
                  <a:pt x="54212" y="51679"/>
                </a:lnTo>
                <a:lnTo>
                  <a:pt x="56118" y="66733"/>
                </a:lnTo>
                <a:lnTo>
                  <a:pt x="57440" y="81912"/>
                </a:lnTo>
                <a:lnTo>
                  <a:pt x="58776" y="107807"/>
                </a:lnTo>
                <a:lnTo>
                  <a:pt x="59820" y="120577"/>
                </a:lnTo>
                <a:lnTo>
                  <a:pt x="65678" y="167137"/>
                </a:lnTo>
                <a:lnTo>
                  <a:pt x="69421" y="216873"/>
                </a:lnTo>
                <a:lnTo>
                  <a:pt x="71278" y="283936"/>
                </a:lnTo>
                <a:lnTo>
                  <a:pt x="71967" y="303395"/>
                </a:lnTo>
                <a:lnTo>
                  <a:pt x="73741" y="322353"/>
                </a:lnTo>
                <a:lnTo>
                  <a:pt x="77032" y="337727"/>
                </a:lnTo>
                <a:lnTo>
                  <a:pt x="77032" y="381722"/>
                </a:lnTo>
                <a:lnTo>
                  <a:pt x="80594" y="384840"/>
                </a:lnTo>
                <a:lnTo>
                  <a:pt x="85937" y="385285"/>
                </a:lnTo>
                <a:lnTo>
                  <a:pt x="88164" y="385730"/>
                </a:lnTo>
                <a:lnTo>
                  <a:pt x="90835" y="384840"/>
                </a:lnTo>
                <a:lnTo>
                  <a:pt x="93062" y="383949"/>
                </a:lnTo>
                <a:lnTo>
                  <a:pt x="114435" y="371898"/>
                </a:lnTo>
                <a:lnTo>
                  <a:pt x="114435" y="391476"/>
                </a:lnTo>
                <a:lnTo>
                  <a:pt x="114880" y="395485"/>
                </a:lnTo>
                <a:lnTo>
                  <a:pt x="117127" y="402884"/>
                </a:lnTo>
                <a:lnTo>
                  <a:pt x="124460" y="416863"/>
                </a:lnTo>
                <a:lnTo>
                  <a:pt x="126457" y="424036"/>
                </a:lnTo>
                <a:close/>
              </a:path>
              <a:path w="146050" h="428625">
                <a:moveTo>
                  <a:pt x="79704" y="358593"/>
                </a:moveTo>
                <a:lnTo>
                  <a:pt x="78980" y="368095"/>
                </a:lnTo>
                <a:lnTo>
                  <a:pt x="77923" y="377713"/>
                </a:lnTo>
                <a:lnTo>
                  <a:pt x="77032" y="381722"/>
                </a:lnTo>
                <a:lnTo>
                  <a:pt x="77032" y="337727"/>
                </a:lnTo>
                <a:lnTo>
                  <a:pt x="79425" y="349176"/>
                </a:lnTo>
                <a:lnTo>
                  <a:pt x="79704" y="358593"/>
                </a:lnTo>
                <a:close/>
              </a:path>
              <a:path w="146050" h="428625">
                <a:moveTo>
                  <a:pt x="126902" y="304001"/>
                </a:moveTo>
                <a:lnTo>
                  <a:pt x="126902" y="354507"/>
                </a:lnTo>
                <a:lnTo>
                  <a:pt x="125998" y="345257"/>
                </a:lnTo>
                <a:lnTo>
                  <a:pt x="123006" y="336929"/>
                </a:lnTo>
                <a:lnTo>
                  <a:pt x="117510" y="329596"/>
                </a:lnTo>
                <a:lnTo>
                  <a:pt x="109091" y="323327"/>
                </a:lnTo>
                <a:lnTo>
                  <a:pt x="102913" y="317530"/>
                </a:lnTo>
                <a:lnTo>
                  <a:pt x="100409" y="310021"/>
                </a:lnTo>
                <a:lnTo>
                  <a:pt x="100576" y="301592"/>
                </a:lnTo>
                <a:lnTo>
                  <a:pt x="102412" y="293039"/>
                </a:lnTo>
                <a:lnTo>
                  <a:pt x="104193" y="286803"/>
                </a:lnTo>
                <a:lnTo>
                  <a:pt x="106865" y="285467"/>
                </a:lnTo>
                <a:lnTo>
                  <a:pt x="112653" y="289030"/>
                </a:lnTo>
                <a:lnTo>
                  <a:pt x="118414" y="293372"/>
                </a:lnTo>
                <a:lnTo>
                  <a:pt x="123340" y="298378"/>
                </a:lnTo>
                <a:lnTo>
                  <a:pt x="126902" y="304001"/>
                </a:lnTo>
                <a:close/>
              </a:path>
              <a:path w="146050" h="428625">
                <a:moveTo>
                  <a:pt x="146049" y="385240"/>
                </a:moveTo>
                <a:lnTo>
                  <a:pt x="146049" y="386577"/>
                </a:lnTo>
                <a:lnTo>
                  <a:pt x="144713" y="388314"/>
                </a:lnTo>
                <a:lnTo>
                  <a:pt x="143377" y="389249"/>
                </a:lnTo>
                <a:lnTo>
                  <a:pt x="141596" y="390140"/>
                </a:lnTo>
                <a:lnTo>
                  <a:pt x="138924" y="391031"/>
                </a:lnTo>
                <a:lnTo>
                  <a:pt x="136698" y="390487"/>
                </a:lnTo>
                <a:lnTo>
                  <a:pt x="134917" y="390095"/>
                </a:lnTo>
                <a:lnTo>
                  <a:pt x="133581" y="388314"/>
                </a:lnTo>
                <a:lnTo>
                  <a:pt x="132190" y="386966"/>
                </a:lnTo>
                <a:lnTo>
                  <a:pt x="129128" y="383904"/>
                </a:lnTo>
                <a:lnTo>
                  <a:pt x="125121" y="383013"/>
                </a:lnTo>
                <a:lnTo>
                  <a:pt x="120668" y="385686"/>
                </a:lnTo>
                <a:lnTo>
                  <a:pt x="117106" y="387913"/>
                </a:lnTo>
                <a:lnTo>
                  <a:pt x="114435" y="391476"/>
                </a:lnTo>
                <a:lnTo>
                  <a:pt x="114435" y="371898"/>
                </a:lnTo>
                <a:lnTo>
                  <a:pt x="117552" y="370141"/>
                </a:lnTo>
                <a:lnTo>
                  <a:pt x="124676" y="366577"/>
                </a:lnTo>
                <a:lnTo>
                  <a:pt x="126902" y="360297"/>
                </a:lnTo>
                <a:lnTo>
                  <a:pt x="126902" y="304001"/>
                </a:lnTo>
                <a:lnTo>
                  <a:pt x="128683" y="310366"/>
                </a:lnTo>
                <a:lnTo>
                  <a:pt x="130249" y="320694"/>
                </a:lnTo>
                <a:lnTo>
                  <a:pt x="132190" y="330487"/>
                </a:lnTo>
                <a:lnTo>
                  <a:pt x="134381" y="340031"/>
                </a:lnTo>
                <a:lnTo>
                  <a:pt x="136698" y="349607"/>
                </a:lnTo>
                <a:lnTo>
                  <a:pt x="138848" y="359309"/>
                </a:lnTo>
                <a:lnTo>
                  <a:pt x="141206" y="368426"/>
                </a:lnTo>
                <a:lnTo>
                  <a:pt x="146049" y="38524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9947041" y="5486725"/>
            <a:ext cx="93061" cy="2213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10023226" y="7515744"/>
            <a:ext cx="35560" cy="90170"/>
          </a:xfrm>
          <a:custGeom>
            <a:avLst/>
            <a:gdLst/>
            <a:ahLst/>
            <a:cxnLst/>
            <a:rect l="l" t="t" r="r" b="b"/>
            <a:pathLst>
              <a:path w="35559" h="90170">
                <a:moveTo>
                  <a:pt x="35172" y="0"/>
                </a:moveTo>
                <a:lnTo>
                  <a:pt x="35172" y="45385"/>
                </a:lnTo>
                <a:lnTo>
                  <a:pt x="27485" y="58158"/>
                </a:lnTo>
                <a:lnTo>
                  <a:pt x="19814" y="75353"/>
                </a:lnTo>
                <a:lnTo>
                  <a:pt x="18924" y="78070"/>
                </a:lnTo>
                <a:lnTo>
                  <a:pt x="16475" y="80520"/>
                </a:lnTo>
                <a:lnTo>
                  <a:pt x="9974" y="87424"/>
                </a:lnTo>
                <a:lnTo>
                  <a:pt x="5343" y="89785"/>
                </a:lnTo>
                <a:lnTo>
                  <a:pt x="489" y="86890"/>
                </a:lnTo>
                <a:lnTo>
                  <a:pt x="0" y="82391"/>
                </a:lnTo>
                <a:lnTo>
                  <a:pt x="445" y="79629"/>
                </a:lnTo>
                <a:lnTo>
                  <a:pt x="13644" y="32808"/>
                </a:lnTo>
                <a:lnTo>
                  <a:pt x="32421" y="1910"/>
                </a:lnTo>
                <a:lnTo>
                  <a:pt x="35172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4348164" y="3302356"/>
            <a:ext cx="8255" cy="17145"/>
          </a:xfrm>
          <a:custGeom>
            <a:avLst/>
            <a:gdLst/>
            <a:ahLst/>
            <a:cxnLst/>
            <a:rect l="l" t="t" r="r" b="b"/>
            <a:pathLst>
              <a:path w="8254" h="17145">
                <a:moveTo>
                  <a:pt x="8014" y="4854"/>
                </a:moveTo>
                <a:lnTo>
                  <a:pt x="7569" y="7126"/>
                </a:lnTo>
                <a:lnTo>
                  <a:pt x="6233" y="11581"/>
                </a:lnTo>
                <a:lnTo>
                  <a:pt x="3562" y="14698"/>
                </a:lnTo>
                <a:lnTo>
                  <a:pt x="0" y="16525"/>
                </a:lnTo>
                <a:lnTo>
                  <a:pt x="489" y="10289"/>
                </a:lnTo>
                <a:lnTo>
                  <a:pt x="489" y="3607"/>
                </a:lnTo>
                <a:lnTo>
                  <a:pt x="5788" y="0"/>
                </a:lnTo>
                <a:lnTo>
                  <a:pt x="6678" y="2271"/>
                </a:lnTo>
                <a:lnTo>
                  <a:pt x="8014" y="485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4346427" y="3318926"/>
            <a:ext cx="1905" cy="3810"/>
          </a:xfrm>
          <a:custGeom>
            <a:avLst/>
            <a:gdLst/>
            <a:ahLst/>
            <a:cxnLst/>
            <a:rect l="l" t="t" r="r" b="b"/>
            <a:pathLst>
              <a:path w="1904" h="3810">
                <a:moveTo>
                  <a:pt x="1781" y="0"/>
                </a:moveTo>
                <a:lnTo>
                  <a:pt x="1781" y="3563"/>
                </a:lnTo>
                <a:lnTo>
                  <a:pt x="0" y="3563"/>
                </a:lnTo>
                <a:lnTo>
                  <a:pt x="0" y="1292"/>
                </a:lnTo>
                <a:lnTo>
                  <a:pt x="890" y="1292"/>
                </a:lnTo>
                <a:lnTo>
                  <a:pt x="1335" y="400"/>
                </a:lnTo>
                <a:lnTo>
                  <a:pt x="1781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4248913" y="3178574"/>
            <a:ext cx="13335" cy="28575"/>
          </a:xfrm>
          <a:custGeom>
            <a:avLst/>
            <a:gdLst/>
            <a:ahLst/>
            <a:cxnLst/>
            <a:rect l="l" t="t" r="r" b="b"/>
            <a:pathLst>
              <a:path w="13335" h="28575">
                <a:moveTo>
                  <a:pt x="12913" y="21824"/>
                </a:moveTo>
                <a:lnTo>
                  <a:pt x="10686" y="26279"/>
                </a:lnTo>
                <a:lnTo>
                  <a:pt x="5788" y="28461"/>
                </a:lnTo>
                <a:lnTo>
                  <a:pt x="4452" y="28461"/>
                </a:lnTo>
                <a:lnTo>
                  <a:pt x="2671" y="24898"/>
                </a:lnTo>
                <a:lnTo>
                  <a:pt x="2226" y="22270"/>
                </a:lnTo>
                <a:lnTo>
                  <a:pt x="0" y="15144"/>
                </a:lnTo>
                <a:lnTo>
                  <a:pt x="445" y="7572"/>
                </a:lnTo>
                <a:lnTo>
                  <a:pt x="1335" y="0"/>
                </a:lnTo>
                <a:lnTo>
                  <a:pt x="7124" y="1737"/>
                </a:lnTo>
                <a:lnTo>
                  <a:pt x="11131" y="6680"/>
                </a:lnTo>
                <a:lnTo>
                  <a:pt x="12022" y="15143"/>
                </a:lnTo>
                <a:lnTo>
                  <a:pt x="12913" y="2182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4132698" y="4981623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3116" y="2226"/>
                </a:moveTo>
                <a:lnTo>
                  <a:pt x="0" y="4899"/>
                </a:lnTo>
                <a:lnTo>
                  <a:pt x="445" y="890"/>
                </a:lnTo>
                <a:lnTo>
                  <a:pt x="1335" y="0"/>
                </a:lnTo>
                <a:lnTo>
                  <a:pt x="3116" y="222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4284936" y="2802598"/>
            <a:ext cx="1905" cy="2540"/>
          </a:xfrm>
          <a:custGeom>
            <a:avLst/>
            <a:gdLst/>
            <a:ahLst/>
            <a:cxnLst/>
            <a:rect l="l" t="t" r="r" b="b"/>
            <a:pathLst>
              <a:path w="1904" h="2539">
                <a:moveTo>
                  <a:pt x="1335" y="0"/>
                </a:moveTo>
                <a:lnTo>
                  <a:pt x="1335" y="935"/>
                </a:lnTo>
                <a:lnTo>
                  <a:pt x="445" y="1381"/>
                </a:lnTo>
                <a:lnTo>
                  <a:pt x="0" y="2271"/>
                </a:lnTo>
                <a:lnTo>
                  <a:pt x="445" y="534"/>
                </a:lnTo>
                <a:lnTo>
                  <a:pt x="1335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4282754" y="2918451"/>
            <a:ext cx="3810" cy="6350"/>
          </a:xfrm>
          <a:custGeom>
            <a:avLst/>
            <a:gdLst/>
            <a:ahLst/>
            <a:cxnLst/>
            <a:rect l="l" t="t" r="r" b="b"/>
            <a:pathLst>
              <a:path w="3810" h="6350">
                <a:moveTo>
                  <a:pt x="3517" y="3162"/>
                </a:moveTo>
                <a:lnTo>
                  <a:pt x="0" y="5745"/>
                </a:lnTo>
                <a:lnTo>
                  <a:pt x="1781" y="891"/>
                </a:lnTo>
                <a:lnTo>
                  <a:pt x="3116" y="0"/>
                </a:lnTo>
                <a:lnTo>
                  <a:pt x="3517" y="316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4257718" y="2763001"/>
            <a:ext cx="31115" cy="42545"/>
          </a:xfrm>
          <a:custGeom>
            <a:avLst/>
            <a:gdLst/>
            <a:ahLst/>
            <a:cxnLst/>
            <a:rect l="l" t="t" r="r" b="b"/>
            <a:pathLst>
              <a:path w="31114" h="42544">
                <a:moveTo>
                  <a:pt x="30823" y="15990"/>
                </a:moveTo>
                <a:lnTo>
                  <a:pt x="27662" y="40087"/>
                </a:lnTo>
                <a:lnTo>
                  <a:pt x="23209" y="40532"/>
                </a:lnTo>
                <a:lnTo>
                  <a:pt x="19202" y="41824"/>
                </a:lnTo>
                <a:lnTo>
                  <a:pt x="14749" y="41824"/>
                </a:lnTo>
                <a:lnTo>
                  <a:pt x="9851" y="42269"/>
                </a:lnTo>
                <a:lnTo>
                  <a:pt x="6289" y="38261"/>
                </a:lnTo>
                <a:lnTo>
                  <a:pt x="3172" y="32515"/>
                </a:lnTo>
                <a:lnTo>
                  <a:pt x="521" y="25179"/>
                </a:lnTo>
                <a:lnTo>
                  <a:pt x="0" y="18963"/>
                </a:lnTo>
                <a:lnTo>
                  <a:pt x="1732" y="13498"/>
                </a:lnTo>
                <a:lnTo>
                  <a:pt x="5844" y="8418"/>
                </a:lnTo>
                <a:lnTo>
                  <a:pt x="14749" y="42"/>
                </a:lnTo>
                <a:lnTo>
                  <a:pt x="17421" y="0"/>
                </a:lnTo>
                <a:lnTo>
                  <a:pt x="24144" y="7126"/>
                </a:lnTo>
                <a:lnTo>
                  <a:pt x="28597" y="11134"/>
                </a:lnTo>
                <a:lnTo>
                  <a:pt x="30823" y="1599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6193855" y="976879"/>
            <a:ext cx="237490" cy="33655"/>
          </a:xfrm>
          <a:custGeom>
            <a:avLst/>
            <a:gdLst/>
            <a:ahLst/>
            <a:cxnLst/>
            <a:rect l="l" t="t" r="r" b="b"/>
            <a:pathLst>
              <a:path w="237489" h="33655">
                <a:moveTo>
                  <a:pt x="236883" y="8864"/>
                </a:moveTo>
                <a:lnTo>
                  <a:pt x="233321" y="13718"/>
                </a:lnTo>
                <a:lnTo>
                  <a:pt x="228423" y="17728"/>
                </a:lnTo>
                <a:lnTo>
                  <a:pt x="221744" y="19108"/>
                </a:lnTo>
                <a:lnTo>
                  <a:pt x="201916" y="21759"/>
                </a:lnTo>
                <a:lnTo>
                  <a:pt x="183340" y="24280"/>
                </a:lnTo>
                <a:lnTo>
                  <a:pt x="167268" y="26543"/>
                </a:lnTo>
                <a:lnTo>
                  <a:pt x="154953" y="28417"/>
                </a:lnTo>
                <a:lnTo>
                  <a:pt x="135793" y="29689"/>
                </a:lnTo>
                <a:lnTo>
                  <a:pt x="106990" y="31681"/>
                </a:lnTo>
                <a:lnTo>
                  <a:pt x="94842" y="32426"/>
                </a:lnTo>
                <a:lnTo>
                  <a:pt x="73010" y="33585"/>
                </a:lnTo>
                <a:lnTo>
                  <a:pt x="57105" y="33183"/>
                </a:lnTo>
                <a:lnTo>
                  <a:pt x="39364" y="30509"/>
                </a:lnTo>
                <a:lnTo>
                  <a:pt x="12022" y="24854"/>
                </a:lnTo>
                <a:lnTo>
                  <a:pt x="4897" y="23117"/>
                </a:lnTo>
                <a:lnTo>
                  <a:pt x="0" y="20845"/>
                </a:lnTo>
                <a:lnTo>
                  <a:pt x="1780" y="17727"/>
                </a:lnTo>
                <a:lnTo>
                  <a:pt x="2671" y="15990"/>
                </a:lnTo>
                <a:lnTo>
                  <a:pt x="42801" y="9899"/>
                </a:lnTo>
                <a:lnTo>
                  <a:pt x="76140" y="9309"/>
                </a:lnTo>
                <a:lnTo>
                  <a:pt x="104610" y="8939"/>
                </a:lnTo>
                <a:lnTo>
                  <a:pt x="132912" y="7655"/>
                </a:lnTo>
                <a:lnTo>
                  <a:pt x="161549" y="5194"/>
                </a:lnTo>
                <a:lnTo>
                  <a:pt x="191020" y="1292"/>
                </a:lnTo>
                <a:lnTo>
                  <a:pt x="197699" y="444"/>
                </a:lnTo>
                <a:lnTo>
                  <a:pt x="204824" y="444"/>
                </a:lnTo>
                <a:lnTo>
                  <a:pt x="211948" y="0"/>
                </a:lnTo>
                <a:lnTo>
                  <a:pt x="215510" y="0"/>
                </a:lnTo>
                <a:lnTo>
                  <a:pt x="219073" y="444"/>
                </a:lnTo>
                <a:lnTo>
                  <a:pt x="221744" y="1292"/>
                </a:lnTo>
                <a:lnTo>
                  <a:pt x="227532" y="3563"/>
                </a:lnTo>
                <a:lnTo>
                  <a:pt x="231985" y="6146"/>
                </a:lnTo>
                <a:lnTo>
                  <a:pt x="236883" y="886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5663983" y="850380"/>
            <a:ext cx="967105" cy="128270"/>
          </a:xfrm>
          <a:custGeom>
            <a:avLst/>
            <a:gdLst/>
            <a:ahLst/>
            <a:cxnLst/>
            <a:rect l="l" t="t" r="r" b="b"/>
            <a:pathLst>
              <a:path w="967104" h="128269">
                <a:moveTo>
                  <a:pt x="966682" y="6191"/>
                </a:moveTo>
                <a:lnTo>
                  <a:pt x="963120" y="12026"/>
                </a:lnTo>
                <a:lnTo>
                  <a:pt x="959112" y="18707"/>
                </a:lnTo>
                <a:lnTo>
                  <a:pt x="952433" y="24899"/>
                </a:lnTo>
                <a:lnTo>
                  <a:pt x="948426" y="31580"/>
                </a:lnTo>
                <a:lnTo>
                  <a:pt x="942588" y="38789"/>
                </a:lnTo>
                <a:lnTo>
                  <a:pt x="935123" y="43155"/>
                </a:lnTo>
                <a:lnTo>
                  <a:pt x="926072" y="44840"/>
                </a:lnTo>
                <a:lnTo>
                  <a:pt x="915476" y="44007"/>
                </a:lnTo>
                <a:lnTo>
                  <a:pt x="907906" y="42715"/>
                </a:lnTo>
                <a:lnTo>
                  <a:pt x="903008" y="45833"/>
                </a:lnTo>
                <a:lnTo>
                  <a:pt x="896329" y="48951"/>
                </a:lnTo>
                <a:lnTo>
                  <a:pt x="881997" y="54478"/>
                </a:lnTo>
                <a:lnTo>
                  <a:pt x="867164" y="57559"/>
                </a:lnTo>
                <a:lnTo>
                  <a:pt x="851997" y="57883"/>
                </a:lnTo>
                <a:lnTo>
                  <a:pt x="836663" y="55143"/>
                </a:lnTo>
                <a:lnTo>
                  <a:pt x="833546" y="54252"/>
                </a:lnTo>
                <a:lnTo>
                  <a:pt x="830875" y="52960"/>
                </a:lnTo>
                <a:lnTo>
                  <a:pt x="827312" y="52114"/>
                </a:lnTo>
                <a:lnTo>
                  <a:pt x="820035" y="51197"/>
                </a:lnTo>
                <a:lnTo>
                  <a:pt x="812841" y="50956"/>
                </a:lnTo>
                <a:lnTo>
                  <a:pt x="805647" y="52051"/>
                </a:lnTo>
                <a:lnTo>
                  <a:pt x="798370" y="55143"/>
                </a:lnTo>
                <a:lnTo>
                  <a:pt x="780016" y="63311"/>
                </a:lnTo>
                <a:lnTo>
                  <a:pt x="760410" y="69546"/>
                </a:lnTo>
                <a:lnTo>
                  <a:pt x="740638" y="75606"/>
                </a:lnTo>
                <a:lnTo>
                  <a:pt x="721783" y="83248"/>
                </a:lnTo>
                <a:lnTo>
                  <a:pt x="708752" y="84675"/>
                </a:lnTo>
                <a:lnTo>
                  <a:pt x="696681" y="84306"/>
                </a:lnTo>
                <a:lnTo>
                  <a:pt x="685027" y="83186"/>
                </a:lnTo>
                <a:lnTo>
                  <a:pt x="667015" y="81912"/>
                </a:lnTo>
                <a:lnTo>
                  <a:pt x="660781" y="81912"/>
                </a:lnTo>
                <a:lnTo>
                  <a:pt x="654548" y="82803"/>
                </a:lnTo>
                <a:lnTo>
                  <a:pt x="602708" y="89825"/>
                </a:lnTo>
                <a:lnTo>
                  <a:pt x="550744" y="94584"/>
                </a:lnTo>
                <a:lnTo>
                  <a:pt x="498696" y="98674"/>
                </a:lnTo>
                <a:lnTo>
                  <a:pt x="446606" y="103692"/>
                </a:lnTo>
                <a:lnTo>
                  <a:pt x="434918" y="104643"/>
                </a:lnTo>
                <a:lnTo>
                  <a:pt x="423230" y="104784"/>
                </a:lnTo>
                <a:lnTo>
                  <a:pt x="411541" y="104156"/>
                </a:lnTo>
                <a:lnTo>
                  <a:pt x="399853" y="102801"/>
                </a:lnTo>
                <a:lnTo>
                  <a:pt x="357698" y="98884"/>
                </a:lnTo>
                <a:lnTo>
                  <a:pt x="315418" y="97851"/>
                </a:lnTo>
                <a:lnTo>
                  <a:pt x="273055" y="99751"/>
                </a:lnTo>
                <a:lnTo>
                  <a:pt x="230650" y="104628"/>
                </a:lnTo>
                <a:lnTo>
                  <a:pt x="216366" y="106437"/>
                </a:lnTo>
                <a:lnTo>
                  <a:pt x="202208" y="107411"/>
                </a:lnTo>
                <a:lnTo>
                  <a:pt x="188133" y="107885"/>
                </a:lnTo>
                <a:lnTo>
                  <a:pt x="174100" y="108191"/>
                </a:lnTo>
                <a:lnTo>
                  <a:pt x="150404" y="109256"/>
                </a:lnTo>
                <a:lnTo>
                  <a:pt x="126791" y="111364"/>
                </a:lnTo>
                <a:lnTo>
                  <a:pt x="103344" y="114893"/>
                </a:lnTo>
                <a:lnTo>
                  <a:pt x="80148" y="120217"/>
                </a:lnTo>
                <a:lnTo>
                  <a:pt x="66394" y="123574"/>
                </a:lnTo>
                <a:lnTo>
                  <a:pt x="52597" y="125824"/>
                </a:lnTo>
                <a:lnTo>
                  <a:pt x="38884" y="127164"/>
                </a:lnTo>
                <a:lnTo>
                  <a:pt x="25380" y="127789"/>
                </a:lnTo>
                <a:lnTo>
                  <a:pt x="19592" y="127789"/>
                </a:lnTo>
                <a:lnTo>
                  <a:pt x="13803" y="126497"/>
                </a:lnTo>
                <a:lnTo>
                  <a:pt x="8460" y="125072"/>
                </a:lnTo>
                <a:lnTo>
                  <a:pt x="3116" y="123780"/>
                </a:lnTo>
                <a:lnTo>
                  <a:pt x="0" y="119326"/>
                </a:lnTo>
                <a:lnTo>
                  <a:pt x="445" y="113937"/>
                </a:lnTo>
                <a:lnTo>
                  <a:pt x="445" y="113045"/>
                </a:lnTo>
                <a:lnTo>
                  <a:pt x="5788" y="112200"/>
                </a:lnTo>
                <a:lnTo>
                  <a:pt x="8460" y="111754"/>
                </a:lnTo>
                <a:lnTo>
                  <a:pt x="11131" y="110819"/>
                </a:lnTo>
                <a:lnTo>
                  <a:pt x="63033" y="103467"/>
                </a:lnTo>
                <a:lnTo>
                  <a:pt x="111540" y="97156"/>
                </a:lnTo>
                <a:lnTo>
                  <a:pt x="163386" y="90661"/>
                </a:lnTo>
                <a:lnTo>
                  <a:pt x="219073" y="83648"/>
                </a:lnTo>
                <a:lnTo>
                  <a:pt x="257345" y="78860"/>
                </a:lnTo>
                <a:lnTo>
                  <a:pt x="300167" y="75074"/>
                </a:lnTo>
                <a:lnTo>
                  <a:pt x="345745" y="70119"/>
                </a:lnTo>
                <a:lnTo>
                  <a:pt x="392283" y="61823"/>
                </a:lnTo>
                <a:lnTo>
                  <a:pt x="395400" y="60932"/>
                </a:lnTo>
                <a:lnTo>
                  <a:pt x="401633" y="60932"/>
                </a:lnTo>
                <a:lnTo>
                  <a:pt x="448985" y="58661"/>
                </a:lnTo>
                <a:lnTo>
                  <a:pt x="496253" y="54657"/>
                </a:lnTo>
                <a:lnTo>
                  <a:pt x="543522" y="50227"/>
                </a:lnTo>
                <a:lnTo>
                  <a:pt x="590873" y="46678"/>
                </a:lnTo>
                <a:lnTo>
                  <a:pt x="605651" y="45618"/>
                </a:lnTo>
                <a:lnTo>
                  <a:pt x="617924" y="48716"/>
                </a:lnTo>
                <a:lnTo>
                  <a:pt x="628694" y="54470"/>
                </a:lnTo>
                <a:lnTo>
                  <a:pt x="638963" y="61377"/>
                </a:lnTo>
                <a:lnTo>
                  <a:pt x="646873" y="64704"/>
                </a:lnTo>
                <a:lnTo>
                  <a:pt x="677256" y="51533"/>
                </a:lnTo>
                <a:lnTo>
                  <a:pt x="682474" y="44892"/>
                </a:lnTo>
                <a:lnTo>
                  <a:pt x="688944" y="39663"/>
                </a:lnTo>
                <a:lnTo>
                  <a:pt x="696918" y="35937"/>
                </a:lnTo>
                <a:lnTo>
                  <a:pt x="706644" y="33806"/>
                </a:lnTo>
                <a:lnTo>
                  <a:pt x="754634" y="27656"/>
                </a:lnTo>
                <a:lnTo>
                  <a:pt x="802452" y="21364"/>
                </a:lnTo>
                <a:lnTo>
                  <a:pt x="850142" y="14812"/>
                </a:lnTo>
                <a:lnTo>
                  <a:pt x="897747" y="7878"/>
                </a:lnTo>
                <a:lnTo>
                  <a:pt x="945309" y="445"/>
                </a:lnTo>
                <a:lnTo>
                  <a:pt x="948426" y="0"/>
                </a:lnTo>
                <a:lnTo>
                  <a:pt x="951988" y="890"/>
                </a:lnTo>
                <a:lnTo>
                  <a:pt x="955105" y="1336"/>
                </a:lnTo>
                <a:lnTo>
                  <a:pt x="963120" y="2227"/>
                </a:lnTo>
                <a:lnTo>
                  <a:pt x="966682" y="619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4306798" y="5462228"/>
            <a:ext cx="33655" cy="394335"/>
          </a:xfrm>
          <a:custGeom>
            <a:avLst/>
            <a:gdLst/>
            <a:ahLst/>
            <a:cxnLst/>
            <a:rect l="l" t="t" r="r" b="b"/>
            <a:pathLst>
              <a:path w="33654" h="394335">
                <a:moveTo>
                  <a:pt x="1335" y="11692"/>
                </a:moveTo>
                <a:lnTo>
                  <a:pt x="1335" y="24542"/>
                </a:lnTo>
                <a:lnTo>
                  <a:pt x="890" y="21424"/>
                </a:lnTo>
                <a:lnTo>
                  <a:pt x="0" y="14253"/>
                </a:lnTo>
                <a:lnTo>
                  <a:pt x="1335" y="11692"/>
                </a:lnTo>
                <a:close/>
              </a:path>
              <a:path w="33654" h="394335">
                <a:moveTo>
                  <a:pt x="9350" y="1431"/>
                </a:moveTo>
                <a:lnTo>
                  <a:pt x="9350" y="82446"/>
                </a:lnTo>
                <a:lnTo>
                  <a:pt x="9218" y="73754"/>
                </a:lnTo>
                <a:lnTo>
                  <a:pt x="8292" y="65058"/>
                </a:lnTo>
                <a:lnTo>
                  <a:pt x="6783" y="56370"/>
                </a:lnTo>
                <a:lnTo>
                  <a:pt x="4897" y="47704"/>
                </a:lnTo>
                <a:lnTo>
                  <a:pt x="3116" y="42358"/>
                </a:lnTo>
                <a:lnTo>
                  <a:pt x="2226" y="36123"/>
                </a:lnTo>
                <a:lnTo>
                  <a:pt x="1335" y="30332"/>
                </a:lnTo>
                <a:lnTo>
                  <a:pt x="890" y="27615"/>
                </a:lnTo>
                <a:lnTo>
                  <a:pt x="1335" y="24542"/>
                </a:lnTo>
                <a:lnTo>
                  <a:pt x="1335" y="11692"/>
                </a:lnTo>
                <a:lnTo>
                  <a:pt x="5343" y="4008"/>
                </a:lnTo>
                <a:lnTo>
                  <a:pt x="9350" y="1431"/>
                </a:lnTo>
                <a:close/>
              </a:path>
              <a:path w="33654" h="394335">
                <a:moveTo>
                  <a:pt x="33450" y="338739"/>
                </a:moveTo>
                <a:lnTo>
                  <a:pt x="32873" y="362945"/>
                </a:lnTo>
                <a:lnTo>
                  <a:pt x="31168" y="387067"/>
                </a:lnTo>
                <a:lnTo>
                  <a:pt x="30723" y="389294"/>
                </a:lnTo>
                <a:lnTo>
                  <a:pt x="28942" y="391966"/>
                </a:lnTo>
                <a:lnTo>
                  <a:pt x="28051" y="394193"/>
                </a:lnTo>
                <a:lnTo>
                  <a:pt x="26716" y="391966"/>
                </a:lnTo>
                <a:lnTo>
                  <a:pt x="24489" y="389739"/>
                </a:lnTo>
                <a:lnTo>
                  <a:pt x="24044" y="387067"/>
                </a:lnTo>
                <a:lnTo>
                  <a:pt x="20037" y="343460"/>
                </a:lnTo>
                <a:lnTo>
                  <a:pt x="19160" y="325922"/>
                </a:lnTo>
                <a:lnTo>
                  <a:pt x="17365" y="308718"/>
                </a:lnTo>
                <a:lnTo>
                  <a:pt x="13900" y="291848"/>
                </a:lnTo>
                <a:lnTo>
                  <a:pt x="8014" y="275312"/>
                </a:lnTo>
                <a:lnTo>
                  <a:pt x="6136" y="269521"/>
                </a:lnTo>
                <a:lnTo>
                  <a:pt x="3276" y="227436"/>
                </a:lnTo>
                <a:lnTo>
                  <a:pt x="3172" y="205437"/>
                </a:lnTo>
                <a:lnTo>
                  <a:pt x="3819" y="183521"/>
                </a:lnTo>
                <a:lnTo>
                  <a:pt x="6720" y="141988"/>
                </a:lnTo>
                <a:lnTo>
                  <a:pt x="9350" y="82446"/>
                </a:lnTo>
                <a:lnTo>
                  <a:pt x="9350" y="1431"/>
                </a:lnTo>
                <a:lnTo>
                  <a:pt x="11576" y="0"/>
                </a:lnTo>
                <a:lnTo>
                  <a:pt x="24726" y="62149"/>
                </a:lnTo>
                <a:lnTo>
                  <a:pt x="26827" y="105675"/>
                </a:lnTo>
                <a:lnTo>
                  <a:pt x="27606" y="126302"/>
                </a:lnTo>
                <a:lnTo>
                  <a:pt x="27606" y="189302"/>
                </a:lnTo>
                <a:lnTo>
                  <a:pt x="33109" y="314533"/>
                </a:lnTo>
                <a:lnTo>
                  <a:pt x="33450" y="338739"/>
                </a:lnTo>
                <a:close/>
              </a:path>
              <a:path w="33654" h="394335">
                <a:moveTo>
                  <a:pt x="28427" y="148031"/>
                </a:moveTo>
                <a:lnTo>
                  <a:pt x="27606" y="189302"/>
                </a:lnTo>
                <a:lnTo>
                  <a:pt x="27606" y="126302"/>
                </a:lnTo>
                <a:lnTo>
                  <a:pt x="28427" y="14803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4404312" y="5765111"/>
            <a:ext cx="4445" cy="9525"/>
          </a:xfrm>
          <a:custGeom>
            <a:avLst/>
            <a:gdLst/>
            <a:ahLst/>
            <a:cxnLst/>
            <a:rect l="l" t="t" r="r" b="b"/>
            <a:pathLst>
              <a:path w="4445" h="9525">
                <a:moveTo>
                  <a:pt x="4007" y="4454"/>
                </a:moveTo>
                <a:lnTo>
                  <a:pt x="4007" y="7572"/>
                </a:lnTo>
                <a:lnTo>
                  <a:pt x="2226" y="8418"/>
                </a:lnTo>
                <a:lnTo>
                  <a:pt x="1335" y="9353"/>
                </a:lnTo>
                <a:lnTo>
                  <a:pt x="445" y="7126"/>
                </a:lnTo>
                <a:lnTo>
                  <a:pt x="0" y="4855"/>
                </a:lnTo>
                <a:lnTo>
                  <a:pt x="0" y="1781"/>
                </a:lnTo>
                <a:lnTo>
                  <a:pt x="1781" y="890"/>
                </a:lnTo>
                <a:lnTo>
                  <a:pt x="2671" y="0"/>
                </a:lnTo>
                <a:lnTo>
                  <a:pt x="3116" y="2227"/>
                </a:lnTo>
                <a:lnTo>
                  <a:pt x="4007" y="445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4397144" y="5383790"/>
            <a:ext cx="24765" cy="57150"/>
          </a:xfrm>
          <a:custGeom>
            <a:avLst/>
            <a:gdLst/>
            <a:ahLst/>
            <a:cxnLst/>
            <a:rect l="l" t="t" r="r" b="b"/>
            <a:pathLst>
              <a:path w="24764" h="57150">
                <a:moveTo>
                  <a:pt x="24712" y="32331"/>
                </a:moveTo>
                <a:lnTo>
                  <a:pt x="24267" y="38821"/>
                </a:lnTo>
                <a:lnTo>
                  <a:pt x="23153" y="45432"/>
                </a:lnTo>
                <a:lnTo>
                  <a:pt x="22263" y="52559"/>
                </a:lnTo>
                <a:lnTo>
                  <a:pt x="19146" y="56568"/>
                </a:lnTo>
                <a:lnTo>
                  <a:pt x="14693" y="56122"/>
                </a:lnTo>
                <a:lnTo>
                  <a:pt x="12467" y="55632"/>
                </a:lnTo>
                <a:lnTo>
                  <a:pt x="10241" y="53850"/>
                </a:lnTo>
                <a:lnTo>
                  <a:pt x="8460" y="52069"/>
                </a:lnTo>
                <a:lnTo>
                  <a:pt x="2671" y="45833"/>
                </a:lnTo>
                <a:lnTo>
                  <a:pt x="0" y="37860"/>
                </a:lnTo>
                <a:lnTo>
                  <a:pt x="0" y="28907"/>
                </a:lnTo>
                <a:lnTo>
                  <a:pt x="451" y="20049"/>
                </a:lnTo>
                <a:lnTo>
                  <a:pt x="2576" y="12165"/>
                </a:lnTo>
                <a:lnTo>
                  <a:pt x="6530" y="5424"/>
                </a:lnTo>
                <a:lnTo>
                  <a:pt x="12467" y="0"/>
                </a:lnTo>
                <a:lnTo>
                  <a:pt x="22263" y="19598"/>
                </a:lnTo>
                <a:lnTo>
                  <a:pt x="24155" y="25933"/>
                </a:lnTo>
                <a:lnTo>
                  <a:pt x="24712" y="3233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4378317" y="5488953"/>
            <a:ext cx="13970" cy="107950"/>
          </a:xfrm>
          <a:custGeom>
            <a:avLst/>
            <a:gdLst/>
            <a:ahLst/>
            <a:cxnLst/>
            <a:rect l="l" t="t" r="r" b="b"/>
            <a:pathLst>
              <a:path w="13970" h="107950">
                <a:moveTo>
                  <a:pt x="13928" y="59240"/>
                </a:moveTo>
                <a:lnTo>
                  <a:pt x="13372" y="84016"/>
                </a:lnTo>
                <a:lnTo>
                  <a:pt x="11924" y="96133"/>
                </a:lnTo>
                <a:lnTo>
                  <a:pt x="8140" y="107790"/>
                </a:lnTo>
                <a:lnTo>
                  <a:pt x="3645" y="95548"/>
                </a:lnTo>
                <a:lnTo>
                  <a:pt x="904" y="83014"/>
                </a:lnTo>
                <a:lnTo>
                  <a:pt x="0" y="70396"/>
                </a:lnTo>
                <a:lnTo>
                  <a:pt x="1015" y="57903"/>
                </a:lnTo>
                <a:lnTo>
                  <a:pt x="1952" y="43651"/>
                </a:lnTo>
                <a:lnTo>
                  <a:pt x="2329" y="29102"/>
                </a:lnTo>
                <a:lnTo>
                  <a:pt x="3608" y="14477"/>
                </a:lnTo>
                <a:lnTo>
                  <a:pt x="7249" y="0"/>
                </a:lnTo>
                <a:lnTo>
                  <a:pt x="9357" y="14874"/>
                </a:lnTo>
                <a:lnTo>
                  <a:pt x="9754" y="29937"/>
                </a:lnTo>
                <a:lnTo>
                  <a:pt x="10568" y="44841"/>
                </a:lnTo>
                <a:lnTo>
                  <a:pt x="13928" y="5924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4222197" y="5392742"/>
            <a:ext cx="10160" cy="59690"/>
          </a:xfrm>
          <a:custGeom>
            <a:avLst/>
            <a:gdLst/>
            <a:ahLst/>
            <a:cxnLst/>
            <a:rect l="l" t="t" r="r" b="b"/>
            <a:pathLst>
              <a:path w="10160" h="59689">
                <a:moveTo>
                  <a:pt x="9795" y="7126"/>
                </a:moveTo>
                <a:lnTo>
                  <a:pt x="8905" y="16035"/>
                </a:lnTo>
                <a:lnTo>
                  <a:pt x="8460" y="19152"/>
                </a:lnTo>
                <a:lnTo>
                  <a:pt x="8014" y="51267"/>
                </a:lnTo>
                <a:lnTo>
                  <a:pt x="7569" y="53939"/>
                </a:lnTo>
                <a:lnTo>
                  <a:pt x="6233" y="57057"/>
                </a:lnTo>
                <a:lnTo>
                  <a:pt x="5343" y="59686"/>
                </a:lnTo>
                <a:lnTo>
                  <a:pt x="1335" y="55677"/>
                </a:lnTo>
                <a:lnTo>
                  <a:pt x="0" y="50332"/>
                </a:lnTo>
                <a:lnTo>
                  <a:pt x="445" y="43695"/>
                </a:lnTo>
                <a:lnTo>
                  <a:pt x="890" y="40978"/>
                </a:lnTo>
                <a:lnTo>
                  <a:pt x="890" y="10288"/>
                </a:lnTo>
                <a:lnTo>
                  <a:pt x="1697" y="6148"/>
                </a:lnTo>
                <a:lnTo>
                  <a:pt x="4452" y="0"/>
                </a:lnTo>
                <a:lnTo>
                  <a:pt x="9795" y="7126"/>
                </a:lnTo>
                <a:close/>
              </a:path>
              <a:path w="10160" h="59689">
                <a:moveTo>
                  <a:pt x="890" y="10288"/>
                </a:moveTo>
                <a:lnTo>
                  <a:pt x="890" y="40978"/>
                </a:lnTo>
                <a:lnTo>
                  <a:pt x="445" y="37860"/>
                </a:lnTo>
                <a:lnTo>
                  <a:pt x="445" y="25879"/>
                </a:lnTo>
                <a:lnTo>
                  <a:pt x="194" y="19179"/>
                </a:lnTo>
                <a:lnTo>
                  <a:pt x="445" y="12571"/>
                </a:lnTo>
                <a:lnTo>
                  <a:pt x="890" y="1028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4572580" y="6563298"/>
            <a:ext cx="20320" cy="80010"/>
          </a:xfrm>
          <a:custGeom>
            <a:avLst/>
            <a:gdLst/>
            <a:ahLst/>
            <a:cxnLst/>
            <a:rect l="l" t="t" r="r" b="b"/>
            <a:pathLst>
              <a:path w="20320" h="80009">
                <a:moveTo>
                  <a:pt x="19821" y="18960"/>
                </a:moveTo>
                <a:lnTo>
                  <a:pt x="19591" y="27125"/>
                </a:lnTo>
                <a:lnTo>
                  <a:pt x="17365" y="40600"/>
                </a:lnTo>
                <a:lnTo>
                  <a:pt x="14805" y="53745"/>
                </a:lnTo>
                <a:lnTo>
                  <a:pt x="9350" y="79729"/>
                </a:lnTo>
                <a:lnTo>
                  <a:pt x="2226" y="74384"/>
                </a:lnTo>
                <a:lnTo>
                  <a:pt x="2226" y="65877"/>
                </a:lnTo>
                <a:lnTo>
                  <a:pt x="890" y="58349"/>
                </a:lnTo>
                <a:lnTo>
                  <a:pt x="0" y="52559"/>
                </a:lnTo>
                <a:lnTo>
                  <a:pt x="445" y="46768"/>
                </a:lnTo>
                <a:lnTo>
                  <a:pt x="890" y="40087"/>
                </a:lnTo>
                <a:lnTo>
                  <a:pt x="890" y="37013"/>
                </a:lnTo>
                <a:lnTo>
                  <a:pt x="2226" y="34296"/>
                </a:lnTo>
                <a:lnTo>
                  <a:pt x="3116" y="31223"/>
                </a:lnTo>
                <a:lnTo>
                  <a:pt x="4452" y="25388"/>
                </a:lnTo>
                <a:lnTo>
                  <a:pt x="5788" y="19152"/>
                </a:lnTo>
                <a:lnTo>
                  <a:pt x="7569" y="13406"/>
                </a:lnTo>
                <a:lnTo>
                  <a:pt x="8949" y="6636"/>
                </a:lnTo>
                <a:lnTo>
                  <a:pt x="10731" y="1781"/>
                </a:lnTo>
                <a:lnTo>
                  <a:pt x="14248" y="0"/>
                </a:lnTo>
                <a:lnTo>
                  <a:pt x="16273" y="2428"/>
                </a:lnTo>
                <a:lnTo>
                  <a:pt x="18423" y="9738"/>
                </a:lnTo>
                <a:lnTo>
                  <a:pt x="19821" y="1896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4543192" y="6589133"/>
            <a:ext cx="7620" cy="14604"/>
          </a:xfrm>
          <a:custGeom>
            <a:avLst/>
            <a:gdLst/>
            <a:ahLst/>
            <a:cxnLst/>
            <a:rect l="l" t="t" r="r" b="b"/>
            <a:pathLst>
              <a:path w="7620" h="14604">
                <a:moveTo>
                  <a:pt x="7168" y="11580"/>
                </a:moveTo>
                <a:lnTo>
                  <a:pt x="5387" y="14253"/>
                </a:lnTo>
                <a:lnTo>
                  <a:pt x="935" y="8463"/>
                </a:lnTo>
                <a:lnTo>
                  <a:pt x="0" y="7571"/>
                </a:lnTo>
                <a:lnTo>
                  <a:pt x="1380" y="3073"/>
                </a:lnTo>
                <a:lnTo>
                  <a:pt x="1380" y="0"/>
                </a:lnTo>
                <a:lnTo>
                  <a:pt x="3161" y="890"/>
                </a:lnTo>
                <a:lnTo>
                  <a:pt x="5833" y="1291"/>
                </a:lnTo>
                <a:lnTo>
                  <a:pt x="5833" y="2227"/>
                </a:lnTo>
                <a:lnTo>
                  <a:pt x="7168" y="115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4512673" y="6595368"/>
            <a:ext cx="10795" cy="43815"/>
          </a:xfrm>
          <a:custGeom>
            <a:avLst/>
            <a:gdLst/>
            <a:ahLst/>
            <a:cxnLst/>
            <a:rect l="l" t="t" r="r" b="b"/>
            <a:pathLst>
              <a:path w="10795" h="43815">
                <a:moveTo>
                  <a:pt x="10526" y="32515"/>
                </a:moveTo>
                <a:lnTo>
                  <a:pt x="10081" y="38305"/>
                </a:lnTo>
                <a:lnTo>
                  <a:pt x="7409" y="43651"/>
                </a:lnTo>
                <a:lnTo>
                  <a:pt x="5628" y="41379"/>
                </a:lnTo>
                <a:lnTo>
                  <a:pt x="3402" y="39152"/>
                </a:lnTo>
                <a:lnTo>
                  <a:pt x="2066" y="36969"/>
                </a:lnTo>
                <a:lnTo>
                  <a:pt x="1175" y="34297"/>
                </a:lnTo>
                <a:lnTo>
                  <a:pt x="285" y="28061"/>
                </a:lnTo>
                <a:lnTo>
                  <a:pt x="0" y="21152"/>
                </a:lnTo>
                <a:lnTo>
                  <a:pt x="6" y="14013"/>
                </a:lnTo>
                <a:lnTo>
                  <a:pt x="598" y="6883"/>
                </a:lnTo>
                <a:lnTo>
                  <a:pt x="2066" y="0"/>
                </a:lnTo>
                <a:lnTo>
                  <a:pt x="5440" y="5853"/>
                </a:lnTo>
                <a:lnTo>
                  <a:pt x="7353" y="12416"/>
                </a:lnTo>
                <a:lnTo>
                  <a:pt x="9635" y="25834"/>
                </a:lnTo>
                <a:lnTo>
                  <a:pt x="10526" y="3251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4389618" y="6500940"/>
            <a:ext cx="5715" cy="11430"/>
          </a:xfrm>
          <a:custGeom>
            <a:avLst/>
            <a:gdLst/>
            <a:ahLst/>
            <a:cxnLst/>
            <a:rect l="l" t="t" r="r" b="b"/>
            <a:pathLst>
              <a:path w="5714" h="11429">
                <a:moveTo>
                  <a:pt x="5343" y="8062"/>
                </a:moveTo>
                <a:lnTo>
                  <a:pt x="5343" y="9353"/>
                </a:lnTo>
                <a:lnTo>
                  <a:pt x="3116" y="10289"/>
                </a:lnTo>
                <a:lnTo>
                  <a:pt x="2226" y="11135"/>
                </a:lnTo>
                <a:lnTo>
                  <a:pt x="1335" y="8463"/>
                </a:lnTo>
                <a:lnTo>
                  <a:pt x="0" y="5790"/>
                </a:lnTo>
                <a:lnTo>
                  <a:pt x="0" y="2182"/>
                </a:lnTo>
                <a:lnTo>
                  <a:pt x="1781" y="891"/>
                </a:lnTo>
                <a:lnTo>
                  <a:pt x="3116" y="0"/>
                </a:lnTo>
                <a:lnTo>
                  <a:pt x="4007" y="2716"/>
                </a:lnTo>
                <a:lnTo>
                  <a:pt x="4897" y="5345"/>
                </a:lnTo>
                <a:lnTo>
                  <a:pt x="5343" y="806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4602903" y="6796697"/>
            <a:ext cx="1905" cy="7620"/>
          </a:xfrm>
          <a:custGeom>
            <a:avLst/>
            <a:gdLst/>
            <a:ahLst/>
            <a:cxnLst/>
            <a:rect l="l" t="t" r="r" b="b"/>
            <a:pathLst>
              <a:path w="1904" h="7620">
                <a:moveTo>
                  <a:pt x="1780" y="0"/>
                </a:moveTo>
                <a:lnTo>
                  <a:pt x="1780" y="6235"/>
                </a:lnTo>
                <a:lnTo>
                  <a:pt x="1335" y="6235"/>
                </a:lnTo>
                <a:lnTo>
                  <a:pt x="445" y="7126"/>
                </a:lnTo>
                <a:lnTo>
                  <a:pt x="0" y="4454"/>
                </a:lnTo>
                <a:lnTo>
                  <a:pt x="1780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4593580" y="6803779"/>
            <a:ext cx="13335" cy="31115"/>
          </a:xfrm>
          <a:custGeom>
            <a:avLst/>
            <a:gdLst/>
            <a:ahLst/>
            <a:cxnLst/>
            <a:rect l="l" t="t" r="r" b="b"/>
            <a:pathLst>
              <a:path w="13335" h="31115">
                <a:moveTo>
                  <a:pt x="13330" y="15188"/>
                </a:moveTo>
                <a:lnTo>
                  <a:pt x="13330" y="18262"/>
                </a:lnTo>
                <a:lnTo>
                  <a:pt x="12885" y="20489"/>
                </a:lnTo>
                <a:lnTo>
                  <a:pt x="12439" y="27170"/>
                </a:lnTo>
                <a:lnTo>
                  <a:pt x="9768" y="30733"/>
                </a:lnTo>
                <a:lnTo>
                  <a:pt x="5315" y="29397"/>
                </a:lnTo>
                <a:lnTo>
                  <a:pt x="3534" y="28506"/>
                </a:lnTo>
                <a:lnTo>
                  <a:pt x="1753" y="25834"/>
                </a:lnTo>
                <a:lnTo>
                  <a:pt x="1308" y="23607"/>
                </a:lnTo>
                <a:lnTo>
                  <a:pt x="0" y="15183"/>
                </a:lnTo>
                <a:lnTo>
                  <a:pt x="862" y="8830"/>
                </a:lnTo>
                <a:lnTo>
                  <a:pt x="4063" y="3964"/>
                </a:lnTo>
                <a:lnTo>
                  <a:pt x="9768" y="0"/>
                </a:lnTo>
                <a:lnTo>
                  <a:pt x="12885" y="12917"/>
                </a:lnTo>
                <a:lnTo>
                  <a:pt x="13330" y="1518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4604684" y="6786853"/>
            <a:ext cx="4445" cy="10160"/>
          </a:xfrm>
          <a:custGeom>
            <a:avLst/>
            <a:gdLst/>
            <a:ahLst/>
            <a:cxnLst/>
            <a:rect l="l" t="t" r="r" b="b"/>
            <a:pathLst>
              <a:path w="4445" h="10159">
                <a:moveTo>
                  <a:pt x="4007" y="490"/>
                </a:moveTo>
                <a:lnTo>
                  <a:pt x="0" y="9843"/>
                </a:lnTo>
                <a:lnTo>
                  <a:pt x="0" y="0"/>
                </a:lnTo>
                <a:lnTo>
                  <a:pt x="4007" y="49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4927505" y="7710692"/>
            <a:ext cx="36830" cy="62230"/>
          </a:xfrm>
          <a:custGeom>
            <a:avLst/>
            <a:gdLst/>
            <a:ahLst/>
            <a:cxnLst/>
            <a:rect l="l" t="t" r="r" b="b"/>
            <a:pathLst>
              <a:path w="36829" h="62229">
                <a:moveTo>
                  <a:pt x="36811" y="61706"/>
                </a:moveTo>
                <a:lnTo>
                  <a:pt x="15198" y="61706"/>
                </a:lnTo>
                <a:lnTo>
                  <a:pt x="12467" y="50777"/>
                </a:lnTo>
                <a:lnTo>
                  <a:pt x="12021" y="47704"/>
                </a:lnTo>
                <a:lnTo>
                  <a:pt x="11131" y="44541"/>
                </a:lnTo>
                <a:lnTo>
                  <a:pt x="8842" y="35215"/>
                </a:lnTo>
                <a:lnTo>
                  <a:pt x="6177" y="26390"/>
                </a:lnTo>
                <a:lnTo>
                  <a:pt x="3429" y="17733"/>
                </a:lnTo>
                <a:lnTo>
                  <a:pt x="0" y="5790"/>
                </a:lnTo>
                <a:lnTo>
                  <a:pt x="1335" y="2627"/>
                </a:lnTo>
                <a:lnTo>
                  <a:pt x="2226" y="0"/>
                </a:lnTo>
                <a:lnTo>
                  <a:pt x="3116" y="0"/>
                </a:lnTo>
                <a:lnTo>
                  <a:pt x="6233" y="1336"/>
                </a:lnTo>
                <a:lnTo>
                  <a:pt x="7124" y="3117"/>
                </a:lnTo>
                <a:lnTo>
                  <a:pt x="22263" y="30733"/>
                </a:lnTo>
                <a:lnTo>
                  <a:pt x="36512" y="61022"/>
                </a:lnTo>
                <a:lnTo>
                  <a:pt x="36811" y="6170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6717938" y="7756615"/>
            <a:ext cx="607695" cy="15875"/>
          </a:xfrm>
          <a:custGeom>
            <a:avLst/>
            <a:gdLst/>
            <a:ahLst/>
            <a:cxnLst/>
            <a:rect l="l" t="t" r="r" b="b"/>
            <a:pathLst>
              <a:path w="607695" h="15875">
                <a:moveTo>
                  <a:pt x="160082" y="15784"/>
                </a:moveTo>
                <a:lnTo>
                  <a:pt x="67410" y="15784"/>
                </a:lnTo>
                <a:lnTo>
                  <a:pt x="82374" y="8017"/>
                </a:lnTo>
                <a:lnTo>
                  <a:pt x="91419" y="3864"/>
                </a:lnTo>
                <a:lnTo>
                  <a:pt x="100631" y="1319"/>
                </a:lnTo>
                <a:lnTo>
                  <a:pt x="110176" y="119"/>
                </a:lnTo>
                <a:lnTo>
                  <a:pt x="120222" y="0"/>
                </a:lnTo>
                <a:lnTo>
                  <a:pt x="132558" y="1227"/>
                </a:lnTo>
                <a:lnTo>
                  <a:pt x="143432" y="3969"/>
                </a:lnTo>
                <a:lnTo>
                  <a:pt x="152720" y="8725"/>
                </a:lnTo>
                <a:lnTo>
                  <a:pt x="160082" y="15784"/>
                </a:lnTo>
                <a:close/>
              </a:path>
              <a:path w="607695" h="15875">
                <a:moveTo>
                  <a:pt x="39951" y="15784"/>
                </a:moveTo>
                <a:lnTo>
                  <a:pt x="987" y="15784"/>
                </a:lnTo>
                <a:lnTo>
                  <a:pt x="0" y="13807"/>
                </a:lnTo>
                <a:lnTo>
                  <a:pt x="1781" y="9353"/>
                </a:lnTo>
                <a:lnTo>
                  <a:pt x="14248" y="2227"/>
                </a:lnTo>
                <a:lnTo>
                  <a:pt x="20036" y="2227"/>
                </a:lnTo>
                <a:lnTo>
                  <a:pt x="24935" y="5790"/>
                </a:lnTo>
                <a:lnTo>
                  <a:pt x="39951" y="15784"/>
                </a:lnTo>
                <a:close/>
              </a:path>
              <a:path w="607695" h="15875">
                <a:moveTo>
                  <a:pt x="607550" y="15784"/>
                </a:moveTo>
                <a:lnTo>
                  <a:pt x="414392" y="15784"/>
                </a:lnTo>
                <a:lnTo>
                  <a:pt x="421899" y="14372"/>
                </a:lnTo>
                <a:lnTo>
                  <a:pt x="431966" y="12861"/>
                </a:lnTo>
                <a:lnTo>
                  <a:pt x="442117" y="11936"/>
                </a:lnTo>
                <a:lnTo>
                  <a:pt x="452393" y="11803"/>
                </a:lnTo>
                <a:lnTo>
                  <a:pt x="585529" y="13140"/>
                </a:lnTo>
                <a:lnTo>
                  <a:pt x="593071" y="13466"/>
                </a:lnTo>
                <a:lnTo>
                  <a:pt x="600780" y="14415"/>
                </a:lnTo>
                <a:lnTo>
                  <a:pt x="607550" y="1578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4512513" y="6201620"/>
            <a:ext cx="10160" cy="12065"/>
          </a:xfrm>
          <a:custGeom>
            <a:avLst/>
            <a:gdLst/>
            <a:ahLst/>
            <a:cxnLst/>
            <a:rect l="l" t="t" r="r" b="b"/>
            <a:pathLst>
              <a:path w="10160" h="12064">
                <a:moveTo>
                  <a:pt x="9795" y="4944"/>
                </a:moveTo>
                <a:lnTo>
                  <a:pt x="8460" y="7171"/>
                </a:lnTo>
                <a:lnTo>
                  <a:pt x="7569" y="11179"/>
                </a:lnTo>
                <a:lnTo>
                  <a:pt x="6233" y="11580"/>
                </a:lnTo>
                <a:lnTo>
                  <a:pt x="4452" y="12026"/>
                </a:lnTo>
                <a:lnTo>
                  <a:pt x="2226" y="8908"/>
                </a:lnTo>
                <a:lnTo>
                  <a:pt x="0" y="7126"/>
                </a:lnTo>
                <a:lnTo>
                  <a:pt x="1335" y="4899"/>
                </a:lnTo>
                <a:lnTo>
                  <a:pt x="2226" y="846"/>
                </a:lnTo>
                <a:lnTo>
                  <a:pt x="3562" y="445"/>
                </a:lnTo>
                <a:lnTo>
                  <a:pt x="5343" y="0"/>
                </a:lnTo>
                <a:lnTo>
                  <a:pt x="7569" y="3162"/>
                </a:lnTo>
                <a:lnTo>
                  <a:pt x="9795" y="494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4902125" y="7749444"/>
            <a:ext cx="52705" cy="23495"/>
          </a:xfrm>
          <a:custGeom>
            <a:avLst/>
            <a:gdLst/>
            <a:ahLst/>
            <a:cxnLst/>
            <a:rect l="l" t="t" r="r" b="b"/>
            <a:pathLst>
              <a:path w="52704" h="23495">
                <a:moveTo>
                  <a:pt x="52078" y="22955"/>
                </a:moveTo>
                <a:lnTo>
                  <a:pt x="8222" y="22955"/>
                </a:lnTo>
                <a:lnTo>
                  <a:pt x="6679" y="21380"/>
                </a:lnTo>
                <a:lnTo>
                  <a:pt x="4452" y="18707"/>
                </a:lnTo>
                <a:lnTo>
                  <a:pt x="3116" y="16926"/>
                </a:lnTo>
                <a:lnTo>
                  <a:pt x="890" y="16035"/>
                </a:lnTo>
                <a:lnTo>
                  <a:pt x="0" y="15144"/>
                </a:lnTo>
                <a:lnTo>
                  <a:pt x="0" y="14253"/>
                </a:lnTo>
                <a:lnTo>
                  <a:pt x="445" y="13763"/>
                </a:lnTo>
                <a:lnTo>
                  <a:pt x="2671" y="5344"/>
                </a:lnTo>
                <a:lnTo>
                  <a:pt x="4007" y="0"/>
                </a:lnTo>
                <a:lnTo>
                  <a:pt x="7569" y="890"/>
                </a:lnTo>
                <a:lnTo>
                  <a:pt x="10686" y="1380"/>
                </a:lnTo>
                <a:lnTo>
                  <a:pt x="13358" y="2227"/>
                </a:lnTo>
                <a:lnTo>
                  <a:pt x="16474" y="3607"/>
                </a:lnTo>
                <a:lnTo>
                  <a:pt x="19146" y="5389"/>
                </a:lnTo>
                <a:lnTo>
                  <a:pt x="28051" y="7171"/>
                </a:lnTo>
                <a:lnTo>
                  <a:pt x="32949" y="12026"/>
                </a:lnTo>
                <a:lnTo>
                  <a:pt x="34731" y="13362"/>
                </a:lnTo>
                <a:lnTo>
                  <a:pt x="36957" y="14743"/>
                </a:lnTo>
                <a:lnTo>
                  <a:pt x="38738" y="15589"/>
                </a:lnTo>
                <a:lnTo>
                  <a:pt x="41855" y="17371"/>
                </a:lnTo>
                <a:lnTo>
                  <a:pt x="44527" y="18707"/>
                </a:lnTo>
                <a:lnTo>
                  <a:pt x="47643" y="20489"/>
                </a:lnTo>
                <a:lnTo>
                  <a:pt x="50760" y="21825"/>
                </a:lnTo>
                <a:lnTo>
                  <a:pt x="52078" y="2295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4904797" y="7747662"/>
            <a:ext cx="1905" cy="1905"/>
          </a:xfrm>
          <a:custGeom>
            <a:avLst/>
            <a:gdLst/>
            <a:ahLst/>
            <a:cxnLst/>
            <a:rect l="l" t="t" r="r" b="b"/>
            <a:pathLst>
              <a:path w="1904" h="1904">
                <a:moveTo>
                  <a:pt x="1335" y="0"/>
                </a:moveTo>
                <a:lnTo>
                  <a:pt x="1335" y="1781"/>
                </a:lnTo>
                <a:lnTo>
                  <a:pt x="445" y="1781"/>
                </a:lnTo>
                <a:lnTo>
                  <a:pt x="0" y="1336"/>
                </a:lnTo>
                <a:lnTo>
                  <a:pt x="890" y="846"/>
                </a:lnTo>
                <a:lnTo>
                  <a:pt x="890" y="445"/>
                </a:lnTo>
                <a:lnTo>
                  <a:pt x="1335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4443007" y="6319655"/>
            <a:ext cx="6350" cy="19050"/>
          </a:xfrm>
          <a:custGeom>
            <a:avLst/>
            <a:gdLst/>
            <a:ahLst/>
            <a:cxnLst/>
            <a:rect l="l" t="t" r="r" b="b"/>
            <a:pathLst>
              <a:path w="6350" h="19050">
                <a:moveTo>
                  <a:pt x="5819" y="16095"/>
                </a:moveTo>
                <a:lnTo>
                  <a:pt x="5165" y="19052"/>
                </a:lnTo>
                <a:lnTo>
                  <a:pt x="3509" y="17250"/>
                </a:lnTo>
                <a:lnTo>
                  <a:pt x="935" y="10645"/>
                </a:lnTo>
                <a:lnTo>
                  <a:pt x="0" y="7572"/>
                </a:lnTo>
                <a:lnTo>
                  <a:pt x="935" y="3518"/>
                </a:lnTo>
                <a:lnTo>
                  <a:pt x="935" y="0"/>
                </a:lnTo>
                <a:lnTo>
                  <a:pt x="5387" y="8418"/>
                </a:lnTo>
                <a:lnTo>
                  <a:pt x="5819" y="1609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4441270" y="5908936"/>
            <a:ext cx="27305" cy="127000"/>
          </a:xfrm>
          <a:custGeom>
            <a:avLst/>
            <a:gdLst/>
            <a:ahLst/>
            <a:cxnLst/>
            <a:rect l="l" t="t" r="r" b="b"/>
            <a:pathLst>
              <a:path w="27304" h="127000">
                <a:moveTo>
                  <a:pt x="27161" y="80175"/>
                </a:moveTo>
                <a:lnTo>
                  <a:pt x="15584" y="122890"/>
                </a:lnTo>
                <a:lnTo>
                  <a:pt x="15139" y="124672"/>
                </a:lnTo>
                <a:lnTo>
                  <a:pt x="11576" y="125607"/>
                </a:lnTo>
                <a:lnTo>
                  <a:pt x="9795" y="126944"/>
                </a:lnTo>
                <a:lnTo>
                  <a:pt x="8905" y="124227"/>
                </a:lnTo>
                <a:lnTo>
                  <a:pt x="8460" y="121153"/>
                </a:lnTo>
                <a:lnTo>
                  <a:pt x="7569" y="118481"/>
                </a:lnTo>
                <a:lnTo>
                  <a:pt x="4132" y="108702"/>
                </a:lnTo>
                <a:lnTo>
                  <a:pt x="1781" y="98715"/>
                </a:lnTo>
                <a:lnTo>
                  <a:pt x="431" y="88478"/>
                </a:lnTo>
                <a:lnTo>
                  <a:pt x="0" y="77947"/>
                </a:lnTo>
                <a:lnTo>
                  <a:pt x="2226" y="11580"/>
                </a:lnTo>
                <a:lnTo>
                  <a:pt x="2226" y="4943"/>
                </a:lnTo>
                <a:lnTo>
                  <a:pt x="4452" y="445"/>
                </a:lnTo>
                <a:lnTo>
                  <a:pt x="8905" y="102"/>
                </a:lnTo>
                <a:lnTo>
                  <a:pt x="14693" y="0"/>
                </a:lnTo>
                <a:lnTo>
                  <a:pt x="19146" y="4008"/>
                </a:lnTo>
                <a:lnTo>
                  <a:pt x="20037" y="9843"/>
                </a:lnTo>
                <a:lnTo>
                  <a:pt x="21185" y="26256"/>
                </a:lnTo>
                <a:lnTo>
                  <a:pt x="21205" y="42765"/>
                </a:lnTo>
                <a:lnTo>
                  <a:pt x="21978" y="59282"/>
                </a:lnTo>
                <a:lnTo>
                  <a:pt x="25380" y="75721"/>
                </a:lnTo>
                <a:lnTo>
                  <a:pt x="27161" y="8017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4423860" y="4218178"/>
            <a:ext cx="68580" cy="398145"/>
          </a:xfrm>
          <a:custGeom>
            <a:avLst/>
            <a:gdLst/>
            <a:ahLst/>
            <a:cxnLst/>
            <a:rect l="l" t="t" r="r" b="b"/>
            <a:pathLst>
              <a:path w="68579" h="398145">
                <a:moveTo>
                  <a:pt x="68349" y="64028"/>
                </a:moveTo>
                <a:lnTo>
                  <a:pt x="65941" y="81984"/>
                </a:lnTo>
                <a:lnTo>
                  <a:pt x="58775" y="99773"/>
                </a:lnTo>
                <a:lnTo>
                  <a:pt x="54997" y="107890"/>
                </a:lnTo>
                <a:lnTo>
                  <a:pt x="52263" y="116738"/>
                </a:lnTo>
                <a:lnTo>
                  <a:pt x="50447" y="126012"/>
                </a:lnTo>
                <a:lnTo>
                  <a:pt x="49425" y="135407"/>
                </a:lnTo>
                <a:lnTo>
                  <a:pt x="47094" y="154162"/>
                </a:lnTo>
                <a:lnTo>
                  <a:pt x="43469" y="172504"/>
                </a:lnTo>
                <a:lnTo>
                  <a:pt x="39594" y="190671"/>
                </a:lnTo>
                <a:lnTo>
                  <a:pt x="36512" y="208901"/>
                </a:lnTo>
                <a:lnTo>
                  <a:pt x="34244" y="227601"/>
                </a:lnTo>
                <a:lnTo>
                  <a:pt x="33061" y="246260"/>
                </a:lnTo>
                <a:lnTo>
                  <a:pt x="31614" y="283285"/>
                </a:lnTo>
                <a:lnTo>
                  <a:pt x="31614" y="288630"/>
                </a:lnTo>
                <a:lnTo>
                  <a:pt x="31168" y="293975"/>
                </a:lnTo>
                <a:lnTo>
                  <a:pt x="28052" y="321564"/>
                </a:lnTo>
                <a:lnTo>
                  <a:pt x="25937" y="346790"/>
                </a:lnTo>
                <a:lnTo>
                  <a:pt x="23655" y="370429"/>
                </a:lnTo>
                <a:lnTo>
                  <a:pt x="20037" y="393258"/>
                </a:lnTo>
                <a:lnTo>
                  <a:pt x="19591" y="395040"/>
                </a:lnTo>
                <a:lnTo>
                  <a:pt x="16920" y="397757"/>
                </a:lnTo>
                <a:lnTo>
                  <a:pt x="16029" y="397267"/>
                </a:lnTo>
                <a:lnTo>
                  <a:pt x="13803" y="396821"/>
                </a:lnTo>
                <a:lnTo>
                  <a:pt x="0" y="359852"/>
                </a:lnTo>
                <a:lnTo>
                  <a:pt x="2739" y="314003"/>
                </a:lnTo>
                <a:lnTo>
                  <a:pt x="6419" y="267899"/>
                </a:lnTo>
                <a:lnTo>
                  <a:pt x="11445" y="221608"/>
                </a:lnTo>
                <a:lnTo>
                  <a:pt x="18224" y="175194"/>
                </a:lnTo>
                <a:lnTo>
                  <a:pt x="27161" y="128725"/>
                </a:lnTo>
                <a:lnTo>
                  <a:pt x="32901" y="101248"/>
                </a:lnTo>
                <a:lnTo>
                  <a:pt x="38015" y="73605"/>
                </a:lnTo>
                <a:lnTo>
                  <a:pt x="42377" y="45794"/>
                </a:lnTo>
                <a:lnTo>
                  <a:pt x="45862" y="17816"/>
                </a:lnTo>
                <a:lnTo>
                  <a:pt x="46798" y="11536"/>
                </a:lnTo>
                <a:lnTo>
                  <a:pt x="49024" y="5746"/>
                </a:lnTo>
                <a:lnTo>
                  <a:pt x="50760" y="0"/>
                </a:lnTo>
                <a:lnTo>
                  <a:pt x="52987" y="935"/>
                </a:lnTo>
                <a:lnTo>
                  <a:pt x="67416" y="45905"/>
                </a:lnTo>
                <a:lnTo>
                  <a:pt x="68349" y="6402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4313923" y="4480039"/>
            <a:ext cx="34290" cy="222250"/>
          </a:xfrm>
          <a:custGeom>
            <a:avLst/>
            <a:gdLst/>
            <a:ahLst/>
            <a:cxnLst/>
            <a:rect l="l" t="t" r="r" b="b"/>
            <a:pathLst>
              <a:path w="34289" h="222250">
                <a:moveTo>
                  <a:pt x="34118" y="120691"/>
                </a:moveTo>
                <a:lnTo>
                  <a:pt x="31774" y="131504"/>
                </a:lnTo>
                <a:lnTo>
                  <a:pt x="26716" y="142088"/>
                </a:lnTo>
                <a:lnTo>
                  <a:pt x="22263" y="149977"/>
                </a:lnTo>
                <a:lnTo>
                  <a:pt x="18589" y="157939"/>
                </a:lnTo>
                <a:lnTo>
                  <a:pt x="15695" y="166447"/>
                </a:lnTo>
                <a:lnTo>
                  <a:pt x="13803" y="175494"/>
                </a:lnTo>
                <a:lnTo>
                  <a:pt x="11799" y="194146"/>
                </a:lnTo>
                <a:lnTo>
                  <a:pt x="10422" y="203367"/>
                </a:lnTo>
                <a:lnTo>
                  <a:pt x="8460" y="212464"/>
                </a:lnTo>
                <a:lnTo>
                  <a:pt x="5788" y="221817"/>
                </a:lnTo>
                <a:lnTo>
                  <a:pt x="1780" y="221372"/>
                </a:lnTo>
                <a:lnTo>
                  <a:pt x="890" y="212909"/>
                </a:lnTo>
                <a:lnTo>
                  <a:pt x="445" y="209791"/>
                </a:lnTo>
                <a:lnTo>
                  <a:pt x="0" y="207119"/>
                </a:lnTo>
                <a:lnTo>
                  <a:pt x="83" y="180686"/>
                </a:lnTo>
                <a:lnTo>
                  <a:pt x="1001" y="157455"/>
                </a:lnTo>
                <a:lnTo>
                  <a:pt x="2755" y="134224"/>
                </a:lnTo>
                <a:lnTo>
                  <a:pt x="5343" y="110909"/>
                </a:lnTo>
                <a:lnTo>
                  <a:pt x="20037" y="490"/>
                </a:lnTo>
                <a:lnTo>
                  <a:pt x="20482" y="490"/>
                </a:lnTo>
                <a:lnTo>
                  <a:pt x="20482" y="46323"/>
                </a:lnTo>
                <a:lnTo>
                  <a:pt x="20628" y="60180"/>
                </a:lnTo>
                <a:lnTo>
                  <a:pt x="21985" y="73660"/>
                </a:lnTo>
                <a:lnTo>
                  <a:pt x="24928" y="86724"/>
                </a:lnTo>
                <a:lnTo>
                  <a:pt x="29833" y="99328"/>
                </a:lnTo>
                <a:lnTo>
                  <a:pt x="33541" y="109886"/>
                </a:lnTo>
                <a:lnTo>
                  <a:pt x="34118" y="120691"/>
                </a:lnTo>
                <a:close/>
              </a:path>
              <a:path w="34289" h="222250">
                <a:moveTo>
                  <a:pt x="23599" y="6280"/>
                </a:moveTo>
                <a:lnTo>
                  <a:pt x="23599" y="9353"/>
                </a:lnTo>
                <a:lnTo>
                  <a:pt x="20482" y="46323"/>
                </a:lnTo>
                <a:lnTo>
                  <a:pt x="20482" y="490"/>
                </a:lnTo>
                <a:lnTo>
                  <a:pt x="22263" y="0"/>
                </a:lnTo>
                <a:lnTo>
                  <a:pt x="22263" y="490"/>
                </a:lnTo>
                <a:lnTo>
                  <a:pt x="22708" y="3563"/>
                </a:lnTo>
                <a:lnTo>
                  <a:pt x="23599" y="62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4376261" y="4607027"/>
            <a:ext cx="29845" cy="109855"/>
          </a:xfrm>
          <a:custGeom>
            <a:avLst/>
            <a:gdLst/>
            <a:ahLst/>
            <a:cxnLst/>
            <a:rect l="l" t="t" r="r" b="b"/>
            <a:pathLst>
              <a:path w="29845" h="109854">
                <a:moveTo>
                  <a:pt x="4640" y="4372"/>
                </a:moveTo>
                <a:lnTo>
                  <a:pt x="4640" y="55045"/>
                </a:lnTo>
                <a:lnTo>
                  <a:pt x="3729" y="42854"/>
                </a:lnTo>
                <a:lnTo>
                  <a:pt x="445" y="20489"/>
                </a:lnTo>
                <a:lnTo>
                  <a:pt x="0" y="14208"/>
                </a:lnTo>
                <a:lnTo>
                  <a:pt x="1780" y="8418"/>
                </a:lnTo>
                <a:lnTo>
                  <a:pt x="4640" y="4372"/>
                </a:lnTo>
                <a:close/>
              </a:path>
              <a:path w="29845" h="109854">
                <a:moveTo>
                  <a:pt x="29505" y="61873"/>
                </a:moveTo>
                <a:lnTo>
                  <a:pt x="20927" y="100664"/>
                </a:lnTo>
                <a:lnTo>
                  <a:pt x="14248" y="109572"/>
                </a:lnTo>
                <a:lnTo>
                  <a:pt x="10686" y="106454"/>
                </a:lnTo>
                <a:lnTo>
                  <a:pt x="8905" y="105118"/>
                </a:lnTo>
                <a:lnTo>
                  <a:pt x="6233" y="102891"/>
                </a:lnTo>
                <a:lnTo>
                  <a:pt x="6233" y="100664"/>
                </a:lnTo>
                <a:lnTo>
                  <a:pt x="5384" y="91957"/>
                </a:lnTo>
                <a:lnTo>
                  <a:pt x="4786" y="83460"/>
                </a:lnTo>
                <a:lnTo>
                  <a:pt x="4007" y="68594"/>
                </a:lnTo>
                <a:lnTo>
                  <a:pt x="4640" y="55045"/>
                </a:lnTo>
                <a:lnTo>
                  <a:pt x="4640" y="4372"/>
                </a:lnTo>
                <a:lnTo>
                  <a:pt x="4897" y="4008"/>
                </a:lnTo>
                <a:lnTo>
                  <a:pt x="8459" y="0"/>
                </a:lnTo>
                <a:lnTo>
                  <a:pt x="11086" y="2227"/>
                </a:lnTo>
                <a:lnTo>
                  <a:pt x="13803" y="9353"/>
                </a:lnTo>
                <a:lnTo>
                  <a:pt x="17365" y="16925"/>
                </a:lnTo>
                <a:lnTo>
                  <a:pt x="20927" y="24943"/>
                </a:lnTo>
                <a:lnTo>
                  <a:pt x="24489" y="32070"/>
                </a:lnTo>
                <a:lnTo>
                  <a:pt x="28942" y="42759"/>
                </a:lnTo>
                <a:lnTo>
                  <a:pt x="29387" y="48550"/>
                </a:lnTo>
                <a:lnTo>
                  <a:pt x="29505" y="6187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4531170" y="4726800"/>
            <a:ext cx="47625" cy="134620"/>
          </a:xfrm>
          <a:custGeom>
            <a:avLst/>
            <a:gdLst/>
            <a:ahLst/>
            <a:cxnLst/>
            <a:rect l="l" t="t" r="r" b="b"/>
            <a:pathLst>
              <a:path w="47625" h="134620">
                <a:moveTo>
                  <a:pt x="47038" y="22880"/>
                </a:moveTo>
                <a:lnTo>
                  <a:pt x="35677" y="73733"/>
                </a:lnTo>
                <a:lnTo>
                  <a:pt x="22708" y="116699"/>
                </a:lnTo>
                <a:lnTo>
                  <a:pt x="7124" y="134515"/>
                </a:lnTo>
                <a:lnTo>
                  <a:pt x="3116" y="132734"/>
                </a:lnTo>
                <a:lnTo>
                  <a:pt x="2226" y="124672"/>
                </a:lnTo>
                <a:lnTo>
                  <a:pt x="1335" y="118881"/>
                </a:lnTo>
                <a:lnTo>
                  <a:pt x="890" y="113091"/>
                </a:lnTo>
                <a:lnTo>
                  <a:pt x="0" y="107300"/>
                </a:lnTo>
                <a:lnTo>
                  <a:pt x="3583" y="79865"/>
                </a:lnTo>
                <a:lnTo>
                  <a:pt x="17595" y="27501"/>
                </a:lnTo>
                <a:lnTo>
                  <a:pt x="32994" y="0"/>
                </a:lnTo>
                <a:lnTo>
                  <a:pt x="34285" y="0"/>
                </a:lnTo>
                <a:lnTo>
                  <a:pt x="46141" y="16218"/>
                </a:lnTo>
                <a:lnTo>
                  <a:pt x="47038" y="228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4500491" y="4106378"/>
            <a:ext cx="81915" cy="302895"/>
          </a:xfrm>
          <a:custGeom>
            <a:avLst/>
            <a:gdLst/>
            <a:ahLst/>
            <a:cxnLst/>
            <a:rect l="l" t="t" r="r" b="b"/>
            <a:pathLst>
              <a:path w="81914" h="302895">
                <a:moveTo>
                  <a:pt x="61447" y="113625"/>
                </a:moveTo>
                <a:lnTo>
                  <a:pt x="60556" y="119416"/>
                </a:lnTo>
                <a:lnTo>
                  <a:pt x="58288" y="131051"/>
                </a:lnTo>
                <a:lnTo>
                  <a:pt x="55770" y="142539"/>
                </a:lnTo>
                <a:lnTo>
                  <a:pt x="53418" y="153935"/>
                </a:lnTo>
                <a:lnTo>
                  <a:pt x="45243" y="200085"/>
                </a:lnTo>
                <a:lnTo>
                  <a:pt x="25916" y="266828"/>
                </a:lnTo>
                <a:lnTo>
                  <a:pt x="9796" y="302082"/>
                </a:lnTo>
                <a:lnTo>
                  <a:pt x="7569" y="302483"/>
                </a:lnTo>
                <a:lnTo>
                  <a:pt x="3562" y="302483"/>
                </a:lnTo>
                <a:lnTo>
                  <a:pt x="0" y="298474"/>
                </a:lnTo>
                <a:lnTo>
                  <a:pt x="0" y="290902"/>
                </a:lnTo>
                <a:lnTo>
                  <a:pt x="1391" y="274491"/>
                </a:lnTo>
                <a:lnTo>
                  <a:pt x="4786" y="258497"/>
                </a:lnTo>
                <a:lnTo>
                  <a:pt x="9016" y="242671"/>
                </a:lnTo>
                <a:lnTo>
                  <a:pt x="12912" y="226761"/>
                </a:lnTo>
                <a:lnTo>
                  <a:pt x="17108" y="206230"/>
                </a:lnTo>
                <a:lnTo>
                  <a:pt x="20426" y="185449"/>
                </a:lnTo>
                <a:lnTo>
                  <a:pt x="22994" y="164500"/>
                </a:lnTo>
                <a:lnTo>
                  <a:pt x="24935" y="143468"/>
                </a:lnTo>
                <a:lnTo>
                  <a:pt x="24935" y="63985"/>
                </a:lnTo>
                <a:lnTo>
                  <a:pt x="28052" y="65119"/>
                </a:lnTo>
                <a:lnTo>
                  <a:pt x="29833" y="70019"/>
                </a:lnTo>
                <a:lnTo>
                  <a:pt x="30278" y="77145"/>
                </a:lnTo>
                <a:lnTo>
                  <a:pt x="30723" y="80263"/>
                </a:lnTo>
                <a:lnTo>
                  <a:pt x="32059" y="83426"/>
                </a:lnTo>
                <a:lnTo>
                  <a:pt x="33395" y="85208"/>
                </a:lnTo>
                <a:lnTo>
                  <a:pt x="37848" y="91844"/>
                </a:lnTo>
                <a:lnTo>
                  <a:pt x="41410" y="90553"/>
                </a:lnTo>
                <a:lnTo>
                  <a:pt x="44527" y="82090"/>
                </a:lnTo>
                <a:lnTo>
                  <a:pt x="49035" y="69145"/>
                </a:lnTo>
                <a:lnTo>
                  <a:pt x="53877" y="56367"/>
                </a:lnTo>
                <a:lnTo>
                  <a:pt x="59054" y="43756"/>
                </a:lnTo>
                <a:lnTo>
                  <a:pt x="59666" y="42374"/>
                </a:lnTo>
                <a:lnTo>
                  <a:pt x="59666" y="96700"/>
                </a:lnTo>
                <a:lnTo>
                  <a:pt x="60111" y="106944"/>
                </a:lnTo>
                <a:lnTo>
                  <a:pt x="61447" y="113625"/>
                </a:lnTo>
                <a:close/>
              </a:path>
              <a:path w="81914" h="302895">
                <a:moveTo>
                  <a:pt x="24935" y="63985"/>
                </a:moveTo>
                <a:lnTo>
                  <a:pt x="24935" y="143468"/>
                </a:lnTo>
                <a:lnTo>
                  <a:pt x="24935" y="136280"/>
                </a:lnTo>
                <a:lnTo>
                  <a:pt x="24267" y="129388"/>
                </a:lnTo>
                <a:lnTo>
                  <a:pt x="22931" y="122754"/>
                </a:lnTo>
                <a:lnTo>
                  <a:pt x="20927" y="116342"/>
                </a:lnTo>
                <a:lnTo>
                  <a:pt x="18353" y="105103"/>
                </a:lnTo>
                <a:lnTo>
                  <a:pt x="22708" y="63338"/>
                </a:lnTo>
                <a:lnTo>
                  <a:pt x="23154" y="63338"/>
                </a:lnTo>
                <a:lnTo>
                  <a:pt x="24935" y="63985"/>
                </a:lnTo>
                <a:close/>
              </a:path>
              <a:path w="81914" h="302895">
                <a:moveTo>
                  <a:pt x="81484" y="3162"/>
                </a:moveTo>
                <a:lnTo>
                  <a:pt x="81039" y="4008"/>
                </a:lnTo>
                <a:lnTo>
                  <a:pt x="75250" y="48996"/>
                </a:lnTo>
                <a:lnTo>
                  <a:pt x="73393" y="55787"/>
                </a:lnTo>
                <a:lnTo>
                  <a:pt x="70408" y="61768"/>
                </a:lnTo>
                <a:lnTo>
                  <a:pt x="67173" y="67499"/>
                </a:lnTo>
                <a:lnTo>
                  <a:pt x="64564" y="73538"/>
                </a:lnTo>
                <a:lnTo>
                  <a:pt x="61447" y="81957"/>
                </a:lnTo>
                <a:lnTo>
                  <a:pt x="60556" y="91756"/>
                </a:lnTo>
                <a:lnTo>
                  <a:pt x="59666" y="96700"/>
                </a:lnTo>
                <a:lnTo>
                  <a:pt x="59666" y="42374"/>
                </a:lnTo>
                <a:lnTo>
                  <a:pt x="64564" y="31312"/>
                </a:lnTo>
                <a:lnTo>
                  <a:pt x="66992" y="24925"/>
                </a:lnTo>
                <a:lnTo>
                  <a:pt x="68627" y="18094"/>
                </a:lnTo>
                <a:lnTo>
                  <a:pt x="70012" y="11181"/>
                </a:lnTo>
                <a:lnTo>
                  <a:pt x="71688" y="4543"/>
                </a:lnTo>
                <a:lnTo>
                  <a:pt x="72133" y="2227"/>
                </a:lnTo>
                <a:lnTo>
                  <a:pt x="75206" y="445"/>
                </a:lnTo>
                <a:lnTo>
                  <a:pt x="77031" y="445"/>
                </a:lnTo>
                <a:lnTo>
                  <a:pt x="78367" y="0"/>
                </a:lnTo>
                <a:lnTo>
                  <a:pt x="81484" y="316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4318375" y="4020858"/>
            <a:ext cx="3810" cy="5715"/>
          </a:xfrm>
          <a:custGeom>
            <a:avLst/>
            <a:gdLst/>
            <a:ahLst/>
            <a:cxnLst/>
            <a:rect l="l" t="t" r="r" b="b"/>
            <a:pathLst>
              <a:path w="3810" h="5714">
                <a:moveTo>
                  <a:pt x="3562" y="5345"/>
                </a:moveTo>
                <a:lnTo>
                  <a:pt x="0" y="5345"/>
                </a:lnTo>
                <a:lnTo>
                  <a:pt x="1781" y="0"/>
                </a:lnTo>
                <a:lnTo>
                  <a:pt x="3562" y="53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4296439" y="3654725"/>
            <a:ext cx="27305" cy="106045"/>
          </a:xfrm>
          <a:custGeom>
            <a:avLst/>
            <a:gdLst/>
            <a:ahLst/>
            <a:cxnLst/>
            <a:rect l="l" t="t" r="r" b="b"/>
            <a:pathLst>
              <a:path w="27304" h="106045">
                <a:moveTo>
                  <a:pt x="27279" y="12962"/>
                </a:moveTo>
                <a:lnTo>
                  <a:pt x="26834" y="15545"/>
                </a:lnTo>
                <a:lnTo>
                  <a:pt x="19153" y="56596"/>
                </a:lnTo>
                <a:lnTo>
                  <a:pt x="10804" y="97948"/>
                </a:lnTo>
                <a:lnTo>
                  <a:pt x="10359" y="100665"/>
                </a:lnTo>
                <a:lnTo>
                  <a:pt x="7687" y="103782"/>
                </a:lnTo>
                <a:lnTo>
                  <a:pt x="5906" y="104629"/>
                </a:lnTo>
                <a:lnTo>
                  <a:pt x="2789" y="106010"/>
                </a:lnTo>
                <a:lnTo>
                  <a:pt x="118" y="101510"/>
                </a:lnTo>
                <a:lnTo>
                  <a:pt x="118" y="93493"/>
                </a:lnTo>
                <a:lnTo>
                  <a:pt x="0" y="86497"/>
                </a:lnTo>
                <a:lnTo>
                  <a:pt x="173" y="79485"/>
                </a:lnTo>
                <a:lnTo>
                  <a:pt x="431" y="72472"/>
                </a:lnTo>
                <a:lnTo>
                  <a:pt x="563" y="65477"/>
                </a:lnTo>
                <a:lnTo>
                  <a:pt x="8132" y="19109"/>
                </a:lnTo>
                <a:lnTo>
                  <a:pt x="14812" y="2673"/>
                </a:lnTo>
                <a:lnTo>
                  <a:pt x="15702" y="846"/>
                </a:lnTo>
                <a:lnTo>
                  <a:pt x="19710" y="0"/>
                </a:lnTo>
                <a:lnTo>
                  <a:pt x="21491" y="846"/>
                </a:lnTo>
                <a:lnTo>
                  <a:pt x="23272" y="1292"/>
                </a:lnTo>
                <a:lnTo>
                  <a:pt x="25053" y="4410"/>
                </a:lnTo>
                <a:lnTo>
                  <a:pt x="25944" y="7127"/>
                </a:lnTo>
                <a:lnTo>
                  <a:pt x="26834" y="9398"/>
                </a:lnTo>
                <a:lnTo>
                  <a:pt x="27279" y="1296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4305908" y="4790539"/>
            <a:ext cx="0" cy="116839"/>
          </a:xfrm>
          <a:custGeom>
            <a:avLst/>
            <a:gdLst/>
            <a:ahLst/>
            <a:cxnLst/>
            <a:rect l="l" t="t" r="r" b="b"/>
            <a:pathLst>
              <a:path h="116839">
                <a:moveTo>
                  <a:pt x="0" y="0"/>
                </a:moveTo>
                <a:lnTo>
                  <a:pt x="0" y="116253"/>
                </a:lnTo>
              </a:path>
            </a:pathLst>
          </a:custGeom>
          <a:ln w="16029">
            <a:solidFill>
              <a:srgbClr val="A1E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4359166" y="4740652"/>
            <a:ext cx="44450" cy="213360"/>
          </a:xfrm>
          <a:custGeom>
            <a:avLst/>
            <a:gdLst/>
            <a:ahLst/>
            <a:cxnLst/>
            <a:rect l="l" t="t" r="r" b="b"/>
            <a:pathLst>
              <a:path w="44450" h="213360">
                <a:moveTo>
                  <a:pt x="44255" y="15589"/>
                </a:moveTo>
                <a:lnTo>
                  <a:pt x="43810" y="20489"/>
                </a:lnTo>
                <a:lnTo>
                  <a:pt x="43059" y="31903"/>
                </a:lnTo>
                <a:lnTo>
                  <a:pt x="42474" y="43355"/>
                </a:lnTo>
                <a:lnTo>
                  <a:pt x="41556" y="54732"/>
                </a:lnTo>
                <a:lnTo>
                  <a:pt x="39803" y="65921"/>
                </a:lnTo>
                <a:lnTo>
                  <a:pt x="33791" y="99265"/>
                </a:lnTo>
                <a:lnTo>
                  <a:pt x="28782" y="132567"/>
                </a:lnTo>
                <a:lnTo>
                  <a:pt x="19765" y="199546"/>
                </a:lnTo>
                <a:lnTo>
                  <a:pt x="19320" y="202263"/>
                </a:lnTo>
                <a:lnTo>
                  <a:pt x="17539" y="204891"/>
                </a:lnTo>
                <a:lnTo>
                  <a:pt x="16203" y="207118"/>
                </a:lnTo>
                <a:lnTo>
                  <a:pt x="14867" y="208900"/>
                </a:lnTo>
                <a:lnTo>
                  <a:pt x="12641" y="210682"/>
                </a:lnTo>
                <a:lnTo>
                  <a:pt x="10860" y="211127"/>
                </a:lnTo>
                <a:lnTo>
                  <a:pt x="5071" y="212908"/>
                </a:lnTo>
                <a:lnTo>
                  <a:pt x="1509" y="209835"/>
                </a:lnTo>
                <a:lnTo>
                  <a:pt x="1064" y="202263"/>
                </a:lnTo>
                <a:lnTo>
                  <a:pt x="0" y="177577"/>
                </a:lnTo>
                <a:lnTo>
                  <a:pt x="563" y="153100"/>
                </a:lnTo>
                <a:lnTo>
                  <a:pt x="1377" y="129041"/>
                </a:lnTo>
                <a:lnTo>
                  <a:pt x="1377" y="101523"/>
                </a:lnTo>
                <a:lnTo>
                  <a:pt x="8188" y="30733"/>
                </a:lnTo>
                <a:lnTo>
                  <a:pt x="11305" y="19152"/>
                </a:lnTo>
                <a:lnTo>
                  <a:pt x="14422" y="5345"/>
                </a:lnTo>
                <a:lnTo>
                  <a:pt x="23327" y="0"/>
                </a:lnTo>
                <a:lnTo>
                  <a:pt x="34905" y="3073"/>
                </a:lnTo>
                <a:lnTo>
                  <a:pt x="44255" y="15589"/>
                </a:lnTo>
                <a:close/>
              </a:path>
              <a:path w="44450" h="213360">
                <a:moveTo>
                  <a:pt x="1377" y="101523"/>
                </a:moveTo>
                <a:lnTo>
                  <a:pt x="1377" y="129041"/>
                </a:lnTo>
                <a:lnTo>
                  <a:pt x="1064" y="105608"/>
                </a:lnTo>
                <a:lnTo>
                  <a:pt x="1377" y="10152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4393869" y="3180758"/>
            <a:ext cx="100330" cy="582930"/>
          </a:xfrm>
          <a:custGeom>
            <a:avLst/>
            <a:gdLst/>
            <a:ahLst/>
            <a:cxnLst/>
            <a:rect l="l" t="t" r="r" b="b"/>
            <a:pathLst>
              <a:path w="100329" h="582929">
                <a:moveTo>
                  <a:pt x="72085" y="384561"/>
                </a:moveTo>
                <a:lnTo>
                  <a:pt x="72001" y="393902"/>
                </a:lnTo>
                <a:lnTo>
                  <a:pt x="70749" y="403143"/>
                </a:lnTo>
                <a:lnTo>
                  <a:pt x="68328" y="412410"/>
                </a:lnTo>
                <a:lnTo>
                  <a:pt x="64571" y="423455"/>
                </a:lnTo>
                <a:lnTo>
                  <a:pt x="60981" y="434630"/>
                </a:lnTo>
                <a:lnTo>
                  <a:pt x="58059" y="446064"/>
                </a:lnTo>
                <a:lnTo>
                  <a:pt x="56306" y="457886"/>
                </a:lnTo>
                <a:lnTo>
                  <a:pt x="54392" y="472252"/>
                </a:lnTo>
                <a:lnTo>
                  <a:pt x="51352" y="486092"/>
                </a:lnTo>
                <a:lnTo>
                  <a:pt x="47226" y="499514"/>
                </a:lnTo>
                <a:lnTo>
                  <a:pt x="42057" y="512628"/>
                </a:lnTo>
                <a:lnTo>
                  <a:pt x="36832" y="527965"/>
                </a:lnTo>
                <a:lnTo>
                  <a:pt x="20239" y="574586"/>
                </a:lnTo>
                <a:lnTo>
                  <a:pt x="12669" y="582603"/>
                </a:lnTo>
                <a:lnTo>
                  <a:pt x="7326" y="581713"/>
                </a:lnTo>
                <a:lnTo>
                  <a:pt x="5990" y="581267"/>
                </a:lnTo>
                <a:lnTo>
                  <a:pt x="4654" y="577704"/>
                </a:lnTo>
                <a:lnTo>
                  <a:pt x="3318" y="575432"/>
                </a:lnTo>
                <a:lnTo>
                  <a:pt x="1210" y="568882"/>
                </a:lnTo>
                <a:lnTo>
                  <a:pt x="146" y="561980"/>
                </a:lnTo>
                <a:lnTo>
                  <a:pt x="0" y="554912"/>
                </a:lnTo>
                <a:lnTo>
                  <a:pt x="646" y="547860"/>
                </a:lnTo>
                <a:lnTo>
                  <a:pt x="9107" y="510446"/>
                </a:lnTo>
                <a:lnTo>
                  <a:pt x="26918" y="480603"/>
                </a:lnTo>
                <a:lnTo>
                  <a:pt x="28699" y="478777"/>
                </a:lnTo>
                <a:lnTo>
                  <a:pt x="49738" y="381976"/>
                </a:lnTo>
                <a:lnTo>
                  <a:pt x="52813" y="346348"/>
                </a:lnTo>
                <a:lnTo>
                  <a:pt x="57641" y="310854"/>
                </a:lnTo>
                <a:lnTo>
                  <a:pt x="58170" y="304046"/>
                </a:lnTo>
                <a:lnTo>
                  <a:pt x="58170" y="239980"/>
                </a:lnTo>
                <a:lnTo>
                  <a:pt x="60835" y="226091"/>
                </a:lnTo>
                <a:lnTo>
                  <a:pt x="63430" y="213353"/>
                </a:lnTo>
                <a:lnTo>
                  <a:pt x="66936" y="190746"/>
                </a:lnTo>
                <a:lnTo>
                  <a:pt x="66936" y="323610"/>
                </a:lnTo>
                <a:lnTo>
                  <a:pt x="67444" y="344826"/>
                </a:lnTo>
                <a:lnTo>
                  <a:pt x="69664" y="366130"/>
                </a:lnTo>
                <a:lnTo>
                  <a:pt x="71000" y="374994"/>
                </a:lnTo>
                <a:lnTo>
                  <a:pt x="72085" y="384561"/>
                </a:lnTo>
                <a:close/>
              </a:path>
              <a:path w="100329" h="582929">
                <a:moveTo>
                  <a:pt x="58170" y="239980"/>
                </a:moveTo>
                <a:lnTo>
                  <a:pt x="58170" y="304046"/>
                </a:lnTo>
                <a:lnTo>
                  <a:pt x="57530" y="297013"/>
                </a:lnTo>
                <a:lnTo>
                  <a:pt x="56389" y="289896"/>
                </a:lnTo>
                <a:lnTo>
                  <a:pt x="54524" y="276557"/>
                </a:lnTo>
                <a:lnTo>
                  <a:pt x="52298" y="270321"/>
                </a:lnTo>
                <a:lnTo>
                  <a:pt x="53634" y="264575"/>
                </a:lnTo>
                <a:lnTo>
                  <a:pt x="58170" y="239980"/>
                </a:lnTo>
                <a:close/>
              </a:path>
              <a:path w="100329" h="582929">
                <a:moveTo>
                  <a:pt x="99497" y="63738"/>
                </a:moveTo>
                <a:lnTo>
                  <a:pt x="96867" y="116359"/>
                </a:lnTo>
                <a:lnTo>
                  <a:pt x="91037" y="153667"/>
                </a:lnTo>
                <a:lnTo>
                  <a:pt x="91037" y="155404"/>
                </a:lnTo>
                <a:lnTo>
                  <a:pt x="90591" y="156295"/>
                </a:lnTo>
                <a:lnTo>
                  <a:pt x="89256" y="180837"/>
                </a:lnTo>
                <a:lnTo>
                  <a:pt x="89256" y="181282"/>
                </a:lnTo>
                <a:lnTo>
                  <a:pt x="88810" y="181728"/>
                </a:lnTo>
                <a:lnTo>
                  <a:pt x="87475" y="189300"/>
                </a:lnTo>
                <a:lnTo>
                  <a:pt x="77734" y="250734"/>
                </a:lnTo>
                <a:lnTo>
                  <a:pt x="75000" y="265965"/>
                </a:lnTo>
                <a:lnTo>
                  <a:pt x="71890" y="281057"/>
                </a:lnTo>
                <a:lnTo>
                  <a:pt x="68349" y="302385"/>
                </a:lnTo>
                <a:lnTo>
                  <a:pt x="66936" y="323610"/>
                </a:lnTo>
                <a:lnTo>
                  <a:pt x="66936" y="190746"/>
                </a:lnTo>
                <a:lnTo>
                  <a:pt x="67444" y="187464"/>
                </a:lnTo>
                <a:lnTo>
                  <a:pt x="68328" y="180837"/>
                </a:lnTo>
                <a:lnTo>
                  <a:pt x="68773" y="179545"/>
                </a:lnTo>
                <a:lnTo>
                  <a:pt x="70554" y="154156"/>
                </a:lnTo>
                <a:lnTo>
                  <a:pt x="70554" y="151038"/>
                </a:lnTo>
                <a:lnTo>
                  <a:pt x="71890" y="137181"/>
                </a:lnTo>
                <a:lnTo>
                  <a:pt x="72335" y="130593"/>
                </a:lnTo>
                <a:lnTo>
                  <a:pt x="73226" y="123868"/>
                </a:lnTo>
                <a:lnTo>
                  <a:pt x="74561" y="117632"/>
                </a:lnTo>
                <a:lnTo>
                  <a:pt x="76343" y="104225"/>
                </a:lnTo>
                <a:lnTo>
                  <a:pt x="88866" y="55391"/>
                </a:lnTo>
                <a:lnTo>
                  <a:pt x="94153" y="10732"/>
                </a:lnTo>
                <a:lnTo>
                  <a:pt x="95489" y="0"/>
                </a:lnTo>
                <a:lnTo>
                  <a:pt x="98606" y="1073"/>
                </a:lnTo>
                <a:lnTo>
                  <a:pt x="98606" y="63204"/>
                </a:lnTo>
                <a:lnTo>
                  <a:pt x="99497" y="63738"/>
                </a:lnTo>
                <a:close/>
              </a:path>
              <a:path w="100329" h="582929">
                <a:moveTo>
                  <a:pt x="99942" y="13406"/>
                </a:moveTo>
                <a:lnTo>
                  <a:pt x="99942" y="23206"/>
                </a:lnTo>
                <a:lnTo>
                  <a:pt x="98606" y="63204"/>
                </a:lnTo>
                <a:lnTo>
                  <a:pt x="98606" y="1073"/>
                </a:lnTo>
                <a:lnTo>
                  <a:pt x="99497" y="1380"/>
                </a:lnTo>
                <a:lnTo>
                  <a:pt x="99942" y="1340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4235110" y="2235627"/>
            <a:ext cx="3810" cy="8890"/>
          </a:xfrm>
          <a:custGeom>
            <a:avLst/>
            <a:gdLst/>
            <a:ahLst/>
            <a:cxnLst/>
            <a:rect l="l" t="t" r="r" b="b"/>
            <a:pathLst>
              <a:path w="3810" h="8889">
                <a:moveTo>
                  <a:pt x="3562" y="8463"/>
                </a:moveTo>
                <a:lnTo>
                  <a:pt x="0" y="8864"/>
                </a:lnTo>
                <a:lnTo>
                  <a:pt x="890" y="0"/>
                </a:lnTo>
                <a:lnTo>
                  <a:pt x="3562" y="846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4277411" y="2275225"/>
            <a:ext cx="6350" cy="14604"/>
          </a:xfrm>
          <a:custGeom>
            <a:avLst/>
            <a:gdLst/>
            <a:ahLst/>
            <a:cxnLst/>
            <a:rect l="l" t="t" r="r" b="b"/>
            <a:pathLst>
              <a:path w="6350" h="14605">
                <a:moveTo>
                  <a:pt x="6233" y="7126"/>
                </a:moveTo>
                <a:lnTo>
                  <a:pt x="5788" y="9843"/>
                </a:lnTo>
                <a:lnTo>
                  <a:pt x="5788" y="11135"/>
                </a:lnTo>
                <a:lnTo>
                  <a:pt x="4007" y="12961"/>
                </a:lnTo>
                <a:lnTo>
                  <a:pt x="2671" y="14297"/>
                </a:lnTo>
                <a:lnTo>
                  <a:pt x="1780" y="12115"/>
                </a:lnTo>
                <a:lnTo>
                  <a:pt x="445" y="9843"/>
                </a:lnTo>
                <a:lnTo>
                  <a:pt x="445" y="7616"/>
                </a:lnTo>
                <a:lnTo>
                  <a:pt x="0" y="5389"/>
                </a:lnTo>
                <a:lnTo>
                  <a:pt x="1335" y="2672"/>
                </a:lnTo>
                <a:lnTo>
                  <a:pt x="1780" y="0"/>
                </a:lnTo>
                <a:lnTo>
                  <a:pt x="5343" y="2271"/>
                </a:lnTo>
                <a:lnTo>
                  <a:pt x="5788" y="4542"/>
                </a:lnTo>
                <a:lnTo>
                  <a:pt x="6233" y="712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4231102" y="2049888"/>
            <a:ext cx="13970" cy="114935"/>
          </a:xfrm>
          <a:custGeom>
            <a:avLst/>
            <a:gdLst/>
            <a:ahLst/>
            <a:cxnLst/>
            <a:rect l="l" t="t" r="r" b="b"/>
            <a:pathLst>
              <a:path w="13970" h="114935">
                <a:moveTo>
                  <a:pt x="12912" y="60977"/>
                </a:moveTo>
                <a:lnTo>
                  <a:pt x="10241" y="106811"/>
                </a:lnTo>
                <a:lnTo>
                  <a:pt x="10241" y="109528"/>
                </a:lnTo>
                <a:lnTo>
                  <a:pt x="8460" y="112200"/>
                </a:lnTo>
                <a:lnTo>
                  <a:pt x="7124" y="114918"/>
                </a:lnTo>
                <a:lnTo>
                  <a:pt x="6233" y="112646"/>
                </a:lnTo>
                <a:lnTo>
                  <a:pt x="4452" y="110374"/>
                </a:lnTo>
                <a:lnTo>
                  <a:pt x="4007" y="108237"/>
                </a:lnTo>
                <a:lnTo>
                  <a:pt x="0" y="25834"/>
                </a:lnTo>
                <a:lnTo>
                  <a:pt x="0" y="20000"/>
                </a:lnTo>
                <a:lnTo>
                  <a:pt x="1781" y="13764"/>
                </a:lnTo>
                <a:lnTo>
                  <a:pt x="3116" y="8018"/>
                </a:lnTo>
                <a:lnTo>
                  <a:pt x="4007" y="5300"/>
                </a:lnTo>
                <a:lnTo>
                  <a:pt x="5788" y="2627"/>
                </a:lnTo>
                <a:lnTo>
                  <a:pt x="6678" y="0"/>
                </a:lnTo>
                <a:lnTo>
                  <a:pt x="8905" y="4854"/>
                </a:lnTo>
                <a:lnTo>
                  <a:pt x="12022" y="8596"/>
                </a:lnTo>
                <a:lnTo>
                  <a:pt x="12022" y="60977"/>
                </a:lnTo>
                <a:lnTo>
                  <a:pt x="12912" y="60977"/>
                </a:lnTo>
                <a:close/>
              </a:path>
              <a:path w="13970" h="114935">
                <a:moveTo>
                  <a:pt x="13462" y="26564"/>
                </a:moveTo>
                <a:lnTo>
                  <a:pt x="13191" y="38060"/>
                </a:lnTo>
                <a:lnTo>
                  <a:pt x="12669" y="49556"/>
                </a:lnTo>
                <a:lnTo>
                  <a:pt x="12022" y="60977"/>
                </a:lnTo>
                <a:lnTo>
                  <a:pt x="12022" y="8596"/>
                </a:lnTo>
                <a:lnTo>
                  <a:pt x="13358" y="10200"/>
                </a:lnTo>
                <a:lnTo>
                  <a:pt x="13358" y="15143"/>
                </a:lnTo>
                <a:lnTo>
                  <a:pt x="13462" y="2656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4424795" y="2131845"/>
            <a:ext cx="35560" cy="224790"/>
          </a:xfrm>
          <a:custGeom>
            <a:avLst/>
            <a:gdLst/>
            <a:ahLst/>
            <a:cxnLst/>
            <a:rect l="l" t="t" r="r" b="b"/>
            <a:pathLst>
              <a:path w="35560" h="224789">
                <a:moveTo>
                  <a:pt x="35252" y="55490"/>
                </a:moveTo>
                <a:lnTo>
                  <a:pt x="34118" y="72369"/>
                </a:lnTo>
                <a:lnTo>
                  <a:pt x="31732" y="88496"/>
                </a:lnTo>
                <a:lnTo>
                  <a:pt x="28051" y="104272"/>
                </a:lnTo>
                <a:lnTo>
                  <a:pt x="26820" y="110822"/>
                </a:lnTo>
                <a:lnTo>
                  <a:pt x="26215" y="117723"/>
                </a:lnTo>
                <a:lnTo>
                  <a:pt x="25860" y="124792"/>
                </a:lnTo>
                <a:lnTo>
                  <a:pt x="25380" y="131843"/>
                </a:lnTo>
                <a:lnTo>
                  <a:pt x="20037" y="186629"/>
                </a:lnTo>
                <a:lnTo>
                  <a:pt x="4452" y="223154"/>
                </a:lnTo>
                <a:lnTo>
                  <a:pt x="3116" y="224445"/>
                </a:lnTo>
                <a:lnTo>
                  <a:pt x="1781" y="221817"/>
                </a:lnTo>
                <a:lnTo>
                  <a:pt x="0" y="219145"/>
                </a:lnTo>
                <a:lnTo>
                  <a:pt x="0" y="216428"/>
                </a:lnTo>
                <a:lnTo>
                  <a:pt x="765" y="163067"/>
                </a:lnTo>
                <a:lnTo>
                  <a:pt x="5454" y="110441"/>
                </a:lnTo>
                <a:lnTo>
                  <a:pt x="13650" y="58483"/>
                </a:lnTo>
                <a:lnTo>
                  <a:pt x="24935" y="7126"/>
                </a:lnTo>
                <a:lnTo>
                  <a:pt x="25380" y="4454"/>
                </a:lnTo>
                <a:lnTo>
                  <a:pt x="28051" y="1737"/>
                </a:lnTo>
                <a:lnTo>
                  <a:pt x="29833" y="891"/>
                </a:lnTo>
                <a:lnTo>
                  <a:pt x="32949" y="0"/>
                </a:lnTo>
                <a:lnTo>
                  <a:pt x="35176" y="4899"/>
                </a:lnTo>
                <a:lnTo>
                  <a:pt x="35176" y="37459"/>
                </a:lnTo>
                <a:lnTo>
                  <a:pt x="35252" y="5549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4248913" y="2425820"/>
            <a:ext cx="26670" cy="115570"/>
          </a:xfrm>
          <a:custGeom>
            <a:avLst/>
            <a:gdLst/>
            <a:ahLst/>
            <a:cxnLst/>
            <a:rect l="l" t="t" r="r" b="b"/>
            <a:pathLst>
              <a:path w="26670" h="115569">
                <a:moveTo>
                  <a:pt x="17365" y="94918"/>
                </a:moveTo>
                <a:lnTo>
                  <a:pt x="17247" y="104771"/>
                </a:lnTo>
                <a:lnTo>
                  <a:pt x="15751" y="111900"/>
                </a:lnTo>
                <a:lnTo>
                  <a:pt x="13170" y="115539"/>
                </a:lnTo>
                <a:lnTo>
                  <a:pt x="9795" y="114918"/>
                </a:lnTo>
                <a:lnTo>
                  <a:pt x="0" y="87257"/>
                </a:lnTo>
                <a:lnTo>
                  <a:pt x="445" y="81066"/>
                </a:lnTo>
                <a:lnTo>
                  <a:pt x="1551" y="62109"/>
                </a:lnTo>
                <a:lnTo>
                  <a:pt x="11131" y="6682"/>
                </a:lnTo>
                <a:lnTo>
                  <a:pt x="16252" y="528"/>
                </a:lnTo>
                <a:lnTo>
                  <a:pt x="16252" y="76639"/>
                </a:lnTo>
                <a:lnTo>
                  <a:pt x="16391" y="85810"/>
                </a:lnTo>
                <a:lnTo>
                  <a:pt x="17365" y="94918"/>
                </a:lnTo>
                <a:close/>
              </a:path>
              <a:path w="26670" h="115569">
                <a:moveTo>
                  <a:pt x="26270" y="14252"/>
                </a:moveTo>
                <a:lnTo>
                  <a:pt x="26270" y="21424"/>
                </a:lnTo>
                <a:lnTo>
                  <a:pt x="25533" y="30934"/>
                </a:lnTo>
                <a:lnTo>
                  <a:pt x="24044" y="40210"/>
                </a:lnTo>
                <a:lnTo>
                  <a:pt x="21887" y="49335"/>
                </a:lnTo>
                <a:lnTo>
                  <a:pt x="19146" y="58394"/>
                </a:lnTo>
                <a:lnTo>
                  <a:pt x="17114" y="67477"/>
                </a:lnTo>
                <a:lnTo>
                  <a:pt x="16252" y="76639"/>
                </a:lnTo>
                <a:lnTo>
                  <a:pt x="16252" y="528"/>
                </a:lnTo>
                <a:lnTo>
                  <a:pt x="17810" y="0"/>
                </a:lnTo>
                <a:lnTo>
                  <a:pt x="20037" y="2271"/>
                </a:lnTo>
                <a:lnTo>
                  <a:pt x="21372" y="4008"/>
                </a:lnTo>
                <a:lnTo>
                  <a:pt x="24935" y="8463"/>
                </a:lnTo>
                <a:lnTo>
                  <a:pt x="26270" y="1425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4511400" y="2209347"/>
            <a:ext cx="0" cy="40640"/>
          </a:xfrm>
          <a:custGeom>
            <a:avLst/>
            <a:gdLst/>
            <a:ahLst/>
            <a:cxnLst/>
            <a:rect l="l" t="t" r="r" b="b"/>
            <a:pathLst>
              <a:path h="40639">
                <a:moveTo>
                  <a:pt x="0" y="40043"/>
                </a:moveTo>
                <a:lnTo>
                  <a:pt x="0" y="0"/>
                </a:lnTo>
                <a:lnTo>
                  <a:pt x="0" y="4004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4314368" y="2016928"/>
            <a:ext cx="45720" cy="300355"/>
          </a:xfrm>
          <a:custGeom>
            <a:avLst/>
            <a:gdLst/>
            <a:ahLst/>
            <a:cxnLst/>
            <a:rect l="l" t="t" r="r" b="b"/>
            <a:pathLst>
              <a:path w="45720" h="300355">
                <a:moveTo>
                  <a:pt x="45417" y="10690"/>
                </a:moveTo>
                <a:lnTo>
                  <a:pt x="44972" y="17326"/>
                </a:lnTo>
                <a:lnTo>
                  <a:pt x="41716" y="42485"/>
                </a:lnTo>
                <a:lnTo>
                  <a:pt x="37625" y="67864"/>
                </a:lnTo>
                <a:lnTo>
                  <a:pt x="34202" y="93486"/>
                </a:lnTo>
                <a:lnTo>
                  <a:pt x="32950" y="119371"/>
                </a:lnTo>
                <a:lnTo>
                  <a:pt x="29993" y="147307"/>
                </a:lnTo>
                <a:lnTo>
                  <a:pt x="29332" y="175527"/>
                </a:lnTo>
                <a:lnTo>
                  <a:pt x="28052" y="232018"/>
                </a:lnTo>
                <a:lnTo>
                  <a:pt x="23599" y="278831"/>
                </a:lnTo>
                <a:lnTo>
                  <a:pt x="23154" y="285111"/>
                </a:lnTo>
                <a:lnTo>
                  <a:pt x="20482" y="290857"/>
                </a:lnTo>
                <a:lnTo>
                  <a:pt x="17810" y="295712"/>
                </a:lnTo>
                <a:lnTo>
                  <a:pt x="16475" y="297538"/>
                </a:lnTo>
                <a:lnTo>
                  <a:pt x="13358" y="297983"/>
                </a:lnTo>
                <a:lnTo>
                  <a:pt x="10686" y="298429"/>
                </a:lnTo>
                <a:lnTo>
                  <a:pt x="0" y="261014"/>
                </a:lnTo>
                <a:lnTo>
                  <a:pt x="563" y="239495"/>
                </a:lnTo>
                <a:lnTo>
                  <a:pt x="2170" y="218444"/>
                </a:lnTo>
                <a:lnTo>
                  <a:pt x="5698" y="197977"/>
                </a:lnTo>
                <a:lnTo>
                  <a:pt x="14812" y="169360"/>
                </a:lnTo>
                <a:lnTo>
                  <a:pt x="16641" y="160211"/>
                </a:lnTo>
                <a:lnTo>
                  <a:pt x="17720" y="150821"/>
                </a:lnTo>
                <a:lnTo>
                  <a:pt x="18256" y="141242"/>
                </a:lnTo>
                <a:lnTo>
                  <a:pt x="19591" y="75320"/>
                </a:lnTo>
                <a:lnTo>
                  <a:pt x="20183" y="65993"/>
                </a:lnTo>
                <a:lnTo>
                  <a:pt x="21317" y="56724"/>
                </a:lnTo>
                <a:lnTo>
                  <a:pt x="23035" y="47622"/>
                </a:lnTo>
                <a:lnTo>
                  <a:pt x="25380" y="38796"/>
                </a:lnTo>
                <a:lnTo>
                  <a:pt x="26716" y="36168"/>
                </a:lnTo>
                <a:lnTo>
                  <a:pt x="27606" y="33050"/>
                </a:lnTo>
                <a:lnTo>
                  <a:pt x="28497" y="30378"/>
                </a:lnTo>
                <a:lnTo>
                  <a:pt x="33840" y="12962"/>
                </a:lnTo>
                <a:lnTo>
                  <a:pt x="35621" y="6190"/>
                </a:lnTo>
                <a:lnTo>
                  <a:pt x="37803" y="1737"/>
                </a:lnTo>
                <a:lnTo>
                  <a:pt x="41410" y="0"/>
                </a:lnTo>
                <a:lnTo>
                  <a:pt x="44527" y="4854"/>
                </a:lnTo>
                <a:lnTo>
                  <a:pt x="45417" y="1069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5766796" y="624153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3161" y="0"/>
                </a:moveTo>
                <a:lnTo>
                  <a:pt x="2271" y="2138"/>
                </a:lnTo>
                <a:lnTo>
                  <a:pt x="0" y="1292"/>
                </a:lnTo>
                <a:lnTo>
                  <a:pt x="489" y="401"/>
                </a:lnTo>
                <a:lnTo>
                  <a:pt x="3161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5769958" y="484743"/>
            <a:ext cx="1130935" cy="139700"/>
          </a:xfrm>
          <a:custGeom>
            <a:avLst/>
            <a:gdLst/>
            <a:ahLst/>
            <a:cxnLst/>
            <a:rect l="l" t="t" r="r" b="b"/>
            <a:pathLst>
              <a:path w="1130934" h="139700">
                <a:moveTo>
                  <a:pt x="1130541" y="2622"/>
                </a:moveTo>
                <a:lnTo>
                  <a:pt x="1079008" y="14811"/>
                </a:lnTo>
                <a:lnTo>
                  <a:pt x="1030300" y="18552"/>
                </a:lnTo>
                <a:lnTo>
                  <a:pt x="1000077" y="20768"/>
                </a:lnTo>
                <a:lnTo>
                  <a:pt x="969534" y="23833"/>
                </a:lnTo>
                <a:lnTo>
                  <a:pt x="939075" y="28456"/>
                </a:lnTo>
                <a:lnTo>
                  <a:pt x="890793" y="36487"/>
                </a:lnTo>
                <a:lnTo>
                  <a:pt x="842212" y="42908"/>
                </a:lnTo>
                <a:lnTo>
                  <a:pt x="793461" y="48471"/>
                </a:lnTo>
                <a:lnTo>
                  <a:pt x="744666" y="53930"/>
                </a:lnTo>
                <a:lnTo>
                  <a:pt x="695957" y="60036"/>
                </a:lnTo>
                <a:lnTo>
                  <a:pt x="659104" y="62818"/>
                </a:lnTo>
                <a:lnTo>
                  <a:pt x="622209" y="66756"/>
                </a:lnTo>
                <a:lnTo>
                  <a:pt x="585565" y="71354"/>
                </a:lnTo>
                <a:lnTo>
                  <a:pt x="549463" y="76115"/>
                </a:lnTo>
                <a:lnTo>
                  <a:pt x="515316" y="80452"/>
                </a:lnTo>
                <a:lnTo>
                  <a:pt x="481003" y="84550"/>
                </a:lnTo>
                <a:lnTo>
                  <a:pt x="446522" y="87972"/>
                </a:lnTo>
                <a:lnTo>
                  <a:pt x="411763" y="90299"/>
                </a:lnTo>
                <a:lnTo>
                  <a:pt x="372183" y="97476"/>
                </a:lnTo>
                <a:lnTo>
                  <a:pt x="332115" y="103091"/>
                </a:lnTo>
                <a:lnTo>
                  <a:pt x="291965" y="108212"/>
                </a:lnTo>
                <a:lnTo>
                  <a:pt x="252022" y="113931"/>
                </a:lnTo>
                <a:lnTo>
                  <a:pt x="242609" y="115416"/>
                </a:lnTo>
                <a:lnTo>
                  <a:pt x="233154" y="117255"/>
                </a:lnTo>
                <a:lnTo>
                  <a:pt x="223783" y="119437"/>
                </a:lnTo>
                <a:lnTo>
                  <a:pt x="214620" y="121948"/>
                </a:lnTo>
                <a:lnTo>
                  <a:pt x="189086" y="128162"/>
                </a:lnTo>
                <a:lnTo>
                  <a:pt x="163302" y="132137"/>
                </a:lnTo>
                <a:lnTo>
                  <a:pt x="137352" y="134025"/>
                </a:lnTo>
                <a:lnTo>
                  <a:pt x="111317" y="133975"/>
                </a:lnTo>
                <a:lnTo>
                  <a:pt x="83342" y="133639"/>
                </a:lnTo>
                <a:lnTo>
                  <a:pt x="55491" y="134498"/>
                </a:lnTo>
                <a:lnTo>
                  <a:pt x="27725" y="136443"/>
                </a:lnTo>
                <a:lnTo>
                  <a:pt x="0" y="139365"/>
                </a:lnTo>
                <a:lnTo>
                  <a:pt x="1335" y="133084"/>
                </a:lnTo>
                <a:lnTo>
                  <a:pt x="51651" y="117539"/>
                </a:lnTo>
                <a:lnTo>
                  <a:pt x="91662" y="111304"/>
                </a:lnTo>
                <a:lnTo>
                  <a:pt x="131966" y="107445"/>
                </a:lnTo>
                <a:lnTo>
                  <a:pt x="172187" y="103176"/>
                </a:lnTo>
                <a:lnTo>
                  <a:pt x="211948" y="95713"/>
                </a:lnTo>
                <a:lnTo>
                  <a:pt x="214620" y="95332"/>
                </a:lnTo>
                <a:lnTo>
                  <a:pt x="221744" y="95268"/>
                </a:lnTo>
                <a:lnTo>
                  <a:pt x="240445" y="93887"/>
                </a:lnTo>
                <a:lnTo>
                  <a:pt x="388122" y="84844"/>
                </a:lnTo>
                <a:lnTo>
                  <a:pt x="435237" y="79011"/>
                </a:lnTo>
                <a:lnTo>
                  <a:pt x="475047" y="71636"/>
                </a:lnTo>
                <a:lnTo>
                  <a:pt x="491467" y="68660"/>
                </a:lnTo>
                <a:lnTo>
                  <a:pt x="507719" y="65257"/>
                </a:lnTo>
                <a:lnTo>
                  <a:pt x="523637" y="60882"/>
                </a:lnTo>
                <a:lnTo>
                  <a:pt x="535284" y="58012"/>
                </a:lnTo>
                <a:lnTo>
                  <a:pt x="547014" y="56466"/>
                </a:lnTo>
                <a:lnTo>
                  <a:pt x="559078" y="55914"/>
                </a:lnTo>
                <a:lnTo>
                  <a:pt x="571727" y="56027"/>
                </a:lnTo>
                <a:lnTo>
                  <a:pt x="579394" y="55826"/>
                </a:lnTo>
                <a:lnTo>
                  <a:pt x="586977" y="55086"/>
                </a:lnTo>
                <a:lnTo>
                  <a:pt x="594394" y="53603"/>
                </a:lnTo>
                <a:lnTo>
                  <a:pt x="601560" y="51172"/>
                </a:lnTo>
                <a:lnTo>
                  <a:pt x="620769" y="44923"/>
                </a:lnTo>
                <a:lnTo>
                  <a:pt x="640354" y="41301"/>
                </a:lnTo>
                <a:lnTo>
                  <a:pt x="660356" y="39941"/>
                </a:lnTo>
                <a:lnTo>
                  <a:pt x="680818" y="40482"/>
                </a:lnTo>
                <a:lnTo>
                  <a:pt x="700925" y="41459"/>
                </a:lnTo>
                <a:lnTo>
                  <a:pt x="721115" y="41785"/>
                </a:lnTo>
                <a:lnTo>
                  <a:pt x="761412" y="40482"/>
                </a:lnTo>
                <a:lnTo>
                  <a:pt x="807219" y="36211"/>
                </a:lnTo>
                <a:lnTo>
                  <a:pt x="852692" y="30638"/>
                </a:lnTo>
                <a:lnTo>
                  <a:pt x="873175" y="28456"/>
                </a:lnTo>
                <a:lnTo>
                  <a:pt x="898618" y="26306"/>
                </a:lnTo>
                <a:lnTo>
                  <a:pt x="924103" y="24314"/>
                </a:lnTo>
                <a:lnTo>
                  <a:pt x="949504" y="22155"/>
                </a:lnTo>
                <a:lnTo>
                  <a:pt x="974697" y="19503"/>
                </a:lnTo>
                <a:lnTo>
                  <a:pt x="1002602" y="15485"/>
                </a:lnTo>
                <a:lnTo>
                  <a:pt x="1030619" y="10891"/>
                </a:lnTo>
                <a:lnTo>
                  <a:pt x="1057913" y="6230"/>
                </a:lnTo>
                <a:lnTo>
                  <a:pt x="1085569" y="1687"/>
                </a:lnTo>
                <a:lnTo>
                  <a:pt x="1096916" y="411"/>
                </a:lnTo>
                <a:lnTo>
                  <a:pt x="1108222" y="0"/>
                </a:lnTo>
                <a:lnTo>
                  <a:pt x="1119444" y="665"/>
                </a:lnTo>
                <a:lnTo>
                  <a:pt x="1130541" y="262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4695520" y="2018665"/>
            <a:ext cx="60325" cy="327660"/>
          </a:xfrm>
          <a:custGeom>
            <a:avLst/>
            <a:gdLst/>
            <a:ahLst/>
            <a:cxnLst/>
            <a:rect l="l" t="t" r="r" b="b"/>
            <a:pathLst>
              <a:path w="60325" h="327660">
                <a:moveTo>
                  <a:pt x="38425" y="254031"/>
                </a:moveTo>
                <a:lnTo>
                  <a:pt x="33109" y="294473"/>
                </a:lnTo>
                <a:lnTo>
                  <a:pt x="14248" y="327380"/>
                </a:lnTo>
                <a:lnTo>
                  <a:pt x="8460" y="325643"/>
                </a:lnTo>
                <a:lnTo>
                  <a:pt x="4007" y="323906"/>
                </a:lnTo>
                <a:lnTo>
                  <a:pt x="0" y="319363"/>
                </a:lnTo>
                <a:lnTo>
                  <a:pt x="445" y="313216"/>
                </a:lnTo>
                <a:lnTo>
                  <a:pt x="2636" y="294886"/>
                </a:lnTo>
                <a:lnTo>
                  <a:pt x="4619" y="276619"/>
                </a:lnTo>
                <a:lnTo>
                  <a:pt x="5517" y="258277"/>
                </a:lnTo>
                <a:lnTo>
                  <a:pt x="5517" y="231947"/>
                </a:lnTo>
                <a:lnTo>
                  <a:pt x="9107" y="205724"/>
                </a:lnTo>
                <a:lnTo>
                  <a:pt x="11966" y="171178"/>
                </a:lnTo>
                <a:lnTo>
                  <a:pt x="16412" y="137042"/>
                </a:lnTo>
                <a:lnTo>
                  <a:pt x="25825" y="104271"/>
                </a:lnTo>
                <a:lnTo>
                  <a:pt x="32115" y="51348"/>
                </a:lnTo>
                <a:lnTo>
                  <a:pt x="32115" y="196517"/>
                </a:lnTo>
                <a:lnTo>
                  <a:pt x="33123" y="214911"/>
                </a:lnTo>
                <a:lnTo>
                  <a:pt x="36066" y="233397"/>
                </a:lnTo>
                <a:lnTo>
                  <a:pt x="38425" y="254031"/>
                </a:lnTo>
                <a:close/>
              </a:path>
              <a:path w="60325" h="327660">
                <a:moveTo>
                  <a:pt x="5517" y="231947"/>
                </a:moveTo>
                <a:lnTo>
                  <a:pt x="5517" y="258277"/>
                </a:lnTo>
                <a:lnTo>
                  <a:pt x="4452" y="239722"/>
                </a:lnTo>
                <a:lnTo>
                  <a:pt x="5517" y="231947"/>
                </a:lnTo>
                <a:close/>
              </a:path>
              <a:path w="60325" h="327660">
                <a:moveTo>
                  <a:pt x="59805" y="31515"/>
                </a:moveTo>
                <a:lnTo>
                  <a:pt x="58441" y="53716"/>
                </a:lnTo>
                <a:lnTo>
                  <a:pt x="54907" y="75917"/>
                </a:lnTo>
                <a:lnTo>
                  <a:pt x="48534" y="98035"/>
                </a:lnTo>
                <a:lnTo>
                  <a:pt x="43942" y="112851"/>
                </a:lnTo>
                <a:lnTo>
                  <a:pt x="40519" y="128368"/>
                </a:lnTo>
                <a:lnTo>
                  <a:pt x="37764" y="144286"/>
                </a:lnTo>
                <a:lnTo>
                  <a:pt x="35176" y="160304"/>
                </a:lnTo>
                <a:lnTo>
                  <a:pt x="32873" y="178377"/>
                </a:lnTo>
                <a:lnTo>
                  <a:pt x="32115" y="196517"/>
                </a:lnTo>
                <a:lnTo>
                  <a:pt x="32115" y="51348"/>
                </a:lnTo>
                <a:lnTo>
                  <a:pt x="44972" y="8062"/>
                </a:lnTo>
                <a:lnTo>
                  <a:pt x="52541" y="0"/>
                </a:lnTo>
                <a:lnTo>
                  <a:pt x="56103" y="1825"/>
                </a:lnTo>
                <a:lnTo>
                  <a:pt x="57885" y="2716"/>
                </a:lnTo>
                <a:lnTo>
                  <a:pt x="59666" y="6680"/>
                </a:lnTo>
                <a:lnTo>
                  <a:pt x="59666" y="9397"/>
                </a:lnTo>
                <a:lnTo>
                  <a:pt x="59805" y="3151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5699605" y="613864"/>
            <a:ext cx="67310" cy="23495"/>
          </a:xfrm>
          <a:custGeom>
            <a:avLst/>
            <a:gdLst/>
            <a:ahLst/>
            <a:cxnLst/>
            <a:rect l="l" t="t" r="r" b="b"/>
            <a:pathLst>
              <a:path w="67310" h="23495">
                <a:moveTo>
                  <a:pt x="67235" y="11580"/>
                </a:moveTo>
                <a:lnTo>
                  <a:pt x="65009" y="16035"/>
                </a:lnTo>
                <a:lnTo>
                  <a:pt x="61447" y="19597"/>
                </a:lnTo>
                <a:lnTo>
                  <a:pt x="55658" y="20444"/>
                </a:lnTo>
                <a:lnTo>
                  <a:pt x="49167" y="21451"/>
                </a:lnTo>
                <a:lnTo>
                  <a:pt x="42467" y="22320"/>
                </a:lnTo>
                <a:lnTo>
                  <a:pt x="35684" y="22931"/>
                </a:lnTo>
                <a:lnTo>
                  <a:pt x="32170" y="23051"/>
                </a:lnTo>
                <a:lnTo>
                  <a:pt x="23599" y="23161"/>
                </a:lnTo>
                <a:lnTo>
                  <a:pt x="17810" y="20890"/>
                </a:lnTo>
                <a:lnTo>
                  <a:pt x="12467" y="19598"/>
                </a:lnTo>
                <a:lnTo>
                  <a:pt x="6233" y="18306"/>
                </a:lnTo>
                <a:lnTo>
                  <a:pt x="2226" y="15143"/>
                </a:lnTo>
                <a:lnTo>
                  <a:pt x="0" y="10734"/>
                </a:lnTo>
                <a:lnTo>
                  <a:pt x="1301" y="7471"/>
                </a:lnTo>
                <a:lnTo>
                  <a:pt x="6439" y="3846"/>
                </a:lnTo>
                <a:lnTo>
                  <a:pt x="13256" y="981"/>
                </a:lnTo>
                <a:lnTo>
                  <a:pt x="19591" y="0"/>
                </a:lnTo>
                <a:lnTo>
                  <a:pt x="32170" y="1352"/>
                </a:lnTo>
                <a:lnTo>
                  <a:pt x="44415" y="3602"/>
                </a:lnTo>
                <a:lnTo>
                  <a:pt x="56159" y="6946"/>
                </a:lnTo>
                <a:lnTo>
                  <a:pt x="67235" y="115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6012185" y="846861"/>
            <a:ext cx="31750" cy="12065"/>
          </a:xfrm>
          <a:custGeom>
            <a:avLst/>
            <a:gdLst/>
            <a:ahLst/>
            <a:cxnLst/>
            <a:rect l="l" t="t" r="r" b="b"/>
            <a:pathLst>
              <a:path w="31750" h="12065">
                <a:moveTo>
                  <a:pt x="31203" y="4991"/>
                </a:moveTo>
                <a:lnTo>
                  <a:pt x="27662" y="7567"/>
                </a:lnTo>
                <a:lnTo>
                  <a:pt x="21199" y="9900"/>
                </a:lnTo>
                <a:lnTo>
                  <a:pt x="13358" y="11136"/>
                </a:lnTo>
                <a:lnTo>
                  <a:pt x="6679" y="11581"/>
                </a:lnTo>
                <a:lnTo>
                  <a:pt x="0" y="9755"/>
                </a:lnTo>
                <a:lnTo>
                  <a:pt x="890" y="6592"/>
                </a:lnTo>
                <a:lnTo>
                  <a:pt x="2226" y="2138"/>
                </a:lnTo>
                <a:lnTo>
                  <a:pt x="8460" y="0"/>
                </a:lnTo>
                <a:lnTo>
                  <a:pt x="14694" y="401"/>
                </a:lnTo>
                <a:lnTo>
                  <a:pt x="21199" y="935"/>
                </a:lnTo>
                <a:lnTo>
                  <a:pt x="25825" y="1292"/>
                </a:lnTo>
                <a:lnTo>
                  <a:pt x="30278" y="3029"/>
                </a:lnTo>
                <a:lnTo>
                  <a:pt x="31203" y="499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7685111" y="765306"/>
            <a:ext cx="61594" cy="13970"/>
          </a:xfrm>
          <a:custGeom>
            <a:avLst/>
            <a:gdLst/>
            <a:ahLst/>
            <a:cxnLst/>
            <a:rect l="l" t="t" r="r" b="b"/>
            <a:pathLst>
              <a:path w="61595" h="13970">
                <a:moveTo>
                  <a:pt x="61447" y="1737"/>
                </a:moveTo>
                <a:lnTo>
                  <a:pt x="60066" y="3073"/>
                </a:lnTo>
                <a:lnTo>
                  <a:pt x="59176" y="4008"/>
                </a:lnTo>
                <a:lnTo>
                  <a:pt x="57350" y="4899"/>
                </a:lnTo>
                <a:lnTo>
                  <a:pt x="56059" y="5345"/>
                </a:lnTo>
                <a:lnTo>
                  <a:pt x="54723" y="6235"/>
                </a:lnTo>
                <a:lnTo>
                  <a:pt x="53788" y="6235"/>
                </a:lnTo>
                <a:lnTo>
                  <a:pt x="45372" y="7617"/>
                </a:lnTo>
                <a:lnTo>
                  <a:pt x="45372" y="8062"/>
                </a:lnTo>
                <a:lnTo>
                  <a:pt x="43146" y="8507"/>
                </a:lnTo>
                <a:lnTo>
                  <a:pt x="37358" y="9799"/>
                </a:lnTo>
                <a:lnTo>
                  <a:pt x="31524" y="11224"/>
                </a:lnTo>
                <a:lnTo>
                  <a:pt x="27116" y="12515"/>
                </a:lnTo>
                <a:lnTo>
                  <a:pt x="23109" y="12961"/>
                </a:lnTo>
                <a:lnTo>
                  <a:pt x="19992" y="13807"/>
                </a:lnTo>
                <a:lnTo>
                  <a:pt x="11576" y="13807"/>
                </a:lnTo>
                <a:lnTo>
                  <a:pt x="5788" y="13362"/>
                </a:lnTo>
                <a:lnTo>
                  <a:pt x="0" y="13362"/>
                </a:lnTo>
                <a:lnTo>
                  <a:pt x="3116" y="9799"/>
                </a:lnTo>
                <a:lnTo>
                  <a:pt x="7569" y="7617"/>
                </a:lnTo>
                <a:lnTo>
                  <a:pt x="14248" y="6681"/>
                </a:lnTo>
                <a:lnTo>
                  <a:pt x="43146" y="1789"/>
                </a:lnTo>
                <a:lnTo>
                  <a:pt x="44526" y="1782"/>
                </a:lnTo>
                <a:lnTo>
                  <a:pt x="52942" y="489"/>
                </a:lnTo>
                <a:lnTo>
                  <a:pt x="54278" y="0"/>
                </a:lnTo>
                <a:lnTo>
                  <a:pt x="56059" y="0"/>
                </a:lnTo>
                <a:lnTo>
                  <a:pt x="57350" y="444"/>
                </a:lnTo>
                <a:lnTo>
                  <a:pt x="59176" y="547"/>
                </a:lnTo>
                <a:lnTo>
                  <a:pt x="60512" y="890"/>
                </a:lnTo>
                <a:lnTo>
                  <a:pt x="61447" y="173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4628652" y="3089937"/>
            <a:ext cx="15240" cy="99060"/>
          </a:xfrm>
          <a:custGeom>
            <a:avLst/>
            <a:gdLst/>
            <a:ahLst/>
            <a:cxnLst/>
            <a:rect l="l" t="t" r="r" b="b"/>
            <a:pathLst>
              <a:path w="15239" h="99060">
                <a:moveTo>
                  <a:pt x="15215" y="4854"/>
                </a:moveTo>
                <a:lnTo>
                  <a:pt x="15215" y="7126"/>
                </a:lnTo>
                <a:lnTo>
                  <a:pt x="13712" y="41791"/>
                </a:lnTo>
                <a:lnTo>
                  <a:pt x="10317" y="85074"/>
                </a:lnTo>
                <a:lnTo>
                  <a:pt x="521" y="98926"/>
                </a:lnTo>
                <a:lnTo>
                  <a:pt x="0" y="74932"/>
                </a:lnTo>
                <a:lnTo>
                  <a:pt x="2963" y="27646"/>
                </a:lnTo>
                <a:lnTo>
                  <a:pt x="10763" y="0"/>
                </a:lnTo>
                <a:lnTo>
                  <a:pt x="12544" y="1737"/>
                </a:lnTo>
                <a:lnTo>
                  <a:pt x="15215" y="485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4416335" y="3153631"/>
            <a:ext cx="3810" cy="8890"/>
          </a:xfrm>
          <a:custGeom>
            <a:avLst/>
            <a:gdLst/>
            <a:ahLst/>
            <a:cxnLst/>
            <a:rect l="l" t="t" r="r" b="b"/>
            <a:pathLst>
              <a:path w="3810" h="8889">
                <a:moveTo>
                  <a:pt x="3517" y="8864"/>
                </a:moveTo>
                <a:lnTo>
                  <a:pt x="0" y="8864"/>
                </a:lnTo>
                <a:lnTo>
                  <a:pt x="2226" y="0"/>
                </a:lnTo>
                <a:lnTo>
                  <a:pt x="3517" y="886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4628284" y="3188864"/>
            <a:ext cx="1905" cy="3175"/>
          </a:xfrm>
          <a:custGeom>
            <a:avLst/>
            <a:gdLst/>
            <a:ahLst/>
            <a:cxnLst/>
            <a:rect l="l" t="t" r="r" b="b"/>
            <a:pathLst>
              <a:path w="1904" h="3175">
                <a:moveTo>
                  <a:pt x="1335" y="2628"/>
                </a:moveTo>
                <a:lnTo>
                  <a:pt x="890" y="2183"/>
                </a:lnTo>
                <a:lnTo>
                  <a:pt x="445" y="2183"/>
                </a:lnTo>
                <a:lnTo>
                  <a:pt x="0" y="1737"/>
                </a:lnTo>
                <a:lnTo>
                  <a:pt x="0" y="1292"/>
                </a:lnTo>
                <a:lnTo>
                  <a:pt x="890" y="0"/>
                </a:lnTo>
                <a:lnTo>
                  <a:pt x="1335" y="262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4528098" y="3605730"/>
            <a:ext cx="1905" cy="5080"/>
          </a:xfrm>
          <a:custGeom>
            <a:avLst/>
            <a:gdLst/>
            <a:ahLst/>
            <a:cxnLst/>
            <a:rect l="l" t="t" r="r" b="b"/>
            <a:pathLst>
              <a:path w="1904" h="5079">
                <a:moveTo>
                  <a:pt x="1335" y="0"/>
                </a:moveTo>
                <a:lnTo>
                  <a:pt x="1335" y="4008"/>
                </a:lnTo>
                <a:lnTo>
                  <a:pt x="0" y="4854"/>
                </a:lnTo>
                <a:lnTo>
                  <a:pt x="0" y="1737"/>
                </a:lnTo>
                <a:lnTo>
                  <a:pt x="1335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4359785" y="3610585"/>
            <a:ext cx="168910" cy="718185"/>
          </a:xfrm>
          <a:custGeom>
            <a:avLst/>
            <a:gdLst/>
            <a:ahLst/>
            <a:cxnLst/>
            <a:rect l="l" t="t" r="r" b="b"/>
            <a:pathLst>
              <a:path w="168910" h="718185">
                <a:moveTo>
                  <a:pt x="69462" y="211234"/>
                </a:moveTo>
                <a:lnTo>
                  <a:pt x="69462" y="570133"/>
                </a:lnTo>
                <a:lnTo>
                  <a:pt x="69016" y="563897"/>
                </a:lnTo>
                <a:lnTo>
                  <a:pt x="68126" y="557661"/>
                </a:lnTo>
                <a:lnTo>
                  <a:pt x="67681" y="554989"/>
                </a:lnTo>
                <a:lnTo>
                  <a:pt x="65454" y="553207"/>
                </a:lnTo>
                <a:lnTo>
                  <a:pt x="64118" y="550534"/>
                </a:lnTo>
                <a:lnTo>
                  <a:pt x="62783" y="553251"/>
                </a:lnTo>
                <a:lnTo>
                  <a:pt x="60111" y="555033"/>
                </a:lnTo>
                <a:lnTo>
                  <a:pt x="59220" y="557661"/>
                </a:lnTo>
                <a:lnTo>
                  <a:pt x="53599" y="585500"/>
                </a:lnTo>
                <a:lnTo>
                  <a:pt x="51018" y="599377"/>
                </a:lnTo>
                <a:lnTo>
                  <a:pt x="45737" y="634431"/>
                </a:lnTo>
                <a:lnTo>
                  <a:pt x="41076" y="655001"/>
                </a:lnTo>
                <a:lnTo>
                  <a:pt x="35579" y="675229"/>
                </a:lnTo>
                <a:lnTo>
                  <a:pt x="28942" y="698413"/>
                </a:lnTo>
                <a:lnTo>
                  <a:pt x="28497" y="701976"/>
                </a:lnTo>
                <a:lnTo>
                  <a:pt x="14693" y="717565"/>
                </a:lnTo>
                <a:lnTo>
                  <a:pt x="11577" y="715784"/>
                </a:lnTo>
                <a:lnTo>
                  <a:pt x="8905" y="714893"/>
                </a:lnTo>
                <a:lnTo>
                  <a:pt x="0" y="677678"/>
                </a:lnTo>
                <a:lnTo>
                  <a:pt x="960" y="665983"/>
                </a:lnTo>
                <a:lnTo>
                  <a:pt x="10575" y="607709"/>
                </a:lnTo>
                <a:lnTo>
                  <a:pt x="21818" y="562115"/>
                </a:lnTo>
                <a:lnTo>
                  <a:pt x="23954" y="552539"/>
                </a:lnTo>
                <a:lnTo>
                  <a:pt x="24211" y="543001"/>
                </a:lnTo>
                <a:lnTo>
                  <a:pt x="24211" y="491338"/>
                </a:lnTo>
                <a:lnTo>
                  <a:pt x="24489" y="491338"/>
                </a:lnTo>
                <a:lnTo>
                  <a:pt x="28497" y="490848"/>
                </a:lnTo>
                <a:lnTo>
                  <a:pt x="30278" y="485503"/>
                </a:lnTo>
                <a:lnTo>
                  <a:pt x="31614" y="477931"/>
                </a:lnTo>
                <a:lnTo>
                  <a:pt x="40408" y="435249"/>
                </a:lnTo>
                <a:lnTo>
                  <a:pt x="45013" y="414017"/>
                </a:lnTo>
                <a:lnTo>
                  <a:pt x="49870" y="392901"/>
                </a:lnTo>
                <a:lnTo>
                  <a:pt x="55373" y="366698"/>
                </a:lnTo>
                <a:lnTo>
                  <a:pt x="59499" y="340286"/>
                </a:lnTo>
                <a:lnTo>
                  <a:pt x="62706" y="313791"/>
                </a:lnTo>
                <a:lnTo>
                  <a:pt x="65454" y="287337"/>
                </a:lnTo>
                <a:lnTo>
                  <a:pt x="65454" y="219057"/>
                </a:lnTo>
                <a:lnTo>
                  <a:pt x="67068" y="215671"/>
                </a:lnTo>
                <a:lnTo>
                  <a:pt x="69462" y="211234"/>
                </a:lnTo>
                <a:close/>
              </a:path>
              <a:path w="168910" h="718185">
                <a:moveTo>
                  <a:pt x="24211" y="491338"/>
                </a:moveTo>
                <a:lnTo>
                  <a:pt x="24211" y="543001"/>
                </a:lnTo>
                <a:lnTo>
                  <a:pt x="22381" y="534223"/>
                </a:lnTo>
                <a:lnTo>
                  <a:pt x="18255" y="526927"/>
                </a:lnTo>
                <a:lnTo>
                  <a:pt x="11173" y="515402"/>
                </a:lnTo>
                <a:lnTo>
                  <a:pt x="8014" y="502913"/>
                </a:lnTo>
                <a:lnTo>
                  <a:pt x="7861" y="489514"/>
                </a:lnTo>
                <a:lnTo>
                  <a:pt x="9795" y="475258"/>
                </a:lnTo>
                <a:lnTo>
                  <a:pt x="10241" y="473922"/>
                </a:lnTo>
                <a:lnTo>
                  <a:pt x="11577" y="472541"/>
                </a:lnTo>
                <a:lnTo>
                  <a:pt x="12912" y="471250"/>
                </a:lnTo>
                <a:lnTo>
                  <a:pt x="13803" y="473922"/>
                </a:lnTo>
                <a:lnTo>
                  <a:pt x="15584" y="476105"/>
                </a:lnTo>
                <a:lnTo>
                  <a:pt x="16029" y="479267"/>
                </a:lnTo>
                <a:lnTo>
                  <a:pt x="16920" y="486394"/>
                </a:lnTo>
                <a:lnTo>
                  <a:pt x="19591" y="491338"/>
                </a:lnTo>
                <a:lnTo>
                  <a:pt x="24211" y="491338"/>
                </a:lnTo>
                <a:close/>
              </a:path>
              <a:path w="168910" h="718185">
                <a:moveTo>
                  <a:pt x="65454" y="219058"/>
                </a:moveTo>
                <a:lnTo>
                  <a:pt x="65454" y="287337"/>
                </a:lnTo>
                <a:lnTo>
                  <a:pt x="65301" y="277582"/>
                </a:lnTo>
                <a:lnTo>
                  <a:pt x="63562" y="268257"/>
                </a:lnTo>
                <a:lnTo>
                  <a:pt x="61321" y="259107"/>
                </a:lnTo>
                <a:lnTo>
                  <a:pt x="59666" y="249878"/>
                </a:lnTo>
                <a:lnTo>
                  <a:pt x="59422" y="242763"/>
                </a:lnTo>
                <a:lnTo>
                  <a:pt x="60055" y="235552"/>
                </a:lnTo>
                <a:lnTo>
                  <a:pt x="61607" y="228500"/>
                </a:lnTo>
                <a:lnTo>
                  <a:pt x="64118" y="221860"/>
                </a:lnTo>
                <a:lnTo>
                  <a:pt x="65454" y="219058"/>
                </a:lnTo>
                <a:close/>
              </a:path>
              <a:path w="168910" h="718185">
                <a:moveTo>
                  <a:pt x="168312" y="0"/>
                </a:moveTo>
                <a:lnTo>
                  <a:pt x="166830" y="23263"/>
                </a:lnTo>
                <a:lnTo>
                  <a:pt x="164137" y="46301"/>
                </a:lnTo>
                <a:lnTo>
                  <a:pt x="153506" y="120825"/>
                </a:lnTo>
                <a:lnTo>
                  <a:pt x="151990" y="135314"/>
                </a:lnTo>
                <a:lnTo>
                  <a:pt x="150202" y="176953"/>
                </a:lnTo>
                <a:lnTo>
                  <a:pt x="141811" y="229423"/>
                </a:lnTo>
                <a:lnTo>
                  <a:pt x="132266" y="266734"/>
                </a:lnTo>
                <a:lnTo>
                  <a:pt x="129629" y="278496"/>
                </a:lnTo>
                <a:lnTo>
                  <a:pt x="127409" y="290425"/>
                </a:lnTo>
                <a:lnTo>
                  <a:pt x="125566" y="302437"/>
                </a:lnTo>
                <a:lnTo>
                  <a:pt x="105633" y="469183"/>
                </a:lnTo>
                <a:lnTo>
                  <a:pt x="102356" y="490459"/>
                </a:lnTo>
                <a:lnTo>
                  <a:pt x="97994" y="511150"/>
                </a:lnTo>
                <a:lnTo>
                  <a:pt x="88956" y="542621"/>
                </a:lnTo>
                <a:lnTo>
                  <a:pt x="86493" y="554154"/>
                </a:lnTo>
                <a:lnTo>
                  <a:pt x="84531" y="565769"/>
                </a:lnTo>
                <a:lnTo>
                  <a:pt x="70797" y="661399"/>
                </a:lnTo>
                <a:lnTo>
                  <a:pt x="68571" y="664116"/>
                </a:lnTo>
                <a:lnTo>
                  <a:pt x="65899" y="658771"/>
                </a:lnTo>
                <a:lnTo>
                  <a:pt x="69462" y="575923"/>
                </a:lnTo>
                <a:lnTo>
                  <a:pt x="69462" y="211234"/>
                </a:lnTo>
                <a:lnTo>
                  <a:pt x="73636" y="203390"/>
                </a:lnTo>
                <a:lnTo>
                  <a:pt x="76300" y="197503"/>
                </a:lnTo>
                <a:lnTo>
                  <a:pt x="76300" y="359303"/>
                </a:lnTo>
                <a:lnTo>
                  <a:pt x="77476" y="405328"/>
                </a:lnTo>
                <a:lnTo>
                  <a:pt x="77921" y="411118"/>
                </a:lnTo>
                <a:lnTo>
                  <a:pt x="83710" y="421808"/>
                </a:lnTo>
                <a:lnTo>
                  <a:pt x="84601" y="423590"/>
                </a:lnTo>
                <a:lnTo>
                  <a:pt x="87418" y="424798"/>
                </a:lnTo>
                <a:lnTo>
                  <a:pt x="89053" y="424685"/>
                </a:lnTo>
                <a:lnTo>
                  <a:pt x="89944" y="424525"/>
                </a:lnTo>
                <a:lnTo>
                  <a:pt x="91725" y="424525"/>
                </a:lnTo>
                <a:lnTo>
                  <a:pt x="93951" y="421808"/>
                </a:lnTo>
                <a:lnTo>
                  <a:pt x="94842" y="419625"/>
                </a:lnTo>
                <a:lnTo>
                  <a:pt x="98536" y="410898"/>
                </a:lnTo>
                <a:lnTo>
                  <a:pt x="100686" y="401586"/>
                </a:lnTo>
                <a:lnTo>
                  <a:pt x="101917" y="391940"/>
                </a:lnTo>
                <a:lnTo>
                  <a:pt x="107497" y="333855"/>
                </a:lnTo>
                <a:lnTo>
                  <a:pt x="113265" y="285700"/>
                </a:lnTo>
                <a:lnTo>
                  <a:pt x="120974" y="237698"/>
                </a:lnTo>
                <a:lnTo>
                  <a:pt x="137170" y="164447"/>
                </a:lnTo>
                <a:lnTo>
                  <a:pt x="141484" y="138172"/>
                </a:lnTo>
                <a:lnTo>
                  <a:pt x="144629" y="111639"/>
                </a:lnTo>
                <a:lnTo>
                  <a:pt x="148253" y="68422"/>
                </a:lnTo>
                <a:lnTo>
                  <a:pt x="150111" y="51767"/>
                </a:lnTo>
                <a:lnTo>
                  <a:pt x="152386" y="35196"/>
                </a:lnTo>
                <a:lnTo>
                  <a:pt x="156289" y="9844"/>
                </a:lnTo>
                <a:lnTo>
                  <a:pt x="161633" y="3563"/>
                </a:lnTo>
                <a:lnTo>
                  <a:pt x="168312" y="0"/>
                </a:lnTo>
                <a:close/>
              </a:path>
              <a:path w="168910" h="718185">
                <a:moveTo>
                  <a:pt x="89053" y="189701"/>
                </a:moveTo>
                <a:lnTo>
                  <a:pt x="88608" y="192864"/>
                </a:lnTo>
                <a:lnTo>
                  <a:pt x="87996" y="207340"/>
                </a:lnTo>
                <a:lnTo>
                  <a:pt x="87418" y="214649"/>
                </a:lnTo>
                <a:lnTo>
                  <a:pt x="79793" y="267589"/>
                </a:lnTo>
                <a:lnTo>
                  <a:pt x="76753" y="313404"/>
                </a:lnTo>
                <a:lnTo>
                  <a:pt x="76300" y="359303"/>
                </a:lnTo>
                <a:lnTo>
                  <a:pt x="76300" y="197503"/>
                </a:lnTo>
                <a:lnTo>
                  <a:pt x="79257" y="190681"/>
                </a:lnTo>
                <a:lnTo>
                  <a:pt x="81929" y="185738"/>
                </a:lnTo>
                <a:lnTo>
                  <a:pt x="87272" y="184847"/>
                </a:lnTo>
                <a:lnTo>
                  <a:pt x="87717" y="184401"/>
                </a:lnTo>
                <a:lnTo>
                  <a:pt x="89053" y="18970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4525538" y="2606659"/>
            <a:ext cx="124460" cy="999490"/>
          </a:xfrm>
          <a:custGeom>
            <a:avLst/>
            <a:gdLst/>
            <a:ahLst/>
            <a:cxnLst/>
            <a:rect l="l" t="t" r="r" b="b"/>
            <a:pathLst>
              <a:path w="124460" h="999489">
                <a:moveTo>
                  <a:pt x="67013" y="423513"/>
                </a:moveTo>
                <a:lnTo>
                  <a:pt x="67013" y="689895"/>
                </a:lnTo>
                <a:lnTo>
                  <a:pt x="66498" y="676306"/>
                </a:lnTo>
                <a:lnTo>
                  <a:pt x="63562" y="662023"/>
                </a:lnTo>
                <a:lnTo>
                  <a:pt x="59930" y="693172"/>
                </a:lnTo>
                <a:lnTo>
                  <a:pt x="57773" y="709682"/>
                </a:lnTo>
                <a:lnTo>
                  <a:pt x="57328" y="716408"/>
                </a:lnTo>
                <a:lnTo>
                  <a:pt x="56437" y="722559"/>
                </a:lnTo>
                <a:lnTo>
                  <a:pt x="55547" y="732398"/>
                </a:lnTo>
                <a:lnTo>
                  <a:pt x="53321" y="765359"/>
                </a:lnTo>
                <a:lnTo>
                  <a:pt x="52875" y="769814"/>
                </a:lnTo>
                <a:lnTo>
                  <a:pt x="49376" y="791346"/>
                </a:lnTo>
                <a:lnTo>
                  <a:pt x="44248" y="812123"/>
                </a:lnTo>
                <a:lnTo>
                  <a:pt x="38536" y="832557"/>
                </a:lnTo>
                <a:lnTo>
                  <a:pt x="33283" y="853064"/>
                </a:lnTo>
                <a:lnTo>
                  <a:pt x="31830" y="860179"/>
                </a:lnTo>
                <a:lnTo>
                  <a:pt x="30668" y="867372"/>
                </a:lnTo>
                <a:lnTo>
                  <a:pt x="29589" y="874547"/>
                </a:lnTo>
                <a:lnTo>
                  <a:pt x="28386" y="881614"/>
                </a:lnTo>
                <a:lnTo>
                  <a:pt x="13692" y="976532"/>
                </a:lnTo>
                <a:lnTo>
                  <a:pt x="11911" y="984950"/>
                </a:lnTo>
                <a:lnTo>
                  <a:pt x="8348" y="992523"/>
                </a:lnTo>
                <a:lnTo>
                  <a:pt x="3896" y="999248"/>
                </a:lnTo>
                <a:lnTo>
                  <a:pt x="1614" y="979190"/>
                </a:lnTo>
                <a:lnTo>
                  <a:pt x="0" y="959083"/>
                </a:lnTo>
                <a:lnTo>
                  <a:pt x="890" y="938891"/>
                </a:lnTo>
                <a:lnTo>
                  <a:pt x="6122" y="918583"/>
                </a:lnTo>
                <a:lnTo>
                  <a:pt x="8348" y="912837"/>
                </a:lnTo>
                <a:lnTo>
                  <a:pt x="8348" y="905709"/>
                </a:lnTo>
                <a:lnTo>
                  <a:pt x="21790" y="808770"/>
                </a:lnTo>
                <a:lnTo>
                  <a:pt x="29276" y="768923"/>
                </a:lnTo>
                <a:lnTo>
                  <a:pt x="30612" y="763979"/>
                </a:lnTo>
                <a:lnTo>
                  <a:pt x="31057" y="761797"/>
                </a:lnTo>
                <a:lnTo>
                  <a:pt x="31502" y="761797"/>
                </a:lnTo>
                <a:lnTo>
                  <a:pt x="33283" y="734136"/>
                </a:lnTo>
                <a:lnTo>
                  <a:pt x="33284" y="733244"/>
                </a:lnTo>
                <a:lnTo>
                  <a:pt x="33729" y="731953"/>
                </a:lnTo>
                <a:lnTo>
                  <a:pt x="35064" y="724826"/>
                </a:lnTo>
                <a:lnTo>
                  <a:pt x="36845" y="718100"/>
                </a:lnTo>
                <a:lnTo>
                  <a:pt x="38181" y="710974"/>
                </a:lnTo>
                <a:lnTo>
                  <a:pt x="39962" y="704783"/>
                </a:lnTo>
                <a:lnTo>
                  <a:pt x="39962" y="690975"/>
                </a:lnTo>
                <a:lnTo>
                  <a:pt x="46530" y="625593"/>
                </a:lnTo>
                <a:lnTo>
                  <a:pt x="50732" y="593118"/>
                </a:lnTo>
                <a:lnTo>
                  <a:pt x="56438" y="560911"/>
                </a:lnTo>
                <a:lnTo>
                  <a:pt x="57808" y="553462"/>
                </a:lnTo>
                <a:lnTo>
                  <a:pt x="58719" y="545903"/>
                </a:lnTo>
                <a:lnTo>
                  <a:pt x="59999" y="530625"/>
                </a:lnTo>
                <a:lnTo>
                  <a:pt x="66233" y="439716"/>
                </a:lnTo>
                <a:lnTo>
                  <a:pt x="67013" y="423513"/>
                </a:lnTo>
                <a:close/>
              </a:path>
              <a:path w="124460" h="999489">
                <a:moveTo>
                  <a:pt x="39962" y="690975"/>
                </a:moveTo>
                <a:lnTo>
                  <a:pt x="39962" y="704783"/>
                </a:lnTo>
                <a:lnTo>
                  <a:pt x="39517" y="697657"/>
                </a:lnTo>
                <a:lnTo>
                  <a:pt x="39962" y="690975"/>
                </a:lnTo>
                <a:close/>
              </a:path>
              <a:path w="124460" h="999489">
                <a:moveTo>
                  <a:pt x="67458" y="317939"/>
                </a:moveTo>
                <a:lnTo>
                  <a:pt x="67458" y="404043"/>
                </a:lnTo>
                <a:lnTo>
                  <a:pt x="66985" y="386543"/>
                </a:lnTo>
                <a:lnTo>
                  <a:pt x="64591" y="362141"/>
                </a:lnTo>
                <a:lnTo>
                  <a:pt x="64341" y="354674"/>
                </a:lnTo>
                <a:lnTo>
                  <a:pt x="64591" y="347191"/>
                </a:lnTo>
                <a:lnTo>
                  <a:pt x="67458" y="317939"/>
                </a:lnTo>
                <a:close/>
              </a:path>
              <a:path w="124460" h="999489">
                <a:moveTo>
                  <a:pt x="68905" y="295094"/>
                </a:moveTo>
                <a:lnTo>
                  <a:pt x="68905" y="735517"/>
                </a:lnTo>
                <a:lnTo>
                  <a:pt x="68015" y="722110"/>
                </a:lnTo>
                <a:lnTo>
                  <a:pt x="67124" y="715429"/>
                </a:lnTo>
                <a:lnTo>
                  <a:pt x="66693" y="702900"/>
                </a:lnTo>
                <a:lnTo>
                  <a:pt x="67013" y="689895"/>
                </a:lnTo>
                <a:lnTo>
                  <a:pt x="67013" y="423513"/>
                </a:lnTo>
                <a:lnTo>
                  <a:pt x="67096" y="421785"/>
                </a:lnTo>
                <a:lnTo>
                  <a:pt x="67458" y="404043"/>
                </a:lnTo>
                <a:lnTo>
                  <a:pt x="67458" y="317939"/>
                </a:lnTo>
                <a:lnTo>
                  <a:pt x="68167" y="310556"/>
                </a:lnTo>
                <a:lnTo>
                  <a:pt x="68905" y="295094"/>
                </a:lnTo>
                <a:close/>
              </a:path>
              <a:path w="124460" h="999489">
                <a:moveTo>
                  <a:pt x="103762" y="601716"/>
                </a:moveTo>
                <a:lnTo>
                  <a:pt x="102857" y="619385"/>
                </a:lnTo>
                <a:lnTo>
                  <a:pt x="101118" y="636970"/>
                </a:lnTo>
                <a:lnTo>
                  <a:pt x="98384" y="668353"/>
                </a:lnTo>
                <a:lnTo>
                  <a:pt x="92059" y="709192"/>
                </a:lnTo>
                <a:lnTo>
                  <a:pt x="85380" y="735917"/>
                </a:lnTo>
                <a:lnTo>
                  <a:pt x="85380" y="736362"/>
                </a:lnTo>
                <a:lnTo>
                  <a:pt x="83154" y="766205"/>
                </a:lnTo>
                <a:lnTo>
                  <a:pt x="83154" y="767096"/>
                </a:lnTo>
                <a:lnTo>
                  <a:pt x="82263" y="768477"/>
                </a:lnTo>
                <a:lnTo>
                  <a:pt x="70686" y="791639"/>
                </a:lnTo>
                <a:lnTo>
                  <a:pt x="68905" y="792931"/>
                </a:lnTo>
                <a:lnTo>
                  <a:pt x="68460" y="789813"/>
                </a:lnTo>
                <a:lnTo>
                  <a:pt x="67570" y="786739"/>
                </a:lnTo>
                <a:lnTo>
                  <a:pt x="67124" y="783622"/>
                </a:lnTo>
                <a:lnTo>
                  <a:pt x="67124" y="765805"/>
                </a:lnTo>
                <a:lnTo>
                  <a:pt x="68905" y="735517"/>
                </a:lnTo>
                <a:lnTo>
                  <a:pt x="68905" y="295094"/>
                </a:lnTo>
                <a:lnTo>
                  <a:pt x="69573" y="281108"/>
                </a:lnTo>
                <a:lnTo>
                  <a:pt x="69976" y="251568"/>
                </a:lnTo>
                <a:lnTo>
                  <a:pt x="69976" y="211235"/>
                </a:lnTo>
                <a:lnTo>
                  <a:pt x="70964" y="202158"/>
                </a:lnTo>
                <a:lnTo>
                  <a:pt x="73114" y="192787"/>
                </a:lnTo>
                <a:lnTo>
                  <a:pt x="73748" y="191139"/>
                </a:lnTo>
                <a:lnTo>
                  <a:pt x="73748" y="546146"/>
                </a:lnTo>
                <a:lnTo>
                  <a:pt x="74248" y="571558"/>
                </a:lnTo>
                <a:lnTo>
                  <a:pt x="74694" y="579575"/>
                </a:lnTo>
                <a:lnTo>
                  <a:pt x="78256" y="583584"/>
                </a:lnTo>
                <a:lnTo>
                  <a:pt x="83599" y="583139"/>
                </a:lnTo>
                <a:lnTo>
                  <a:pt x="89833" y="582693"/>
                </a:lnTo>
                <a:lnTo>
                  <a:pt x="96512" y="578684"/>
                </a:lnTo>
                <a:lnTo>
                  <a:pt x="102746" y="584030"/>
                </a:lnTo>
                <a:lnTo>
                  <a:pt x="103762" y="601716"/>
                </a:lnTo>
                <a:close/>
              </a:path>
              <a:path w="124460" h="999489">
                <a:moveTo>
                  <a:pt x="69976" y="211235"/>
                </a:moveTo>
                <a:lnTo>
                  <a:pt x="69976" y="251568"/>
                </a:lnTo>
                <a:lnTo>
                  <a:pt x="69795" y="221907"/>
                </a:lnTo>
                <a:lnTo>
                  <a:pt x="69900" y="211938"/>
                </a:lnTo>
                <a:lnTo>
                  <a:pt x="69976" y="211235"/>
                </a:lnTo>
                <a:close/>
              </a:path>
              <a:path w="124460" h="999489">
                <a:moveTo>
                  <a:pt x="77880" y="452380"/>
                </a:moveTo>
                <a:lnTo>
                  <a:pt x="77031" y="475242"/>
                </a:lnTo>
                <a:lnTo>
                  <a:pt x="74248" y="520736"/>
                </a:lnTo>
                <a:lnTo>
                  <a:pt x="73810" y="533449"/>
                </a:lnTo>
                <a:lnTo>
                  <a:pt x="73748" y="546146"/>
                </a:lnTo>
                <a:lnTo>
                  <a:pt x="73748" y="191139"/>
                </a:lnTo>
                <a:lnTo>
                  <a:pt x="76474" y="184046"/>
                </a:lnTo>
                <a:lnTo>
                  <a:pt x="77811" y="180795"/>
                </a:lnTo>
                <a:lnTo>
                  <a:pt x="77811" y="429381"/>
                </a:lnTo>
                <a:lnTo>
                  <a:pt x="77880" y="452380"/>
                </a:lnTo>
                <a:close/>
              </a:path>
              <a:path w="124460" h="999489">
                <a:moveTo>
                  <a:pt x="104193" y="239884"/>
                </a:moveTo>
                <a:lnTo>
                  <a:pt x="103428" y="252074"/>
                </a:lnTo>
                <a:lnTo>
                  <a:pt x="101410" y="264178"/>
                </a:lnTo>
                <a:lnTo>
                  <a:pt x="96964" y="285835"/>
                </a:lnTo>
                <a:lnTo>
                  <a:pt x="93228" y="307526"/>
                </a:lnTo>
                <a:lnTo>
                  <a:pt x="90577" y="329469"/>
                </a:lnTo>
                <a:lnTo>
                  <a:pt x="89388" y="351879"/>
                </a:lnTo>
                <a:lnTo>
                  <a:pt x="89388" y="358159"/>
                </a:lnTo>
                <a:lnTo>
                  <a:pt x="87607" y="364840"/>
                </a:lnTo>
                <a:lnTo>
                  <a:pt x="77992" y="414214"/>
                </a:lnTo>
                <a:lnTo>
                  <a:pt x="77811" y="429381"/>
                </a:lnTo>
                <a:lnTo>
                  <a:pt x="77811" y="180795"/>
                </a:lnTo>
                <a:lnTo>
                  <a:pt x="91669" y="138931"/>
                </a:lnTo>
                <a:lnTo>
                  <a:pt x="97847" y="90108"/>
                </a:lnTo>
                <a:lnTo>
                  <a:pt x="100290" y="53584"/>
                </a:lnTo>
                <a:lnTo>
                  <a:pt x="101354" y="42152"/>
                </a:lnTo>
                <a:lnTo>
                  <a:pt x="101354" y="200504"/>
                </a:lnTo>
                <a:lnTo>
                  <a:pt x="101431" y="207994"/>
                </a:lnTo>
                <a:lnTo>
                  <a:pt x="103789" y="227703"/>
                </a:lnTo>
                <a:lnTo>
                  <a:pt x="104193" y="239884"/>
                </a:lnTo>
                <a:close/>
              </a:path>
              <a:path w="124460" h="999489">
                <a:moveTo>
                  <a:pt x="124126" y="53949"/>
                </a:moveTo>
                <a:lnTo>
                  <a:pt x="121169" y="95169"/>
                </a:lnTo>
                <a:lnTo>
                  <a:pt x="114789" y="136130"/>
                </a:lnTo>
                <a:lnTo>
                  <a:pt x="104527" y="176385"/>
                </a:lnTo>
                <a:lnTo>
                  <a:pt x="103636" y="179503"/>
                </a:lnTo>
                <a:lnTo>
                  <a:pt x="102746" y="185783"/>
                </a:lnTo>
                <a:lnTo>
                  <a:pt x="101862" y="193114"/>
                </a:lnTo>
                <a:lnTo>
                  <a:pt x="101354" y="200504"/>
                </a:lnTo>
                <a:lnTo>
                  <a:pt x="101354" y="42152"/>
                </a:lnTo>
                <a:lnTo>
                  <a:pt x="101431" y="41444"/>
                </a:lnTo>
                <a:lnTo>
                  <a:pt x="102704" y="34601"/>
                </a:lnTo>
                <a:lnTo>
                  <a:pt x="104415" y="27794"/>
                </a:lnTo>
                <a:lnTo>
                  <a:pt x="106294" y="21088"/>
                </a:lnTo>
                <a:lnTo>
                  <a:pt x="108089" y="14432"/>
                </a:lnTo>
                <a:lnTo>
                  <a:pt x="109425" y="7126"/>
                </a:lnTo>
                <a:lnTo>
                  <a:pt x="112096" y="2183"/>
                </a:lnTo>
                <a:lnTo>
                  <a:pt x="117440" y="891"/>
                </a:lnTo>
                <a:lnTo>
                  <a:pt x="121002" y="0"/>
                </a:lnTo>
                <a:lnTo>
                  <a:pt x="124119" y="4454"/>
                </a:lnTo>
                <a:lnTo>
                  <a:pt x="124126" y="5394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4430093" y="3094792"/>
            <a:ext cx="6350" cy="13970"/>
          </a:xfrm>
          <a:custGeom>
            <a:avLst/>
            <a:gdLst/>
            <a:ahLst/>
            <a:cxnLst/>
            <a:rect l="l" t="t" r="r" b="b"/>
            <a:pathLst>
              <a:path w="6350" h="13969">
                <a:moveTo>
                  <a:pt x="5833" y="1826"/>
                </a:moveTo>
                <a:lnTo>
                  <a:pt x="5833" y="11581"/>
                </a:lnTo>
                <a:lnTo>
                  <a:pt x="3606" y="13852"/>
                </a:lnTo>
                <a:lnTo>
                  <a:pt x="935" y="8017"/>
                </a:lnTo>
                <a:lnTo>
                  <a:pt x="0" y="6725"/>
                </a:lnTo>
                <a:lnTo>
                  <a:pt x="1781" y="2717"/>
                </a:lnTo>
                <a:lnTo>
                  <a:pt x="2270" y="0"/>
                </a:lnTo>
                <a:lnTo>
                  <a:pt x="3606" y="891"/>
                </a:lnTo>
                <a:lnTo>
                  <a:pt x="5833" y="182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4304126" y="2926469"/>
            <a:ext cx="37465" cy="223520"/>
          </a:xfrm>
          <a:custGeom>
            <a:avLst/>
            <a:gdLst/>
            <a:ahLst/>
            <a:cxnLst/>
            <a:rect l="l" t="t" r="r" b="b"/>
            <a:pathLst>
              <a:path w="37464" h="223519">
                <a:moveTo>
                  <a:pt x="36957" y="37370"/>
                </a:moveTo>
                <a:lnTo>
                  <a:pt x="35767" y="64660"/>
                </a:lnTo>
                <a:lnTo>
                  <a:pt x="35176" y="74339"/>
                </a:lnTo>
                <a:lnTo>
                  <a:pt x="18701" y="211083"/>
                </a:lnTo>
                <a:lnTo>
                  <a:pt x="17810" y="219100"/>
                </a:lnTo>
                <a:lnTo>
                  <a:pt x="14248" y="223510"/>
                </a:lnTo>
                <a:lnTo>
                  <a:pt x="8460" y="223064"/>
                </a:lnTo>
                <a:lnTo>
                  <a:pt x="4452" y="222664"/>
                </a:lnTo>
                <a:lnTo>
                  <a:pt x="0" y="217808"/>
                </a:lnTo>
                <a:lnTo>
                  <a:pt x="3951" y="162065"/>
                </a:lnTo>
                <a:lnTo>
                  <a:pt x="6018" y="137510"/>
                </a:lnTo>
                <a:lnTo>
                  <a:pt x="8460" y="113046"/>
                </a:lnTo>
                <a:lnTo>
                  <a:pt x="12954" y="86506"/>
                </a:lnTo>
                <a:lnTo>
                  <a:pt x="18701" y="60576"/>
                </a:lnTo>
                <a:lnTo>
                  <a:pt x="24114" y="34712"/>
                </a:lnTo>
                <a:lnTo>
                  <a:pt x="27606" y="8373"/>
                </a:lnTo>
                <a:lnTo>
                  <a:pt x="28052" y="5300"/>
                </a:lnTo>
                <a:lnTo>
                  <a:pt x="29387" y="2716"/>
                </a:lnTo>
                <a:lnTo>
                  <a:pt x="30723" y="0"/>
                </a:lnTo>
                <a:lnTo>
                  <a:pt x="32059" y="2182"/>
                </a:lnTo>
                <a:lnTo>
                  <a:pt x="33840" y="4008"/>
                </a:lnTo>
                <a:lnTo>
                  <a:pt x="33840" y="6680"/>
                </a:lnTo>
                <a:lnTo>
                  <a:pt x="34765" y="13968"/>
                </a:lnTo>
                <a:lnTo>
                  <a:pt x="35566" y="21357"/>
                </a:lnTo>
                <a:lnTo>
                  <a:pt x="36282" y="29079"/>
                </a:lnTo>
                <a:lnTo>
                  <a:pt x="36957" y="3737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4415020" y="2611960"/>
            <a:ext cx="43180" cy="209550"/>
          </a:xfrm>
          <a:custGeom>
            <a:avLst/>
            <a:gdLst/>
            <a:ahLst/>
            <a:cxnLst/>
            <a:rect l="l" t="t" r="r" b="b"/>
            <a:pathLst>
              <a:path w="43179" h="209550">
                <a:moveTo>
                  <a:pt x="3652" y="29999"/>
                </a:moveTo>
                <a:lnTo>
                  <a:pt x="3652" y="117010"/>
                </a:lnTo>
                <a:lnTo>
                  <a:pt x="2762" y="97788"/>
                </a:lnTo>
                <a:lnTo>
                  <a:pt x="869" y="78482"/>
                </a:lnTo>
                <a:lnTo>
                  <a:pt x="0" y="64024"/>
                </a:lnTo>
                <a:lnTo>
                  <a:pt x="591" y="49880"/>
                </a:lnTo>
                <a:lnTo>
                  <a:pt x="2435" y="35895"/>
                </a:lnTo>
                <a:lnTo>
                  <a:pt x="3652" y="29999"/>
                </a:lnTo>
                <a:close/>
              </a:path>
              <a:path w="43179" h="209550">
                <a:moveTo>
                  <a:pt x="36936" y="203198"/>
                </a:moveTo>
                <a:lnTo>
                  <a:pt x="31148" y="209434"/>
                </a:lnTo>
                <a:lnTo>
                  <a:pt x="21797" y="208053"/>
                </a:lnTo>
                <a:lnTo>
                  <a:pt x="11110" y="206761"/>
                </a:lnTo>
                <a:lnTo>
                  <a:pt x="7993" y="203199"/>
                </a:lnTo>
                <a:lnTo>
                  <a:pt x="3576" y="184389"/>
                </a:lnTo>
                <a:lnTo>
                  <a:pt x="1927" y="174836"/>
                </a:lnTo>
                <a:lnTo>
                  <a:pt x="1196" y="165200"/>
                </a:lnTo>
                <a:lnTo>
                  <a:pt x="1760" y="155539"/>
                </a:lnTo>
                <a:lnTo>
                  <a:pt x="3374" y="136233"/>
                </a:lnTo>
                <a:lnTo>
                  <a:pt x="3652" y="117010"/>
                </a:lnTo>
                <a:lnTo>
                  <a:pt x="3652" y="29999"/>
                </a:lnTo>
                <a:lnTo>
                  <a:pt x="5322" y="21914"/>
                </a:lnTo>
                <a:lnTo>
                  <a:pt x="8405" y="14044"/>
                </a:lnTo>
                <a:lnTo>
                  <a:pt x="13320" y="7560"/>
                </a:lnTo>
                <a:lnTo>
                  <a:pt x="19070" y="3369"/>
                </a:lnTo>
                <a:lnTo>
                  <a:pt x="19070" y="137666"/>
                </a:lnTo>
                <a:lnTo>
                  <a:pt x="19772" y="144159"/>
                </a:lnTo>
                <a:lnTo>
                  <a:pt x="22687" y="150194"/>
                </a:lnTo>
                <a:lnTo>
                  <a:pt x="28344" y="159756"/>
                </a:lnTo>
                <a:lnTo>
                  <a:pt x="32205" y="170271"/>
                </a:lnTo>
                <a:lnTo>
                  <a:pt x="34647" y="181537"/>
                </a:lnTo>
                <a:lnTo>
                  <a:pt x="36046" y="193354"/>
                </a:lnTo>
                <a:lnTo>
                  <a:pt x="36936" y="203198"/>
                </a:lnTo>
                <a:close/>
              </a:path>
              <a:path w="43179" h="209550">
                <a:moveTo>
                  <a:pt x="43170" y="24987"/>
                </a:moveTo>
                <a:lnTo>
                  <a:pt x="43170" y="29842"/>
                </a:lnTo>
                <a:lnTo>
                  <a:pt x="42725" y="64139"/>
                </a:lnTo>
                <a:lnTo>
                  <a:pt x="37882" y="102066"/>
                </a:lnTo>
                <a:lnTo>
                  <a:pt x="24469" y="124805"/>
                </a:lnTo>
                <a:lnTo>
                  <a:pt x="20621" y="131089"/>
                </a:lnTo>
                <a:lnTo>
                  <a:pt x="19070" y="137666"/>
                </a:lnTo>
                <a:lnTo>
                  <a:pt x="19070" y="3369"/>
                </a:lnTo>
                <a:lnTo>
                  <a:pt x="19580" y="2998"/>
                </a:lnTo>
                <a:lnTo>
                  <a:pt x="26695" y="891"/>
                </a:lnTo>
                <a:lnTo>
                  <a:pt x="32038" y="0"/>
                </a:lnTo>
                <a:lnTo>
                  <a:pt x="42279" y="10736"/>
                </a:lnTo>
                <a:lnTo>
                  <a:pt x="42725" y="16970"/>
                </a:lnTo>
                <a:lnTo>
                  <a:pt x="42732" y="22313"/>
                </a:lnTo>
                <a:lnTo>
                  <a:pt x="43170" y="2498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4260490" y="2580825"/>
            <a:ext cx="15875" cy="19685"/>
          </a:xfrm>
          <a:custGeom>
            <a:avLst/>
            <a:gdLst/>
            <a:ahLst/>
            <a:cxnLst/>
            <a:rect l="l" t="t" r="r" b="b"/>
            <a:pathLst>
              <a:path w="15875" h="19685">
                <a:moveTo>
                  <a:pt x="15584" y="11580"/>
                </a:moveTo>
                <a:lnTo>
                  <a:pt x="15584" y="15990"/>
                </a:lnTo>
                <a:lnTo>
                  <a:pt x="10241" y="18707"/>
                </a:lnTo>
                <a:lnTo>
                  <a:pt x="8905" y="19152"/>
                </a:lnTo>
                <a:lnTo>
                  <a:pt x="6233" y="17326"/>
                </a:lnTo>
                <a:lnTo>
                  <a:pt x="4898" y="15589"/>
                </a:lnTo>
                <a:lnTo>
                  <a:pt x="890" y="11580"/>
                </a:lnTo>
                <a:lnTo>
                  <a:pt x="0" y="6190"/>
                </a:lnTo>
                <a:lnTo>
                  <a:pt x="2226" y="890"/>
                </a:lnTo>
                <a:lnTo>
                  <a:pt x="3117" y="0"/>
                </a:lnTo>
                <a:lnTo>
                  <a:pt x="5343" y="445"/>
                </a:lnTo>
                <a:lnTo>
                  <a:pt x="6679" y="0"/>
                </a:lnTo>
                <a:lnTo>
                  <a:pt x="11131" y="5745"/>
                </a:lnTo>
                <a:lnTo>
                  <a:pt x="15584" y="115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4638970" y="2542030"/>
            <a:ext cx="13335" cy="26034"/>
          </a:xfrm>
          <a:custGeom>
            <a:avLst/>
            <a:gdLst/>
            <a:ahLst/>
            <a:cxnLst/>
            <a:rect l="l" t="t" r="r" b="b"/>
            <a:pathLst>
              <a:path w="13335" h="26035">
                <a:moveTo>
                  <a:pt x="12912" y="16569"/>
                </a:moveTo>
                <a:lnTo>
                  <a:pt x="11131" y="22314"/>
                </a:lnTo>
                <a:lnTo>
                  <a:pt x="6233" y="24987"/>
                </a:lnTo>
                <a:lnTo>
                  <a:pt x="5343" y="25878"/>
                </a:lnTo>
                <a:lnTo>
                  <a:pt x="2226" y="21869"/>
                </a:lnTo>
                <a:lnTo>
                  <a:pt x="1335" y="19152"/>
                </a:lnTo>
                <a:lnTo>
                  <a:pt x="445" y="16970"/>
                </a:lnTo>
                <a:lnTo>
                  <a:pt x="0" y="13406"/>
                </a:lnTo>
                <a:lnTo>
                  <a:pt x="1781" y="3117"/>
                </a:lnTo>
                <a:lnTo>
                  <a:pt x="4897" y="0"/>
                </a:lnTo>
                <a:lnTo>
                  <a:pt x="8460" y="2716"/>
                </a:lnTo>
                <a:lnTo>
                  <a:pt x="9795" y="4008"/>
                </a:lnTo>
                <a:lnTo>
                  <a:pt x="11131" y="7571"/>
                </a:lnTo>
                <a:lnTo>
                  <a:pt x="11576" y="10288"/>
                </a:lnTo>
                <a:lnTo>
                  <a:pt x="12912" y="1656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4639861" y="3024416"/>
            <a:ext cx="2540" cy="7620"/>
          </a:xfrm>
          <a:custGeom>
            <a:avLst/>
            <a:gdLst/>
            <a:ahLst/>
            <a:cxnLst/>
            <a:rect l="l" t="t" r="r" b="b"/>
            <a:pathLst>
              <a:path w="2539" h="7619">
                <a:moveTo>
                  <a:pt x="2226" y="0"/>
                </a:moveTo>
                <a:lnTo>
                  <a:pt x="1335" y="7126"/>
                </a:lnTo>
                <a:lnTo>
                  <a:pt x="0" y="445"/>
                </a:lnTo>
                <a:lnTo>
                  <a:pt x="2226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4353997" y="4384764"/>
            <a:ext cx="25400" cy="40640"/>
          </a:xfrm>
          <a:custGeom>
            <a:avLst/>
            <a:gdLst/>
            <a:ahLst/>
            <a:cxnLst/>
            <a:rect l="l" t="t" r="r" b="b"/>
            <a:pathLst>
              <a:path w="25400" h="40639">
                <a:moveTo>
                  <a:pt x="25046" y="22421"/>
                </a:moveTo>
                <a:lnTo>
                  <a:pt x="22820" y="31708"/>
                </a:lnTo>
                <a:lnTo>
                  <a:pt x="18256" y="39196"/>
                </a:lnTo>
                <a:lnTo>
                  <a:pt x="17365" y="40532"/>
                </a:lnTo>
                <a:lnTo>
                  <a:pt x="14693" y="39196"/>
                </a:lnTo>
                <a:lnTo>
                  <a:pt x="11577" y="38751"/>
                </a:lnTo>
                <a:lnTo>
                  <a:pt x="8905" y="31624"/>
                </a:lnTo>
                <a:lnTo>
                  <a:pt x="5343" y="24052"/>
                </a:lnTo>
                <a:lnTo>
                  <a:pt x="2671" y="15544"/>
                </a:lnTo>
                <a:lnTo>
                  <a:pt x="0" y="7972"/>
                </a:lnTo>
                <a:lnTo>
                  <a:pt x="2671" y="3518"/>
                </a:lnTo>
                <a:lnTo>
                  <a:pt x="9350" y="1736"/>
                </a:lnTo>
                <a:lnTo>
                  <a:pt x="14694" y="0"/>
                </a:lnTo>
                <a:lnTo>
                  <a:pt x="18701" y="445"/>
                </a:lnTo>
                <a:lnTo>
                  <a:pt x="21818" y="5344"/>
                </a:lnTo>
                <a:lnTo>
                  <a:pt x="24768" y="13058"/>
                </a:lnTo>
                <a:lnTo>
                  <a:pt x="25046" y="2242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4497374" y="3562775"/>
            <a:ext cx="168275" cy="569595"/>
          </a:xfrm>
          <a:custGeom>
            <a:avLst/>
            <a:gdLst/>
            <a:ahLst/>
            <a:cxnLst/>
            <a:rect l="l" t="t" r="r" b="b"/>
            <a:pathLst>
              <a:path w="168275" h="569595">
                <a:moveTo>
                  <a:pt x="146939" y="166291"/>
                </a:moveTo>
                <a:lnTo>
                  <a:pt x="144713" y="176580"/>
                </a:lnTo>
                <a:lnTo>
                  <a:pt x="143822" y="180143"/>
                </a:lnTo>
                <a:lnTo>
                  <a:pt x="143822" y="186334"/>
                </a:lnTo>
                <a:lnTo>
                  <a:pt x="138131" y="212480"/>
                </a:lnTo>
                <a:lnTo>
                  <a:pt x="125413" y="264254"/>
                </a:lnTo>
                <a:lnTo>
                  <a:pt x="120223" y="290651"/>
                </a:lnTo>
                <a:lnTo>
                  <a:pt x="119332" y="296396"/>
                </a:lnTo>
                <a:lnTo>
                  <a:pt x="113544" y="307978"/>
                </a:lnTo>
                <a:lnTo>
                  <a:pt x="107449" y="317450"/>
                </a:lnTo>
                <a:lnTo>
                  <a:pt x="100520" y="325961"/>
                </a:lnTo>
                <a:lnTo>
                  <a:pt x="93757" y="334724"/>
                </a:lnTo>
                <a:lnTo>
                  <a:pt x="88163" y="344947"/>
                </a:lnTo>
                <a:lnTo>
                  <a:pt x="84601" y="353366"/>
                </a:lnTo>
                <a:lnTo>
                  <a:pt x="77922" y="358755"/>
                </a:lnTo>
                <a:lnTo>
                  <a:pt x="56104" y="396616"/>
                </a:lnTo>
                <a:lnTo>
                  <a:pt x="53933" y="410939"/>
                </a:lnTo>
                <a:lnTo>
                  <a:pt x="51095" y="425050"/>
                </a:lnTo>
                <a:lnTo>
                  <a:pt x="47087" y="438751"/>
                </a:lnTo>
                <a:lnTo>
                  <a:pt x="35767" y="465126"/>
                </a:lnTo>
                <a:lnTo>
                  <a:pt x="32003" y="478906"/>
                </a:lnTo>
                <a:lnTo>
                  <a:pt x="29826" y="493187"/>
                </a:lnTo>
                <a:lnTo>
                  <a:pt x="28942" y="507970"/>
                </a:lnTo>
                <a:lnTo>
                  <a:pt x="28462" y="517720"/>
                </a:lnTo>
                <a:lnTo>
                  <a:pt x="26271" y="546721"/>
                </a:lnTo>
                <a:lnTo>
                  <a:pt x="25825" y="549795"/>
                </a:lnTo>
                <a:lnTo>
                  <a:pt x="24044" y="552512"/>
                </a:lnTo>
                <a:lnTo>
                  <a:pt x="23599" y="555585"/>
                </a:lnTo>
                <a:lnTo>
                  <a:pt x="21004" y="561332"/>
                </a:lnTo>
                <a:lnTo>
                  <a:pt x="16196" y="566353"/>
                </a:lnTo>
                <a:lnTo>
                  <a:pt x="10637" y="569453"/>
                </a:lnTo>
                <a:lnTo>
                  <a:pt x="5788" y="569437"/>
                </a:lnTo>
                <a:lnTo>
                  <a:pt x="1781" y="567210"/>
                </a:lnTo>
                <a:lnTo>
                  <a:pt x="0" y="561865"/>
                </a:lnTo>
                <a:lnTo>
                  <a:pt x="4007" y="486991"/>
                </a:lnTo>
                <a:lnTo>
                  <a:pt x="5266" y="474624"/>
                </a:lnTo>
                <a:lnTo>
                  <a:pt x="7736" y="462888"/>
                </a:lnTo>
                <a:lnTo>
                  <a:pt x="11458" y="451745"/>
                </a:lnTo>
                <a:lnTo>
                  <a:pt x="20517" y="432625"/>
                </a:lnTo>
                <a:lnTo>
                  <a:pt x="23098" y="423714"/>
                </a:lnTo>
                <a:lnTo>
                  <a:pt x="23926" y="414393"/>
                </a:lnTo>
                <a:lnTo>
                  <a:pt x="23926" y="354890"/>
                </a:lnTo>
                <a:lnTo>
                  <a:pt x="29387" y="332030"/>
                </a:lnTo>
                <a:lnTo>
                  <a:pt x="30577" y="323143"/>
                </a:lnTo>
                <a:lnTo>
                  <a:pt x="32456" y="307539"/>
                </a:lnTo>
                <a:lnTo>
                  <a:pt x="33395" y="300406"/>
                </a:lnTo>
                <a:lnTo>
                  <a:pt x="45862" y="262990"/>
                </a:lnTo>
                <a:lnTo>
                  <a:pt x="51206" y="264816"/>
                </a:lnTo>
                <a:lnTo>
                  <a:pt x="54768" y="265611"/>
                </a:lnTo>
                <a:lnTo>
                  <a:pt x="54768" y="303968"/>
                </a:lnTo>
                <a:lnTo>
                  <a:pt x="56549" y="309358"/>
                </a:lnTo>
                <a:lnTo>
                  <a:pt x="62782" y="309803"/>
                </a:lnTo>
                <a:lnTo>
                  <a:pt x="67681" y="310249"/>
                </a:lnTo>
                <a:lnTo>
                  <a:pt x="84155" y="273134"/>
                </a:lnTo>
                <a:lnTo>
                  <a:pt x="89325" y="217367"/>
                </a:lnTo>
                <a:lnTo>
                  <a:pt x="91669" y="190771"/>
                </a:lnTo>
                <a:lnTo>
                  <a:pt x="95934" y="164684"/>
                </a:lnTo>
                <a:lnTo>
                  <a:pt x="102412" y="139253"/>
                </a:lnTo>
                <a:lnTo>
                  <a:pt x="105271" y="127410"/>
                </a:lnTo>
                <a:lnTo>
                  <a:pt x="106586" y="115830"/>
                </a:lnTo>
                <a:lnTo>
                  <a:pt x="106586" y="27353"/>
                </a:lnTo>
                <a:lnTo>
                  <a:pt x="107755" y="22409"/>
                </a:lnTo>
                <a:lnTo>
                  <a:pt x="107755" y="189898"/>
                </a:lnTo>
                <a:lnTo>
                  <a:pt x="109091" y="193950"/>
                </a:lnTo>
                <a:lnTo>
                  <a:pt x="110427" y="196133"/>
                </a:lnTo>
                <a:lnTo>
                  <a:pt x="111763" y="197425"/>
                </a:lnTo>
                <a:lnTo>
                  <a:pt x="114880" y="197960"/>
                </a:lnTo>
                <a:lnTo>
                  <a:pt x="116661" y="197024"/>
                </a:lnTo>
                <a:lnTo>
                  <a:pt x="123124" y="192298"/>
                </a:lnTo>
                <a:lnTo>
                  <a:pt x="128293" y="185571"/>
                </a:lnTo>
                <a:lnTo>
                  <a:pt x="132878" y="178002"/>
                </a:lnTo>
                <a:lnTo>
                  <a:pt x="137588" y="170745"/>
                </a:lnTo>
                <a:lnTo>
                  <a:pt x="143822" y="162728"/>
                </a:lnTo>
                <a:lnTo>
                  <a:pt x="143822" y="180143"/>
                </a:lnTo>
                <a:lnTo>
                  <a:pt x="144268" y="183261"/>
                </a:lnTo>
                <a:lnTo>
                  <a:pt x="144268" y="163237"/>
                </a:lnTo>
                <a:lnTo>
                  <a:pt x="146939" y="166291"/>
                </a:lnTo>
                <a:close/>
              </a:path>
              <a:path w="168275" h="569595">
                <a:moveTo>
                  <a:pt x="23926" y="354890"/>
                </a:moveTo>
                <a:lnTo>
                  <a:pt x="23926" y="414393"/>
                </a:lnTo>
                <a:lnTo>
                  <a:pt x="22708" y="404633"/>
                </a:lnTo>
                <a:lnTo>
                  <a:pt x="20865" y="395530"/>
                </a:lnTo>
                <a:lnTo>
                  <a:pt x="19647" y="386260"/>
                </a:lnTo>
                <a:lnTo>
                  <a:pt x="19515" y="376822"/>
                </a:lnTo>
                <a:lnTo>
                  <a:pt x="20927" y="367218"/>
                </a:lnTo>
                <a:lnTo>
                  <a:pt x="23926" y="354890"/>
                </a:lnTo>
                <a:close/>
              </a:path>
              <a:path w="168275" h="569595">
                <a:moveTo>
                  <a:pt x="59220" y="271008"/>
                </a:moveTo>
                <a:lnTo>
                  <a:pt x="58775" y="277689"/>
                </a:lnTo>
                <a:lnTo>
                  <a:pt x="55658" y="296842"/>
                </a:lnTo>
                <a:lnTo>
                  <a:pt x="54768" y="303968"/>
                </a:lnTo>
                <a:lnTo>
                  <a:pt x="54768" y="265611"/>
                </a:lnTo>
                <a:lnTo>
                  <a:pt x="56994" y="266108"/>
                </a:lnTo>
                <a:lnTo>
                  <a:pt x="59220" y="271008"/>
                </a:lnTo>
                <a:close/>
              </a:path>
              <a:path w="168275" h="569595">
                <a:moveTo>
                  <a:pt x="106586" y="27353"/>
                </a:moveTo>
                <a:lnTo>
                  <a:pt x="106586" y="115830"/>
                </a:lnTo>
                <a:lnTo>
                  <a:pt x="106482" y="104258"/>
                </a:lnTo>
                <a:lnTo>
                  <a:pt x="102766" y="73569"/>
                </a:lnTo>
                <a:lnTo>
                  <a:pt x="102579" y="54552"/>
                </a:lnTo>
                <a:lnTo>
                  <a:pt x="104645" y="35560"/>
                </a:lnTo>
                <a:lnTo>
                  <a:pt x="106586" y="27353"/>
                </a:lnTo>
                <a:close/>
              </a:path>
              <a:path w="168275" h="569595">
                <a:moveTo>
                  <a:pt x="168034" y="33244"/>
                </a:moveTo>
                <a:lnTo>
                  <a:pt x="166232" y="38616"/>
                </a:lnTo>
                <a:lnTo>
                  <a:pt x="161633" y="41574"/>
                </a:lnTo>
                <a:lnTo>
                  <a:pt x="148351" y="46713"/>
                </a:lnTo>
                <a:lnTo>
                  <a:pt x="138535" y="55961"/>
                </a:lnTo>
                <a:lnTo>
                  <a:pt x="132141" y="69284"/>
                </a:lnTo>
                <a:lnTo>
                  <a:pt x="129128" y="86650"/>
                </a:lnTo>
                <a:lnTo>
                  <a:pt x="127291" y="115356"/>
                </a:lnTo>
                <a:lnTo>
                  <a:pt x="125935" y="129706"/>
                </a:lnTo>
                <a:lnTo>
                  <a:pt x="113544" y="169453"/>
                </a:lnTo>
                <a:lnTo>
                  <a:pt x="110427" y="173907"/>
                </a:lnTo>
                <a:lnTo>
                  <a:pt x="109536" y="181034"/>
                </a:lnTo>
                <a:lnTo>
                  <a:pt x="108201" y="187269"/>
                </a:lnTo>
                <a:lnTo>
                  <a:pt x="107755" y="189898"/>
                </a:lnTo>
                <a:lnTo>
                  <a:pt x="107755" y="22409"/>
                </a:lnTo>
                <a:lnTo>
                  <a:pt x="109091" y="16762"/>
                </a:lnTo>
                <a:lnTo>
                  <a:pt x="110872" y="10929"/>
                </a:lnTo>
                <a:lnTo>
                  <a:pt x="114880" y="6519"/>
                </a:lnTo>
                <a:lnTo>
                  <a:pt x="117996" y="1620"/>
                </a:lnTo>
                <a:lnTo>
                  <a:pt x="127048" y="519"/>
                </a:lnTo>
                <a:lnTo>
                  <a:pt x="135974" y="0"/>
                </a:lnTo>
                <a:lnTo>
                  <a:pt x="144483" y="1927"/>
                </a:lnTo>
                <a:lnTo>
                  <a:pt x="152282" y="8167"/>
                </a:lnTo>
                <a:lnTo>
                  <a:pt x="163414" y="20238"/>
                </a:lnTo>
                <a:lnTo>
                  <a:pt x="167081" y="26703"/>
                </a:lnTo>
                <a:lnTo>
                  <a:pt x="168034" y="3324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4614035" y="2842240"/>
            <a:ext cx="97790" cy="675005"/>
          </a:xfrm>
          <a:custGeom>
            <a:avLst/>
            <a:gdLst/>
            <a:ahLst/>
            <a:cxnLst/>
            <a:rect l="l" t="t" r="r" b="b"/>
            <a:pathLst>
              <a:path w="97789" h="675004">
                <a:moveTo>
                  <a:pt x="69336" y="465622"/>
                </a:moveTo>
                <a:lnTo>
                  <a:pt x="68905" y="473199"/>
                </a:lnTo>
                <a:lnTo>
                  <a:pt x="67639" y="480627"/>
                </a:lnTo>
                <a:lnTo>
                  <a:pt x="65454" y="487820"/>
                </a:lnTo>
                <a:lnTo>
                  <a:pt x="64118" y="492675"/>
                </a:lnTo>
                <a:lnTo>
                  <a:pt x="62337" y="497129"/>
                </a:lnTo>
                <a:lnTo>
                  <a:pt x="61001" y="501584"/>
                </a:lnTo>
                <a:lnTo>
                  <a:pt x="60111" y="503410"/>
                </a:lnTo>
                <a:lnTo>
                  <a:pt x="60111" y="503855"/>
                </a:lnTo>
                <a:lnTo>
                  <a:pt x="57885" y="535969"/>
                </a:lnTo>
                <a:lnTo>
                  <a:pt x="57885" y="536860"/>
                </a:lnTo>
                <a:lnTo>
                  <a:pt x="57439" y="537751"/>
                </a:lnTo>
                <a:lnTo>
                  <a:pt x="56549" y="540870"/>
                </a:lnTo>
                <a:lnTo>
                  <a:pt x="53877" y="547551"/>
                </a:lnTo>
                <a:lnTo>
                  <a:pt x="49925" y="560913"/>
                </a:lnTo>
                <a:lnTo>
                  <a:pt x="48054" y="567719"/>
                </a:lnTo>
                <a:lnTo>
                  <a:pt x="46308" y="574676"/>
                </a:lnTo>
                <a:lnTo>
                  <a:pt x="41194" y="592914"/>
                </a:lnTo>
                <a:lnTo>
                  <a:pt x="23599" y="646343"/>
                </a:lnTo>
                <a:lnTo>
                  <a:pt x="3562" y="674449"/>
                </a:lnTo>
                <a:lnTo>
                  <a:pt x="2671" y="674449"/>
                </a:lnTo>
                <a:lnTo>
                  <a:pt x="0" y="672178"/>
                </a:lnTo>
                <a:lnTo>
                  <a:pt x="0" y="671331"/>
                </a:lnTo>
                <a:lnTo>
                  <a:pt x="2838" y="633181"/>
                </a:lnTo>
                <a:lnTo>
                  <a:pt x="13859" y="584659"/>
                </a:lnTo>
                <a:lnTo>
                  <a:pt x="16697" y="573083"/>
                </a:lnTo>
                <a:lnTo>
                  <a:pt x="33840" y="433924"/>
                </a:lnTo>
                <a:lnTo>
                  <a:pt x="41410" y="347958"/>
                </a:lnTo>
                <a:lnTo>
                  <a:pt x="43427" y="319938"/>
                </a:lnTo>
                <a:lnTo>
                  <a:pt x="46196" y="292165"/>
                </a:lnTo>
                <a:lnTo>
                  <a:pt x="50802" y="264883"/>
                </a:lnTo>
                <a:lnTo>
                  <a:pt x="58330" y="238341"/>
                </a:lnTo>
                <a:lnTo>
                  <a:pt x="60556" y="232596"/>
                </a:lnTo>
                <a:lnTo>
                  <a:pt x="61002" y="225024"/>
                </a:lnTo>
                <a:lnTo>
                  <a:pt x="61447" y="218342"/>
                </a:lnTo>
                <a:lnTo>
                  <a:pt x="63061" y="172283"/>
                </a:lnTo>
                <a:lnTo>
                  <a:pt x="63061" y="338372"/>
                </a:lnTo>
                <a:lnTo>
                  <a:pt x="66783" y="351367"/>
                </a:lnTo>
                <a:lnTo>
                  <a:pt x="68863" y="354399"/>
                </a:lnTo>
                <a:lnTo>
                  <a:pt x="68863" y="447593"/>
                </a:lnTo>
                <a:lnTo>
                  <a:pt x="69016" y="457977"/>
                </a:lnTo>
                <a:lnTo>
                  <a:pt x="69336" y="465622"/>
                </a:lnTo>
                <a:close/>
              </a:path>
              <a:path w="97789" h="675004">
                <a:moveTo>
                  <a:pt x="63228" y="130141"/>
                </a:moveTo>
                <a:lnTo>
                  <a:pt x="63228" y="167520"/>
                </a:lnTo>
                <a:lnTo>
                  <a:pt x="61892" y="167520"/>
                </a:lnTo>
                <a:lnTo>
                  <a:pt x="63228" y="130141"/>
                </a:lnTo>
                <a:close/>
              </a:path>
              <a:path w="97789" h="675004">
                <a:moveTo>
                  <a:pt x="97514" y="33451"/>
                </a:moveTo>
                <a:lnTo>
                  <a:pt x="95357" y="50286"/>
                </a:lnTo>
                <a:lnTo>
                  <a:pt x="94953" y="67542"/>
                </a:lnTo>
                <a:lnTo>
                  <a:pt x="93381" y="84456"/>
                </a:lnTo>
                <a:lnTo>
                  <a:pt x="87718" y="100264"/>
                </a:lnTo>
                <a:lnTo>
                  <a:pt x="86382" y="102981"/>
                </a:lnTo>
                <a:lnTo>
                  <a:pt x="84601" y="105653"/>
                </a:lnTo>
                <a:lnTo>
                  <a:pt x="81929" y="114963"/>
                </a:lnTo>
                <a:lnTo>
                  <a:pt x="81484" y="118080"/>
                </a:lnTo>
                <a:lnTo>
                  <a:pt x="79926" y="152607"/>
                </a:lnTo>
                <a:lnTo>
                  <a:pt x="77031" y="187844"/>
                </a:lnTo>
                <a:lnTo>
                  <a:pt x="74471" y="223498"/>
                </a:lnTo>
                <a:lnTo>
                  <a:pt x="73608" y="272263"/>
                </a:lnTo>
                <a:lnTo>
                  <a:pt x="72133" y="284660"/>
                </a:lnTo>
                <a:lnTo>
                  <a:pt x="69656" y="296715"/>
                </a:lnTo>
                <a:lnTo>
                  <a:pt x="66345" y="308674"/>
                </a:lnTo>
                <a:lnTo>
                  <a:pt x="63096" y="324124"/>
                </a:lnTo>
                <a:lnTo>
                  <a:pt x="63061" y="338372"/>
                </a:lnTo>
                <a:lnTo>
                  <a:pt x="63061" y="172283"/>
                </a:lnTo>
                <a:lnTo>
                  <a:pt x="63228" y="167520"/>
                </a:lnTo>
                <a:lnTo>
                  <a:pt x="63228" y="130141"/>
                </a:lnTo>
                <a:lnTo>
                  <a:pt x="64355" y="100404"/>
                </a:lnTo>
                <a:lnTo>
                  <a:pt x="66122" y="83419"/>
                </a:lnTo>
                <a:lnTo>
                  <a:pt x="69559" y="66860"/>
                </a:lnTo>
                <a:lnTo>
                  <a:pt x="75250" y="50865"/>
                </a:lnTo>
                <a:lnTo>
                  <a:pt x="77421" y="44168"/>
                </a:lnTo>
                <a:lnTo>
                  <a:pt x="78256" y="36907"/>
                </a:lnTo>
                <a:lnTo>
                  <a:pt x="78256" y="7492"/>
                </a:lnTo>
                <a:lnTo>
                  <a:pt x="81039" y="2760"/>
                </a:lnTo>
                <a:lnTo>
                  <a:pt x="81929" y="891"/>
                </a:lnTo>
                <a:lnTo>
                  <a:pt x="84601" y="0"/>
                </a:lnTo>
                <a:lnTo>
                  <a:pt x="88163" y="891"/>
                </a:lnTo>
                <a:lnTo>
                  <a:pt x="91280" y="2717"/>
                </a:lnTo>
                <a:lnTo>
                  <a:pt x="91725" y="4900"/>
                </a:lnTo>
                <a:lnTo>
                  <a:pt x="93318" y="12017"/>
                </a:lnTo>
                <a:lnTo>
                  <a:pt x="94786" y="19209"/>
                </a:lnTo>
                <a:lnTo>
                  <a:pt x="97514" y="33451"/>
                </a:lnTo>
                <a:close/>
              </a:path>
              <a:path w="97789" h="675004">
                <a:moveTo>
                  <a:pt x="82068" y="389905"/>
                </a:moveTo>
                <a:lnTo>
                  <a:pt x="81039" y="400029"/>
                </a:lnTo>
                <a:lnTo>
                  <a:pt x="80148" y="406710"/>
                </a:lnTo>
                <a:lnTo>
                  <a:pt x="77922" y="413435"/>
                </a:lnTo>
                <a:lnTo>
                  <a:pt x="75250" y="419181"/>
                </a:lnTo>
                <a:lnTo>
                  <a:pt x="71897" y="428312"/>
                </a:lnTo>
                <a:lnTo>
                  <a:pt x="69796" y="437744"/>
                </a:lnTo>
                <a:lnTo>
                  <a:pt x="68863" y="447593"/>
                </a:lnTo>
                <a:lnTo>
                  <a:pt x="68863" y="354399"/>
                </a:lnTo>
                <a:lnTo>
                  <a:pt x="74805" y="363059"/>
                </a:lnTo>
                <a:lnTo>
                  <a:pt x="79786" y="370877"/>
                </a:lnTo>
                <a:lnTo>
                  <a:pt x="81929" y="380007"/>
                </a:lnTo>
                <a:lnTo>
                  <a:pt x="82068" y="389905"/>
                </a:lnTo>
                <a:close/>
              </a:path>
              <a:path w="97789" h="675004">
                <a:moveTo>
                  <a:pt x="78256" y="7492"/>
                </a:moveTo>
                <a:lnTo>
                  <a:pt x="78256" y="29387"/>
                </a:lnTo>
                <a:lnTo>
                  <a:pt x="77922" y="21911"/>
                </a:lnTo>
                <a:lnTo>
                  <a:pt x="77477" y="14786"/>
                </a:lnTo>
                <a:lnTo>
                  <a:pt x="77922" y="8060"/>
                </a:lnTo>
                <a:lnTo>
                  <a:pt x="78256" y="749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4305462" y="4096196"/>
            <a:ext cx="10795" cy="13970"/>
          </a:xfrm>
          <a:custGeom>
            <a:avLst/>
            <a:gdLst/>
            <a:ahLst/>
            <a:cxnLst/>
            <a:rect l="l" t="t" r="r" b="b"/>
            <a:pathLst>
              <a:path w="10795" h="13970">
                <a:moveTo>
                  <a:pt x="0" y="13745"/>
                </a:moveTo>
                <a:lnTo>
                  <a:pt x="10686" y="13745"/>
                </a:lnTo>
                <a:lnTo>
                  <a:pt x="10686" y="0"/>
                </a:lnTo>
                <a:lnTo>
                  <a:pt x="0" y="0"/>
                </a:lnTo>
                <a:lnTo>
                  <a:pt x="0" y="137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4700417" y="2655210"/>
            <a:ext cx="4445" cy="5715"/>
          </a:xfrm>
          <a:custGeom>
            <a:avLst/>
            <a:gdLst/>
            <a:ahLst/>
            <a:cxnLst/>
            <a:rect l="l" t="t" r="r" b="b"/>
            <a:pathLst>
              <a:path w="4445" h="5714">
                <a:moveTo>
                  <a:pt x="4007" y="5300"/>
                </a:moveTo>
                <a:lnTo>
                  <a:pt x="0" y="3118"/>
                </a:lnTo>
                <a:lnTo>
                  <a:pt x="3562" y="0"/>
                </a:lnTo>
                <a:lnTo>
                  <a:pt x="4007" y="530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4236445" y="4113950"/>
            <a:ext cx="68580" cy="286385"/>
          </a:xfrm>
          <a:custGeom>
            <a:avLst/>
            <a:gdLst/>
            <a:ahLst/>
            <a:cxnLst/>
            <a:rect l="l" t="t" r="r" b="b"/>
            <a:pathLst>
              <a:path w="68579" h="286385">
                <a:moveTo>
                  <a:pt x="68571" y="11135"/>
                </a:moveTo>
                <a:lnTo>
                  <a:pt x="68126" y="16480"/>
                </a:lnTo>
                <a:lnTo>
                  <a:pt x="66004" y="32717"/>
                </a:lnTo>
                <a:lnTo>
                  <a:pt x="63506" y="48828"/>
                </a:lnTo>
                <a:lnTo>
                  <a:pt x="61426" y="65024"/>
                </a:lnTo>
                <a:lnTo>
                  <a:pt x="60557" y="81511"/>
                </a:lnTo>
                <a:lnTo>
                  <a:pt x="60216" y="90865"/>
                </a:lnTo>
                <a:lnTo>
                  <a:pt x="58831" y="100218"/>
                </a:lnTo>
                <a:lnTo>
                  <a:pt x="56862" y="109572"/>
                </a:lnTo>
                <a:lnTo>
                  <a:pt x="51094" y="134641"/>
                </a:lnTo>
                <a:lnTo>
                  <a:pt x="47087" y="150439"/>
                </a:lnTo>
                <a:lnTo>
                  <a:pt x="43247" y="166404"/>
                </a:lnTo>
                <a:lnTo>
                  <a:pt x="34946" y="205552"/>
                </a:lnTo>
                <a:lnTo>
                  <a:pt x="20851" y="249410"/>
                </a:lnTo>
                <a:lnTo>
                  <a:pt x="11131" y="273486"/>
                </a:lnTo>
                <a:lnTo>
                  <a:pt x="10241" y="276603"/>
                </a:lnTo>
                <a:lnTo>
                  <a:pt x="7569" y="281949"/>
                </a:lnTo>
                <a:lnTo>
                  <a:pt x="5343" y="283730"/>
                </a:lnTo>
                <a:lnTo>
                  <a:pt x="4007" y="285913"/>
                </a:lnTo>
                <a:lnTo>
                  <a:pt x="2671" y="280568"/>
                </a:lnTo>
                <a:lnTo>
                  <a:pt x="0" y="275223"/>
                </a:lnTo>
                <a:lnTo>
                  <a:pt x="0" y="269878"/>
                </a:lnTo>
                <a:lnTo>
                  <a:pt x="1467" y="255657"/>
                </a:lnTo>
                <a:lnTo>
                  <a:pt x="4730" y="242128"/>
                </a:lnTo>
                <a:lnTo>
                  <a:pt x="9079" y="229001"/>
                </a:lnTo>
                <a:lnTo>
                  <a:pt x="13803" y="215983"/>
                </a:lnTo>
                <a:lnTo>
                  <a:pt x="17776" y="202549"/>
                </a:lnTo>
                <a:lnTo>
                  <a:pt x="20204" y="188890"/>
                </a:lnTo>
                <a:lnTo>
                  <a:pt x="20879" y="174981"/>
                </a:lnTo>
                <a:lnTo>
                  <a:pt x="20879" y="91819"/>
                </a:lnTo>
                <a:lnTo>
                  <a:pt x="20927" y="91583"/>
                </a:lnTo>
                <a:lnTo>
                  <a:pt x="27439" y="77950"/>
                </a:lnTo>
                <a:lnTo>
                  <a:pt x="38293" y="66768"/>
                </a:lnTo>
                <a:lnTo>
                  <a:pt x="40519" y="65432"/>
                </a:lnTo>
                <a:lnTo>
                  <a:pt x="44081" y="60978"/>
                </a:lnTo>
                <a:lnTo>
                  <a:pt x="47713" y="55507"/>
                </a:lnTo>
                <a:lnTo>
                  <a:pt x="50426" y="49619"/>
                </a:lnTo>
                <a:lnTo>
                  <a:pt x="51971" y="43063"/>
                </a:lnTo>
                <a:lnTo>
                  <a:pt x="52096" y="35589"/>
                </a:lnTo>
                <a:lnTo>
                  <a:pt x="52096" y="23162"/>
                </a:lnTo>
                <a:lnTo>
                  <a:pt x="53432" y="16881"/>
                </a:lnTo>
                <a:lnTo>
                  <a:pt x="55213" y="7973"/>
                </a:lnTo>
                <a:lnTo>
                  <a:pt x="60067" y="1781"/>
                </a:lnTo>
                <a:lnTo>
                  <a:pt x="67235" y="0"/>
                </a:lnTo>
                <a:lnTo>
                  <a:pt x="67681" y="5790"/>
                </a:lnTo>
                <a:lnTo>
                  <a:pt x="68571" y="11135"/>
                </a:lnTo>
                <a:close/>
              </a:path>
              <a:path w="68579" h="286385">
                <a:moveTo>
                  <a:pt x="20879" y="91819"/>
                </a:moveTo>
                <a:lnTo>
                  <a:pt x="20879" y="174981"/>
                </a:lnTo>
                <a:lnTo>
                  <a:pt x="19592" y="160795"/>
                </a:lnTo>
                <a:lnTo>
                  <a:pt x="18360" y="151604"/>
                </a:lnTo>
                <a:lnTo>
                  <a:pt x="17421" y="142222"/>
                </a:lnTo>
                <a:lnTo>
                  <a:pt x="16899" y="132772"/>
                </a:lnTo>
                <a:lnTo>
                  <a:pt x="16920" y="123381"/>
                </a:lnTo>
                <a:lnTo>
                  <a:pt x="17755" y="106962"/>
                </a:lnTo>
                <a:lnTo>
                  <a:pt x="20879" y="91819"/>
                </a:lnTo>
                <a:close/>
              </a:path>
              <a:path w="68579" h="286385">
                <a:moveTo>
                  <a:pt x="52096" y="23162"/>
                </a:moveTo>
                <a:lnTo>
                  <a:pt x="52096" y="35589"/>
                </a:lnTo>
                <a:lnTo>
                  <a:pt x="51651" y="29799"/>
                </a:lnTo>
                <a:lnTo>
                  <a:pt x="52096" y="2316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4303236" y="4109942"/>
            <a:ext cx="2540" cy="4445"/>
          </a:xfrm>
          <a:custGeom>
            <a:avLst/>
            <a:gdLst/>
            <a:ahLst/>
            <a:cxnLst/>
            <a:rect l="l" t="t" r="r" b="b"/>
            <a:pathLst>
              <a:path w="2539" h="4445">
                <a:moveTo>
                  <a:pt x="2226" y="0"/>
                </a:moveTo>
                <a:lnTo>
                  <a:pt x="1780" y="3563"/>
                </a:lnTo>
                <a:lnTo>
                  <a:pt x="445" y="4008"/>
                </a:lnTo>
                <a:lnTo>
                  <a:pt x="0" y="1781"/>
                </a:lnTo>
                <a:lnTo>
                  <a:pt x="890" y="1336"/>
                </a:lnTo>
                <a:lnTo>
                  <a:pt x="1335" y="846"/>
                </a:lnTo>
                <a:lnTo>
                  <a:pt x="2226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4603794" y="4018631"/>
            <a:ext cx="12700" cy="20955"/>
          </a:xfrm>
          <a:custGeom>
            <a:avLst/>
            <a:gdLst/>
            <a:ahLst/>
            <a:cxnLst/>
            <a:rect l="l" t="t" r="r" b="b"/>
            <a:pathLst>
              <a:path w="12700" h="20954">
                <a:moveTo>
                  <a:pt x="0" y="20414"/>
                </a:moveTo>
                <a:lnTo>
                  <a:pt x="12342" y="20414"/>
                </a:lnTo>
                <a:lnTo>
                  <a:pt x="12342" y="0"/>
                </a:lnTo>
                <a:lnTo>
                  <a:pt x="0" y="0"/>
                </a:lnTo>
                <a:lnTo>
                  <a:pt x="0" y="2041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9748005" y="7508473"/>
            <a:ext cx="18415" cy="27940"/>
          </a:xfrm>
          <a:custGeom>
            <a:avLst/>
            <a:gdLst/>
            <a:ahLst/>
            <a:cxnLst/>
            <a:rect l="l" t="t" r="r" b="b"/>
            <a:pathLst>
              <a:path w="18415" h="27940">
                <a:moveTo>
                  <a:pt x="17810" y="18262"/>
                </a:moveTo>
                <a:lnTo>
                  <a:pt x="11576" y="27615"/>
                </a:lnTo>
                <a:lnTo>
                  <a:pt x="6233" y="25834"/>
                </a:lnTo>
                <a:lnTo>
                  <a:pt x="2226" y="24052"/>
                </a:lnTo>
                <a:lnTo>
                  <a:pt x="0" y="19598"/>
                </a:lnTo>
                <a:lnTo>
                  <a:pt x="0" y="13807"/>
                </a:lnTo>
                <a:lnTo>
                  <a:pt x="445" y="7126"/>
                </a:lnTo>
                <a:lnTo>
                  <a:pt x="3072" y="2672"/>
                </a:lnTo>
                <a:lnTo>
                  <a:pt x="13803" y="0"/>
                </a:lnTo>
                <a:lnTo>
                  <a:pt x="16875" y="3117"/>
                </a:lnTo>
                <a:lnTo>
                  <a:pt x="16875" y="9353"/>
                </a:lnTo>
                <a:lnTo>
                  <a:pt x="17810" y="1826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9698981" y="7633636"/>
            <a:ext cx="28575" cy="33020"/>
          </a:xfrm>
          <a:custGeom>
            <a:avLst/>
            <a:gdLst/>
            <a:ahLst/>
            <a:cxnLst/>
            <a:rect l="l" t="t" r="r" b="b"/>
            <a:pathLst>
              <a:path w="28575" h="33020">
                <a:moveTo>
                  <a:pt x="28497" y="15589"/>
                </a:moveTo>
                <a:lnTo>
                  <a:pt x="27205" y="21379"/>
                </a:lnTo>
                <a:lnTo>
                  <a:pt x="22753" y="25789"/>
                </a:lnTo>
                <a:lnTo>
                  <a:pt x="16920" y="32916"/>
                </a:lnTo>
                <a:lnTo>
                  <a:pt x="7124" y="32916"/>
                </a:lnTo>
                <a:lnTo>
                  <a:pt x="4497" y="26724"/>
                </a:lnTo>
                <a:lnTo>
                  <a:pt x="2226" y="22270"/>
                </a:lnTo>
                <a:lnTo>
                  <a:pt x="1379" y="16925"/>
                </a:lnTo>
                <a:lnTo>
                  <a:pt x="489" y="12026"/>
                </a:lnTo>
                <a:lnTo>
                  <a:pt x="0" y="9799"/>
                </a:lnTo>
                <a:lnTo>
                  <a:pt x="489" y="5790"/>
                </a:lnTo>
                <a:lnTo>
                  <a:pt x="1781" y="4454"/>
                </a:lnTo>
                <a:lnTo>
                  <a:pt x="6233" y="445"/>
                </a:lnTo>
                <a:lnTo>
                  <a:pt x="11175" y="0"/>
                </a:lnTo>
                <a:lnTo>
                  <a:pt x="15628" y="1736"/>
                </a:lnTo>
                <a:lnTo>
                  <a:pt x="19191" y="4854"/>
                </a:lnTo>
                <a:lnTo>
                  <a:pt x="22753" y="7571"/>
                </a:lnTo>
                <a:lnTo>
                  <a:pt x="25424" y="11580"/>
                </a:lnTo>
                <a:lnTo>
                  <a:pt x="28497" y="1558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9720354" y="7566333"/>
            <a:ext cx="10160" cy="18415"/>
          </a:xfrm>
          <a:custGeom>
            <a:avLst/>
            <a:gdLst/>
            <a:ahLst/>
            <a:cxnLst/>
            <a:rect l="l" t="t" r="r" b="b"/>
            <a:pathLst>
              <a:path w="10159" h="18415">
                <a:moveTo>
                  <a:pt x="9840" y="1380"/>
                </a:moveTo>
                <a:lnTo>
                  <a:pt x="9840" y="4899"/>
                </a:lnTo>
                <a:lnTo>
                  <a:pt x="9395" y="8062"/>
                </a:lnTo>
                <a:lnTo>
                  <a:pt x="3117" y="17816"/>
                </a:lnTo>
                <a:lnTo>
                  <a:pt x="1380" y="16436"/>
                </a:lnTo>
                <a:lnTo>
                  <a:pt x="0" y="16035"/>
                </a:lnTo>
                <a:lnTo>
                  <a:pt x="0" y="9843"/>
                </a:lnTo>
                <a:lnTo>
                  <a:pt x="1825" y="4944"/>
                </a:lnTo>
                <a:lnTo>
                  <a:pt x="6278" y="490"/>
                </a:lnTo>
                <a:lnTo>
                  <a:pt x="6723" y="0"/>
                </a:lnTo>
                <a:lnTo>
                  <a:pt x="9840" y="13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9983330" y="6136144"/>
            <a:ext cx="29845" cy="76200"/>
          </a:xfrm>
          <a:custGeom>
            <a:avLst/>
            <a:gdLst/>
            <a:ahLst/>
            <a:cxnLst/>
            <a:rect l="l" t="t" r="r" b="b"/>
            <a:pathLst>
              <a:path w="29845" h="76200">
                <a:moveTo>
                  <a:pt x="29566" y="8863"/>
                </a:moveTo>
                <a:lnTo>
                  <a:pt x="28675" y="15143"/>
                </a:lnTo>
                <a:lnTo>
                  <a:pt x="25358" y="42648"/>
                </a:lnTo>
                <a:lnTo>
                  <a:pt x="22827" y="56233"/>
                </a:lnTo>
                <a:lnTo>
                  <a:pt x="18434" y="69484"/>
                </a:lnTo>
                <a:lnTo>
                  <a:pt x="15762" y="75720"/>
                </a:lnTo>
                <a:lnTo>
                  <a:pt x="10019" y="76166"/>
                </a:lnTo>
                <a:lnTo>
                  <a:pt x="6011" y="72602"/>
                </a:lnTo>
                <a:lnTo>
                  <a:pt x="2616" y="68206"/>
                </a:lnTo>
                <a:lnTo>
                  <a:pt x="556" y="62285"/>
                </a:lnTo>
                <a:lnTo>
                  <a:pt x="0" y="55622"/>
                </a:lnTo>
                <a:lnTo>
                  <a:pt x="1113" y="48995"/>
                </a:lnTo>
                <a:lnTo>
                  <a:pt x="18879" y="6235"/>
                </a:lnTo>
                <a:lnTo>
                  <a:pt x="23376" y="0"/>
                </a:lnTo>
                <a:lnTo>
                  <a:pt x="23777" y="0"/>
                </a:lnTo>
                <a:lnTo>
                  <a:pt x="28274" y="3563"/>
                </a:lnTo>
                <a:lnTo>
                  <a:pt x="29566" y="886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9892228" y="5766403"/>
            <a:ext cx="59690" cy="116205"/>
          </a:xfrm>
          <a:custGeom>
            <a:avLst/>
            <a:gdLst/>
            <a:ahLst/>
            <a:cxnLst/>
            <a:rect l="l" t="t" r="r" b="b"/>
            <a:pathLst>
              <a:path w="59690" h="116204">
                <a:moveTo>
                  <a:pt x="59265" y="4053"/>
                </a:moveTo>
                <a:lnTo>
                  <a:pt x="56616" y="18640"/>
                </a:lnTo>
                <a:lnTo>
                  <a:pt x="54951" y="25656"/>
                </a:lnTo>
                <a:lnTo>
                  <a:pt x="53195" y="32671"/>
                </a:lnTo>
                <a:lnTo>
                  <a:pt x="51651" y="39686"/>
                </a:lnTo>
                <a:lnTo>
                  <a:pt x="40846" y="54628"/>
                </a:lnTo>
                <a:lnTo>
                  <a:pt x="31998" y="71032"/>
                </a:lnTo>
                <a:lnTo>
                  <a:pt x="24394" y="88355"/>
                </a:lnTo>
                <a:lnTo>
                  <a:pt x="17321" y="106053"/>
                </a:lnTo>
                <a:lnTo>
                  <a:pt x="13803" y="114472"/>
                </a:lnTo>
                <a:lnTo>
                  <a:pt x="9751" y="115852"/>
                </a:lnTo>
                <a:lnTo>
                  <a:pt x="5298" y="109572"/>
                </a:lnTo>
                <a:lnTo>
                  <a:pt x="4007" y="107835"/>
                </a:lnTo>
                <a:lnTo>
                  <a:pt x="2181" y="105563"/>
                </a:lnTo>
                <a:lnTo>
                  <a:pt x="2181" y="102935"/>
                </a:lnTo>
                <a:lnTo>
                  <a:pt x="1290" y="97145"/>
                </a:lnTo>
                <a:lnTo>
                  <a:pt x="19146" y="49931"/>
                </a:lnTo>
                <a:lnTo>
                  <a:pt x="21554" y="44285"/>
                </a:lnTo>
                <a:lnTo>
                  <a:pt x="24078" y="38144"/>
                </a:lnTo>
                <a:lnTo>
                  <a:pt x="29343" y="24987"/>
                </a:lnTo>
                <a:lnTo>
                  <a:pt x="32015" y="19197"/>
                </a:lnTo>
                <a:lnTo>
                  <a:pt x="38249" y="8507"/>
                </a:lnTo>
                <a:lnTo>
                  <a:pt x="41899" y="2716"/>
                </a:lnTo>
                <a:lnTo>
                  <a:pt x="46307" y="0"/>
                </a:lnTo>
                <a:lnTo>
                  <a:pt x="56148" y="0"/>
                </a:lnTo>
                <a:lnTo>
                  <a:pt x="59265" y="405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9873126" y="5911653"/>
            <a:ext cx="22860" cy="34290"/>
          </a:xfrm>
          <a:custGeom>
            <a:avLst/>
            <a:gdLst/>
            <a:ahLst/>
            <a:cxnLst/>
            <a:rect l="l" t="t" r="r" b="b"/>
            <a:pathLst>
              <a:path w="22859" h="34289">
                <a:moveTo>
                  <a:pt x="22264" y="6235"/>
                </a:moveTo>
                <a:lnTo>
                  <a:pt x="12467" y="32960"/>
                </a:lnTo>
                <a:lnTo>
                  <a:pt x="10686" y="32960"/>
                </a:lnTo>
                <a:lnTo>
                  <a:pt x="5343" y="33896"/>
                </a:lnTo>
                <a:lnTo>
                  <a:pt x="2226" y="29887"/>
                </a:lnTo>
                <a:lnTo>
                  <a:pt x="1335" y="23161"/>
                </a:lnTo>
                <a:lnTo>
                  <a:pt x="0" y="16925"/>
                </a:lnTo>
                <a:lnTo>
                  <a:pt x="2226" y="12026"/>
                </a:lnTo>
                <a:lnTo>
                  <a:pt x="6634" y="7170"/>
                </a:lnTo>
                <a:lnTo>
                  <a:pt x="11132" y="2672"/>
                </a:lnTo>
                <a:lnTo>
                  <a:pt x="15139" y="0"/>
                </a:lnTo>
                <a:lnTo>
                  <a:pt x="20037" y="890"/>
                </a:lnTo>
                <a:lnTo>
                  <a:pt x="20482" y="3607"/>
                </a:lnTo>
                <a:lnTo>
                  <a:pt x="22264" y="623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4252475" y="3264541"/>
            <a:ext cx="3175" cy="5715"/>
          </a:xfrm>
          <a:custGeom>
            <a:avLst/>
            <a:gdLst/>
            <a:ahLst/>
            <a:cxnLst/>
            <a:rect l="l" t="t" r="r" b="b"/>
            <a:pathLst>
              <a:path w="3175" h="5714">
                <a:moveTo>
                  <a:pt x="3116" y="0"/>
                </a:moveTo>
                <a:lnTo>
                  <a:pt x="1781" y="5300"/>
                </a:lnTo>
                <a:lnTo>
                  <a:pt x="0" y="846"/>
                </a:lnTo>
                <a:lnTo>
                  <a:pt x="3116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4458190" y="7521792"/>
            <a:ext cx="22860" cy="27305"/>
          </a:xfrm>
          <a:custGeom>
            <a:avLst/>
            <a:gdLst/>
            <a:ahLst/>
            <a:cxnLst/>
            <a:rect l="l" t="t" r="r" b="b"/>
            <a:pathLst>
              <a:path w="22860" h="27304">
                <a:moveTo>
                  <a:pt x="22263" y="18306"/>
                </a:moveTo>
                <a:lnTo>
                  <a:pt x="20482" y="25433"/>
                </a:lnTo>
                <a:lnTo>
                  <a:pt x="18256" y="26769"/>
                </a:lnTo>
                <a:lnTo>
                  <a:pt x="16475" y="26769"/>
                </a:lnTo>
                <a:lnTo>
                  <a:pt x="11131" y="25834"/>
                </a:lnTo>
                <a:lnTo>
                  <a:pt x="6679" y="22760"/>
                </a:lnTo>
                <a:lnTo>
                  <a:pt x="4007" y="17415"/>
                </a:lnTo>
                <a:lnTo>
                  <a:pt x="890" y="12070"/>
                </a:lnTo>
                <a:lnTo>
                  <a:pt x="0" y="4944"/>
                </a:lnTo>
                <a:lnTo>
                  <a:pt x="4007" y="2226"/>
                </a:lnTo>
                <a:lnTo>
                  <a:pt x="7569" y="0"/>
                </a:lnTo>
                <a:lnTo>
                  <a:pt x="13358" y="3563"/>
                </a:lnTo>
                <a:lnTo>
                  <a:pt x="17365" y="8507"/>
                </a:lnTo>
                <a:lnTo>
                  <a:pt x="21372" y="12961"/>
                </a:lnTo>
                <a:lnTo>
                  <a:pt x="22263" y="1830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4423459" y="6696478"/>
            <a:ext cx="85725" cy="423545"/>
          </a:xfrm>
          <a:custGeom>
            <a:avLst/>
            <a:gdLst/>
            <a:ahLst/>
            <a:cxnLst/>
            <a:rect l="l" t="t" r="r" b="b"/>
            <a:pathLst>
              <a:path w="85725" h="423545">
                <a:moveTo>
                  <a:pt x="85492" y="419582"/>
                </a:moveTo>
                <a:lnTo>
                  <a:pt x="82820" y="422700"/>
                </a:lnTo>
                <a:lnTo>
                  <a:pt x="80148" y="423145"/>
                </a:lnTo>
                <a:lnTo>
                  <a:pt x="78813" y="423145"/>
                </a:lnTo>
                <a:lnTo>
                  <a:pt x="77031" y="420428"/>
                </a:lnTo>
                <a:lnTo>
                  <a:pt x="77031" y="418246"/>
                </a:lnTo>
                <a:lnTo>
                  <a:pt x="61002" y="353215"/>
                </a:lnTo>
                <a:lnTo>
                  <a:pt x="52987" y="318402"/>
                </a:lnTo>
                <a:lnTo>
                  <a:pt x="44972" y="281502"/>
                </a:lnTo>
                <a:lnTo>
                  <a:pt x="39448" y="252279"/>
                </a:lnTo>
                <a:lnTo>
                  <a:pt x="30570" y="190491"/>
                </a:lnTo>
                <a:lnTo>
                  <a:pt x="24044" y="159013"/>
                </a:lnTo>
                <a:lnTo>
                  <a:pt x="22486" y="150849"/>
                </a:lnTo>
                <a:lnTo>
                  <a:pt x="21595" y="142477"/>
                </a:lnTo>
                <a:lnTo>
                  <a:pt x="20482" y="125607"/>
                </a:lnTo>
                <a:lnTo>
                  <a:pt x="15584" y="65921"/>
                </a:lnTo>
                <a:lnTo>
                  <a:pt x="14241" y="57416"/>
                </a:lnTo>
                <a:lnTo>
                  <a:pt x="12523" y="49663"/>
                </a:lnTo>
                <a:lnTo>
                  <a:pt x="10888" y="43246"/>
                </a:lnTo>
                <a:lnTo>
                  <a:pt x="9795" y="38750"/>
                </a:lnTo>
                <a:lnTo>
                  <a:pt x="4897" y="26724"/>
                </a:lnTo>
                <a:lnTo>
                  <a:pt x="2226" y="21824"/>
                </a:lnTo>
                <a:lnTo>
                  <a:pt x="445" y="16034"/>
                </a:lnTo>
                <a:lnTo>
                  <a:pt x="0" y="14252"/>
                </a:lnTo>
                <a:lnTo>
                  <a:pt x="1780" y="11179"/>
                </a:lnTo>
                <a:lnTo>
                  <a:pt x="2671" y="8907"/>
                </a:lnTo>
                <a:lnTo>
                  <a:pt x="4898" y="2226"/>
                </a:lnTo>
                <a:lnTo>
                  <a:pt x="9795" y="0"/>
                </a:lnTo>
                <a:lnTo>
                  <a:pt x="17810" y="8017"/>
                </a:lnTo>
                <a:lnTo>
                  <a:pt x="21818" y="13807"/>
                </a:lnTo>
                <a:lnTo>
                  <a:pt x="22263" y="18751"/>
                </a:lnTo>
                <a:lnTo>
                  <a:pt x="42175" y="182841"/>
                </a:lnTo>
                <a:lnTo>
                  <a:pt x="49425" y="233398"/>
                </a:lnTo>
                <a:lnTo>
                  <a:pt x="57739" y="282732"/>
                </a:lnTo>
                <a:lnTo>
                  <a:pt x="66178" y="329585"/>
                </a:lnTo>
                <a:lnTo>
                  <a:pt x="75035" y="373666"/>
                </a:lnTo>
                <a:lnTo>
                  <a:pt x="84601" y="414682"/>
                </a:lnTo>
                <a:lnTo>
                  <a:pt x="85492" y="41958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4415890" y="7358769"/>
            <a:ext cx="29209" cy="45720"/>
          </a:xfrm>
          <a:custGeom>
            <a:avLst/>
            <a:gdLst/>
            <a:ahLst/>
            <a:cxnLst/>
            <a:rect l="l" t="t" r="r" b="b"/>
            <a:pathLst>
              <a:path w="29210" h="45720">
                <a:moveTo>
                  <a:pt x="28942" y="39731"/>
                </a:moveTo>
                <a:lnTo>
                  <a:pt x="27606" y="45521"/>
                </a:lnTo>
                <a:lnTo>
                  <a:pt x="23599" y="44185"/>
                </a:lnTo>
                <a:lnTo>
                  <a:pt x="19591" y="40176"/>
                </a:lnTo>
                <a:lnTo>
                  <a:pt x="16029" y="34386"/>
                </a:lnTo>
                <a:lnTo>
                  <a:pt x="10686" y="26368"/>
                </a:lnTo>
                <a:lnTo>
                  <a:pt x="8905" y="23651"/>
                </a:lnTo>
                <a:lnTo>
                  <a:pt x="7569" y="21023"/>
                </a:lnTo>
                <a:lnTo>
                  <a:pt x="6678" y="17905"/>
                </a:lnTo>
                <a:lnTo>
                  <a:pt x="6233" y="16124"/>
                </a:lnTo>
                <a:lnTo>
                  <a:pt x="6233" y="15678"/>
                </a:lnTo>
                <a:lnTo>
                  <a:pt x="0" y="4988"/>
                </a:lnTo>
                <a:lnTo>
                  <a:pt x="0" y="3206"/>
                </a:lnTo>
                <a:lnTo>
                  <a:pt x="890" y="1380"/>
                </a:lnTo>
                <a:lnTo>
                  <a:pt x="1335" y="0"/>
                </a:lnTo>
                <a:lnTo>
                  <a:pt x="2225" y="0"/>
                </a:lnTo>
                <a:lnTo>
                  <a:pt x="3116" y="490"/>
                </a:lnTo>
                <a:lnTo>
                  <a:pt x="4007" y="490"/>
                </a:lnTo>
                <a:lnTo>
                  <a:pt x="5342" y="935"/>
                </a:lnTo>
                <a:lnTo>
                  <a:pt x="5342" y="1380"/>
                </a:lnTo>
                <a:lnTo>
                  <a:pt x="12021" y="12516"/>
                </a:lnTo>
                <a:lnTo>
                  <a:pt x="12467" y="12516"/>
                </a:lnTo>
                <a:lnTo>
                  <a:pt x="13357" y="13451"/>
                </a:lnTo>
                <a:lnTo>
                  <a:pt x="15584" y="15233"/>
                </a:lnTo>
                <a:lnTo>
                  <a:pt x="17365" y="17460"/>
                </a:lnTo>
                <a:lnTo>
                  <a:pt x="19146" y="20533"/>
                </a:lnTo>
                <a:lnTo>
                  <a:pt x="27606" y="34386"/>
                </a:lnTo>
                <a:lnTo>
                  <a:pt x="28942" y="3973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4508061" y="7603748"/>
            <a:ext cx="60960" cy="101600"/>
          </a:xfrm>
          <a:custGeom>
            <a:avLst/>
            <a:gdLst/>
            <a:ahLst/>
            <a:cxnLst/>
            <a:rect l="l" t="t" r="r" b="b"/>
            <a:pathLst>
              <a:path w="60960" h="101600">
                <a:moveTo>
                  <a:pt x="60556" y="98036"/>
                </a:moveTo>
                <a:lnTo>
                  <a:pt x="57885" y="101599"/>
                </a:lnTo>
                <a:lnTo>
                  <a:pt x="56994" y="101154"/>
                </a:lnTo>
                <a:lnTo>
                  <a:pt x="54768" y="100218"/>
                </a:lnTo>
                <a:lnTo>
                  <a:pt x="51651" y="97145"/>
                </a:lnTo>
                <a:lnTo>
                  <a:pt x="49870" y="94472"/>
                </a:lnTo>
                <a:lnTo>
                  <a:pt x="42773" y="84179"/>
                </a:lnTo>
                <a:lnTo>
                  <a:pt x="20482" y="52648"/>
                </a:lnTo>
                <a:lnTo>
                  <a:pt x="16266" y="44213"/>
                </a:lnTo>
                <a:lnTo>
                  <a:pt x="7333" y="26841"/>
                </a:lnTo>
                <a:lnTo>
                  <a:pt x="3116" y="17905"/>
                </a:lnTo>
                <a:lnTo>
                  <a:pt x="0" y="10779"/>
                </a:lnTo>
                <a:lnTo>
                  <a:pt x="1335" y="4988"/>
                </a:lnTo>
                <a:lnTo>
                  <a:pt x="4452" y="2761"/>
                </a:lnTo>
                <a:lnTo>
                  <a:pt x="6678" y="1380"/>
                </a:lnTo>
                <a:lnTo>
                  <a:pt x="9350" y="0"/>
                </a:lnTo>
                <a:lnTo>
                  <a:pt x="11799" y="1031"/>
                </a:lnTo>
                <a:lnTo>
                  <a:pt x="43198" y="27054"/>
                </a:lnTo>
                <a:lnTo>
                  <a:pt x="48464" y="54675"/>
                </a:lnTo>
                <a:lnTo>
                  <a:pt x="52207" y="68377"/>
                </a:lnTo>
                <a:lnTo>
                  <a:pt x="56451" y="81986"/>
                </a:lnTo>
                <a:lnTo>
                  <a:pt x="60111" y="95809"/>
                </a:lnTo>
                <a:lnTo>
                  <a:pt x="60556" y="9803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4354888" y="6792644"/>
            <a:ext cx="79375" cy="386080"/>
          </a:xfrm>
          <a:custGeom>
            <a:avLst/>
            <a:gdLst/>
            <a:ahLst/>
            <a:cxnLst/>
            <a:rect l="l" t="t" r="r" b="b"/>
            <a:pathLst>
              <a:path w="79375" h="386079">
                <a:moveTo>
                  <a:pt x="79258" y="379094"/>
                </a:moveTo>
                <a:lnTo>
                  <a:pt x="79258" y="381766"/>
                </a:lnTo>
                <a:lnTo>
                  <a:pt x="78367" y="383548"/>
                </a:lnTo>
                <a:lnTo>
                  <a:pt x="77032" y="385775"/>
                </a:lnTo>
                <a:lnTo>
                  <a:pt x="73915" y="383993"/>
                </a:lnTo>
                <a:lnTo>
                  <a:pt x="72134" y="378648"/>
                </a:lnTo>
                <a:lnTo>
                  <a:pt x="61447" y="349295"/>
                </a:lnTo>
                <a:lnTo>
                  <a:pt x="32505" y="248186"/>
                </a:lnTo>
                <a:lnTo>
                  <a:pt x="27843" y="232485"/>
                </a:lnTo>
                <a:lnTo>
                  <a:pt x="24267" y="215782"/>
                </a:lnTo>
                <a:lnTo>
                  <a:pt x="14235" y="147883"/>
                </a:lnTo>
                <a:lnTo>
                  <a:pt x="1336" y="42403"/>
                </a:lnTo>
                <a:lnTo>
                  <a:pt x="0" y="5344"/>
                </a:lnTo>
                <a:lnTo>
                  <a:pt x="1781" y="0"/>
                </a:lnTo>
                <a:lnTo>
                  <a:pt x="2226" y="0"/>
                </a:lnTo>
                <a:lnTo>
                  <a:pt x="7124" y="1336"/>
                </a:lnTo>
                <a:lnTo>
                  <a:pt x="10241" y="5835"/>
                </a:lnTo>
                <a:lnTo>
                  <a:pt x="17365" y="27170"/>
                </a:lnTo>
                <a:lnTo>
                  <a:pt x="20538" y="36245"/>
                </a:lnTo>
                <a:lnTo>
                  <a:pt x="22938" y="43518"/>
                </a:lnTo>
                <a:lnTo>
                  <a:pt x="25380" y="51668"/>
                </a:lnTo>
                <a:lnTo>
                  <a:pt x="27175" y="59825"/>
                </a:lnTo>
                <a:lnTo>
                  <a:pt x="30264" y="76472"/>
                </a:lnTo>
                <a:lnTo>
                  <a:pt x="36094" y="103476"/>
                </a:lnTo>
                <a:lnTo>
                  <a:pt x="39629" y="122489"/>
                </a:lnTo>
                <a:lnTo>
                  <a:pt x="55937" y="222365"/>
                </a:lnTo>
                <a:lnTo>
                  <a:pt x="55937" y="285050"/>
                </a:lnTo>
                <a:lnTo>
                  <a:pt x="57252" y="296917"/>
                </a:lnTo>
                <a:lnTo>
                  <a:pt x="60111" y="308228"/>
                </a:lnTo>
                <a:lnTo>
                  <a:pt x="62630" y="317267"/>
                </a:lnTo>
                <a:lnTo>
                  <a:pt x="64898" y="326290"/>
                </a:lnTo>
                <a:lnTo>
                  <a:pt x="69017" y="344351"/>
                </a:lnTo>
                <a:lnTo>
                  <a:pt x="78813" y="377312"/>
                </a:lnTo>
                <a:lnTo>
                  <a:pt x="79258" y="379094"/>
                </a:lnTo>
                <a:close/>
              </a:path>
              <a:path w="79375" h="386079">
                <a:moveTo>
                  <a:pt x="58775" y="245725"/>
                </a:moveTo>
                <a:lnTo>
                  <a:pt x="58441" y="253013"/>
                </a:lnTo>
                <a:lnTo>
                  <a:pt x="57439" y="260168"/>
                </a:lnTo>
                <a:lnTo>
                  <a:pt x="56041" y="272757"/>
                </a:lnTo>
                <a:lnTo>
                  <a:pt x="55937" y="285050"/>
                </a:lnTo>
                <a:lnTo>
                  <a:pt x="55937" y="222365"/>
                </a:lnTo>
                <a:lnTo>
                  <a:pt x="57439" y="231616"/>
                </a:lnTo>
                <a:lnTo>
                  <a:pt x="58441" y="238520"/>
                </a:lnTo>
                <a:lnTo>
                  <a:pt x="58775" y="24572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4541411" y="7753007"/>
            <a:ext cx="5080" cy="5715"/>
          </a:xfrm>
          <a:custGeom>
            <a:avLst/>
            <a:gdLst/>
            <a:ahLst/>
            <a:cxnLst/>
            <a:rect l="l" t="t" r="r" b="b"/>
            <a:pathLst>
              <a:path w="5079" h="5715">
                <a:moveTo>
                  <a:pt x="4497" y="445"/>
                </a:moveTo>
                <a:lnTo>
                  <a:pt x="3161" y="5344"/>
                </a:lnTo>
                <a:lnTo>
                  <a:pt x="0" y="0"/>
                </a:lnTo>
                <a:lnTo>
                  <a:pt x="4497" y="4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4183013" y="5656830"/>
            <a:ext cx="3810" cy="5080"/>
          </a:xfrm>
          <a:custGeom>
            <a:avLst/>
            <a:gdLst/>
            <a:ahLst/>
            <a:cxnLst/>
            <a:rect l="l" t="t" r="r" b="b"/>
            <a:pathLst>
              <a:path w="3810" h="5079">
                <a:moveTo>
                  <a:pt x="3562" y="1380"/>
                </a:moveTo>
                <a:lnTo>
                  <a:pt x="445" y="4498"/>
                </a:lnTo>
                <a:lnTo>
                  <a:pt x="0" y="0"/>
                </a:lnTo>
                <a:lnTo>
                  <a:pt x="3562" y="13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9932837" y="6831395"/>
            <a:ext cx="89944" cy="1862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10051636" y="6488914"/>
            <a:ext cx="6985" cy="19050"/>
          </a:xfrm>
          <a:custGeom>
            <a:avLst/>
            <a:gdLst/>
            <a:ahLst/>
            <a:cxnLst/>
            <a:rect l="l" t="t" r="r" b="b"/>
            <a:pathLst>
              <a:path w="6984" h="19050">
                <a:moveTo>
                  <a:pt x="6763" y="13"/>
                </a:moveTo>
                <a:lnTo>
                  <a:pt x="6763" y="10906"/>
                </a:lnTo>
                <a:lnTo>
                  <a:pt x="6233" y="12026"/>
                </a:lnTo>
                <a:lnTo>
                  <a:pt x="5343" y="14253"/>
                </a:lnTo>
                <a:lnTo>
                  <a:pt x="3562" y="16524"/>
                </a:lnTo>
                <a:lnTo>
                  <a:pt x="2226" y="18707"/>
                </a:lnTo>
                <a:lnTo>
                  <a:pt x="0" y="16925"/>
                </a:lnTo>
                <a:lnTo>
                  <a:pt x="0" y="12917"/>
                </a:lnTo>
                <a:lnTo>
                  <a:pt x="2671" y="6235"/>
                </a:lnTo>
                <a:lnTo>
                  <a:pt x="4052" y="4008"/>
                </a:lnTo>
                <a:lnTo>
                  <a:pt x="6233" y="0"/>
                </a:lnTo>
                <a:lnTo>
                  <a:pt x="6763" y="1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9817468" y="7524508"/>
            <a:ext cx="5080" cy="15875"/>
          </a:xfrm>
          <a:custGeom>
            <a:avLst/>
            <a:gdLst/>
            <a:ahLst/>
            <a:cxnLst/>
            <a:rect l="l" t="t" r="r" b="b"/>
            <a:pathLst>
              <a:path w="5079" h="15875">
                <a:moveTo>
                  <a:pt x="4898" y="9799"/>
                </a:moveTo>
                <a:lnTo>
                  <a:pt x="4898" y="15589"/>
                </a:lnTo>
                <a:lnTo>
                  <a:pt x="1780" y="11580"/>
                </a:lnTo>
                <a:lnTo>
                  <a:pt x="0" y="6235"/>
                </a:lnTo>
                <a:lnTo>
                  <a:pt x="0" y="0"/>
                </a:lnTo>
                <a:lnTo>
                  <a:pt x="3562" y="4454"/>
                </a:lnTo>
                <a:lnTo>
                  <a:pt x="4898" y="979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9875798" y="7045195"/>
            <a:ext cx="40640" cy="103505"/>
          </a:xfrm>
          <a:custGeom>
            <a:avLst/>
            <a:gdLst/>
            <a:ahLst/>
            <a:cxnLst/>
            <a:rect l="l" t="t" r="r" b="b"/>
            <a:pathLst>
              <a:path w="40640" h="103504">
                <a:moveTo>
                  <a:pt x="30322" y="79328"/>
                </a:moveTo>
                <a:lnTo>
                  <a:pt x="14248" y="103381"/>
                </a:lnTo>
                <a:lnTo>
                  <a:pt x="9395" y="103381"/>
                </a:lnTo>
                <a:lnTo>
                  <a:pt x="2270" y="96254"/>
                </a:lnTo>
                <a:lnTo>
                  <a:pt x="0" y="91354"/>
                </a:lnTo>
                <a:lnTo>
                  <a:pt x="2270" y="85119"/>
                </a:lnTo>
                <a:lnTo>
                  <a:pt x="4824" y="76510"/>
                </a:lnTo>
                <a:lnTo>
                  <a:pt x="7669" y="68026"/>
                </a:lnTo>
                <a:lnTo>
                  <a:pt x="10598" y="59626"/>
                </a:lnTo>
                <a:lnTo>
                  <a:pt x="13402" y="51267"/>
                </a:lnTo>
                <a:lnTo>
                  <a:pt x="13402" y="48158"/>
                </a:lnTo>
                <a:lnTo>
                  <a:pt x="27161" y="8953"/>
                </a:lnTo>
                <a:lnTo>
                  <a:pt x="28497" y="6726"/>
                </a:lnTo>
                <a:lnTo>
                  <a:pt x="29178" y="6044"/>
                </a:lnTo>
                <a:lnTo>
                  <a:pt x="29178" y="59361"/>
                </a:lnTo>
                <a:lnTo>
                  <a:pt x="29833" y="76656"/>
                </a:lnTo>
                <a:lnTo>
                  <a:pt x="30322" y="79328"/>
                </a:lnTo>
                <a:close/>
              </a:path>
              <a:path w="40640" h="103504">
                <a:moveTo>
                  <a:pt x="13402" y="48158"/>
                </a:moveTo>
                <a:lnTo>
                  <a:pt x="13402" y="51267"/>
                </a:lnTo>
                <a:lnTo>
                  <a:pt x="12467" y="50822"/>
                </a:lnTo>
                <a:lnTo>
                  <a:pt x="13402" y="48158"/>
                </a:lnTo>
                <a:close/>
              </a:path>
              <a:path w="40640" h="103504">
                <a:moveTo>
                  <a:pt x="40474" y="5835"/>
                </a:moveTo>
                <a:lnTo>
                  <a:pt x="40074" y="8062"/>
                </a:lnTo>
                <a:lnTo>
                  <a:pt x="35217" y="25106"/>
                </a:lnTo>
                <a:lnTo>
                  <a:pt x="31280" y="42192"/>
                </a:lnTo>
                <a:lnTo>
                  <a:pt x="29178" y="59361"/>
                </a:lnTo>
                <a:lnTo>
                  <a:pt x="29178" y="6044"/>
                </a:lnTo>
                <a:lnTo>
                  <a:pt x="32504" y="2717"/>
                </a:lnTo>
                <a:lnTo>
                  <a:pt x="33795" y="1380"/>
                </a:lnTo>
                <a:lnTo>
                  <a:pt x="36511" y="0"/>
                </a:lnTo>
                <a:lnTo>
                  <a:pt x="37357" y="935"/>
                </a:lnTo>
                <a:lnTo>
                  <a:pt x="38738" y="2717"/>
                </a:lnTo>
                <a:lnTo>
                  <a:pt x="40474" y="583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9818803" y="7363267"/>
            <a:ext cx="20320" cy="43815"/>
          </a:xfrm>
          <a:custGeom>
            <a:avLst/>
            <a:gdLst/>
            <a:ahLst/>
            <a:cxnLst/>
            <a:rect l="l" t="t" r="r" b="b"/>
            <a:pathLst>
              <a:path w="20320" h="43815">
                <a:moveTo>
                  <a:pt x="19747" y="626"/>
                </a:moveTo>
                <a:lnTo>
                  <a:pt x="7569" y="39597"/>
                </a:lnTo>
                <a:lnTo>
                  <a:pt x="3562" y="43606"/>
                </a:lnTo>
                <a:lnTo>
                  <a:pt x="890" y="41379"/>
                </a:lnTo>
                <a:lnTo>
                  <a:pt x="0" y="40488"/>
                </a:lnTo>
                <a:lnTo>
                  <a:pt x="0" y="35588"/>
                </a:lnTo>
                <a:lnTo>
                  <a:pt x="18256" y="0"/>
                </a:lnTo>
                <a:lnTo>
                  <a:pt x="19747" y="62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9843249" y="7201091"/>
            <a:ext cx="20320" cy="35560"/>
          </a:xfrm>
          <a:custGeom>
            <a:avLst/>
            <a:gdLst/>
            <a:ahLst/>
            <a:cxnLst/>
            <a:rect l="l" t="t" r="r" b="b"/>
            <a:pathLst>
              <a:path w="20320" h="35559">
                <a:moveTo>
                  <a:pt x="20081" y="6280"/>
                </a:moveTo>
                <a:lnTo>
                  <a:pt x="18255" y="12471"/>
                </a:lnTo>
                <a:lnTo>
                  <a:pt x="15139" y="19197"/>
                </a:lnTo>
                <a:lnTo>
                  <a:pt x="12066" y="26324"/>
                </a:lnTo>
                <a:lnTo>
                  <a:pt x="8014" y="33005"/>
                </a:lnTo>
                <a:lnTo>
                  <a:pt x="3072" y="34341"/>
                </a:lnTo>
                <a:lnTo>
                  <a:pt x="0" y="35232"/>
                </a:lnTo>
                <a:lnTo>
                  <a:pt x="400" y="28551"/>
                </a:lnTo>
                <a:lnTo>
                  <a:pt x="3562" y="20533"/>
                </a:lnTo>
                <a:lnTo>
                  <a:pt x="7124" y="14253"/>
                </a:lnTo>
                <a:lnTo>
                  <a:pt x="10196" y="8462"/>
                </a:lnTo>
                <a:lnTo>
                  <a:pt x="13759" y="2716"/>
                </a:lnTo>
                <a:lnTo>
                  <a:pt x="14738" y="935"/>
                </a:lnTo>
                <a:lnTo>
                  <a:pt x="18255" y="114"/>
                </a:lnTo>
                <a:lnTo>
                  <a:pt x="19146" y="0"/>
                </a:lnTo>
                <a:lnTo>
                  <a:pt x="20081" y="62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9875753" y="7254541"/>
            <a:ext cx="6350" cy="13970"/>
          </a:xfrm>
          <a:custGeom>
            <a:avLst/>
            <a:gdLst/>
            <a:ahLst/>
            <a:cxnLst/>
            <a:rect l="l" t="t" r="r" b="b"/>
            <a:pathLst>
              <a:path w="6350" h="13970">
                <a:moveTo>
                  <a:pt x="6277" y="0"/>
                </a:moveTo>
                <a:lnTo>
                  <a:pt x="6277" y="8062"/>
                </a:lnTo>
                <a:lnTo>
                  <a:pt x="3561" y="10734"/>
                </a:lnTo>
                <a:lnTo>
                  <a:pt x="2270" y="13362"/>
                </a:lnTo>
                <a:lnTo>
                  <a:pt x="1825" y="12070"/>
                </a:lnTo>
                <a:lnTo>
                  <a:pt x="0" y="10690"/>
                </a:lnTo>
                <a:lnTo>
                  <a:pt x="445" y="9843"/>
                </a:lnTo>
                <a:lnTo>
                  <a:pt x="4007" y="1380"/>
                </a:lnTo>
                <a:lnTo>
                  <a:pt x="6277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8018574" y="7620718"/>
            <a:ext cx="12065" cy="635"/>
          </a:xfrm>
          <a:custGeom>
            <a:avLst/>
            <a:gdLst/>
            <a:ahLst/>
            <a:cxnLst/>
            <a:rect l="l" t="t" r="r" b="b"/>
            <a:pathLst>
              <a:path w="12065" h="634">
                <a:moveTo>
                  <a:pt x="11577" y="445"/>
                </a:moveTo>
                <a:lnTo>
                  <a:pt x="890" y="445"/>
                </a:lnTo>
                <a:lnTo>
                  <a:pt x="0" y="0"/>
                </a:lnTo>
                <a:lnTo>
                  <a:pt x="11577" y="4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7973602" y="7606020"/>
            <a:ext cx="142240" cy="15240"/>
          </a:xfrm>
          <a:custGeom>
            <a:avLst/>
            <a:gdLst/>
            <a:ahLst/>
            <a:cxnLst/>
            <a:rect l="l" t="t" r="r" b="b"/>
            <a:pathLst>
              <a:path w="142240" h="15240">
                <a:moveTo>
                  <a:pt x="45907" y="1169"/>
                </a:moveTo>
                <a:lnTo>
                  <a:pt x="45907" y="1736"/>
                </a:lnTo>
                <a:lnTo>
                  <a:pt x="0" y="0"/>
                </a:lnTo>
                <a:lnTo>
                  <a:pt x="24706" y="494"/>
                </a:lnTo>
                <a:lnTo>
                  <a:pt x="45907" y="1169"/>
                </a:lnTo>
                <a:close/>
              </a:path>
              <a:path w="142240" h="15240">
                <a:moveTo>
                  <a:pt x="43045" y="14618"/>
                </a:moveTo>
                <a:lnTo>
                  <a:pt x="44" y="12916"/>
                </a:lnTo>
                <a:lnTo>
                  <a:pt x="9659" y="12633"/>
                </a:lnTo>
                <a:lnTo>
                  <a:pt x="19190" y="12488"/>
                </a:lnTo>
                <a:lnTo>
                  <a:pt x="38337" y="12426"/>
                </a:lnTo>
                <a:lnTo>
                  <a:pt x="38337" y="3450"/>
                </a:lnTo>
                <a:lnTo>
                  <a:pt x="38782" y="3107"/>
                </a:lnTo>
                <a:lnTo>
                  <a:pt x="38782" y="12427"/>
                </a:lnTo>
                <a:lnTo>
                  <a:pt x="41009" y="13763"/>
                </a:lnTo>
                <a:lnTo>
                  <a:pt x="43045" y="14618"/>
                </a:lnTo>
                <a:close/>
              </a:path>
              <a:path w="142240" h="15240">
                <a:moveTo>
                  <a:pt x="38337" y="3450"/>
                </a:moveTo>
                <a:lnTo>
                  <a:pt x="38337" y="12426"/>
                </a:lnTo>
                <a:lnTo>
                  <a:pt x="35220" y="11135"/>
                </a:lnTo>
                <a:lnTo>
                  <a:pt x="32059" y="9353"/>
                </a:lnTo>
                <a:lnTo>
                  <a:pt x="28986" y="7972"/>
                </a:lnTo>
                <a:lnTo>
                  <a:pt x="34775" y="6191"/>
                </a:lnTo>
                <a:lnTo>
                  <a:pt x="38337" y="3450"/>
                </a:lnTo>
                <a:close/>
              </a:path>
              <a:path w="142240" h="15240">
                <a:moveTo>
                  <a:pt x="141640" y="10645"/>
                </a:moveTo>
                <a:lnTo>
                  <a:pt x="130051" y="11677"/>
                </a:lnTo>
                <a:lnTo>
                  <a:pt x="120735" y="12449"/>
                </a:lnTo>
                <a:lnTo>
                  <a:pt x="111246" y="12938"/>
                </a:lnTo>
                <a:lnTo>
                  <a:pt x="98850" y="12868"/>
                </a:lnTo>
                <a:lnTo>
                  <a:pt x="85857" y="12633"/>
                </a:lnTo>
                <a:lnTo>
                  <a:pt x="74118" y="12524"/>
                </a:lnTo>
                <a:lnTo>
                  <a:pt x="38782" y="12427"/>
                </a:lnTo>
                <a:lnTo>
                  <a:pt x="38782" y="3107"/>
                </a:lnTo>
                <a:lnTo>
                  <a:pt x="40563" y="1736"/>
                </a:lnTo>
                <a:lnTo>
                  <a:pt x="45907" y="1736"/>
                </a:lnTo>
                <a:lnTo>
                  <a:pt x="45907" y="1169"/>
                </a:lnTo>
                <a:lnTo>
                  <a:pt x="98850" y="3563"/>
                </a:lnTo>
                <a:lnTo>
                  <a:pt x="130051" y="8492"/>
                </a:lnTo>
                <a:lnTo>
                  <a:pt x="141640" y="106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9672710" y="6553499"/>
            <a:ext cx="29209" cy="60325"/>
          </a:xfrm>
          <a:custGeom>
            <a:avLst/>
            <a:gdLst/>
            <a:ahLst/>
            <a:cxnLst/>
            <a:rect l="l" t="t" r="r" b="b"/>
            <a:pathLst>
              <a:path w="29209" h="60325">
                <a:moveTo>
                  <a:pt x="28738" y="32476"/>
                </a:moveTo>
                <a:lnTo>
                  <a:pt x="9350" y="60131"/>
                </a:lnTo>
                <a:lnTo>
                  <a:pt x="4898" y="59685"/>
                </a:lnTo>
                <a:lnTo>
                  <a:pt x="890" y="59685"/>
                </a:lnTo>
                <a:lnTo>
                  <a:pt x="0" y="53405"/>
                </a:lnTo>
                <a:lnTo>
                  <a:pt x="1780" y="46768"/>
                </a:lnTo>
                <a:lnTo>
                  <a:pt x="7123" y="29352"/>
                </a:lnTo>
                <a:lnTo>
                  <a:pt x="7123" y="27773"/>
                </a:lnTo>
                <a:lnTo>
                  <a:pt x="12021" y="11981"/>
                </a:lnTo>
                <a:lnTo>
                  <a:pt x="13803" y="4899"/>
                </a:lnTo>
                <a:lnTo>
                  <a:pt x="16519" y="0"/>
                </a:lnTo>
                <a:lnTo>
                  <a:pt x="19636" y="1291"/>
                </a:lnTo>
                <a:lnTo>
                  <a:pt x="21373" y="1737"/>
                </a:lnTo>
                <a:lnTo>
                  <a:pt x="22308" y="5300"/>
                </a:lnTo>
                <a:lnTo>
                  <a:pt x="23199" y="7571"/>
                </a:lnTo>
                <a:lnTo>
                  <a:pt x="24935" y="12872"/>
                </a:lnTo>
                <a:lnTo>
                  <a:pt x="27206" y="17771"/>
                </a:lnTo>
                <a:lnTo>
                  <a:pt x="28052" y="23562"/>
                </a:lnTo>
                <a:lnTo>
                  <a:pt x="28738" y="32476"/>
                </a:lnTo>
                <a:close/>
              </a:path>
              <a:path w="29209" h="60325">
                <a:moveTo>
                  <a:pt x="7123" y="27773"/>
                </a:moveTo>
                <a:lnTo>
                  <a:pt x="7123" y="29352"/>
                </a:lnTo>
                <a:lnTo>
                  <a:pt x="6633" y="29352"/>
                </a:lnTo>
                <a:lnTo>
                  <a:pt x="7123" y="2777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7504242" y="7568691"/>
            <a:ext cx="128905" cy="0"/>
          </a:xfrm>
          <a:custGeom>
            <a:avLst/>
            <a:gdLst/>
            <a:ahLst/>
            <a:cxnLst/>
            <a:rect l="l" t="t" r="r" b="b"/>
            <a:pathLst>
              <a:path w="128904">
                <a:moveTo>
                  <a:pt x="0" y="0"/>
                </a:moveTo>
                <a:lnTo>
                  <a:pt x="128727" y="0"/>
                </a:lnTo>
              </a:path>
            </a:pathLst>
          </a:custGeom>
          <a:ln w="13667">
            <a:solidFill>
              <a:srgbClr val="A1E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9646884" y="6713404"/>
            <a:ext cx="3175" cy="5715"/>
          </a:xfrm>
          <a:custGeom>
            <a:avLst/>
            <a:gdLst/>
            <a:ahLst/>
            <a:cxnLst/>
            <a:rect l="l" t="t" r="r" b="b"/>
            <a:pathLst>
              <a:path w="3175" h="5715">
                <a:moveTo>
                  <a:pt x="2671" y="2227"/>
                </a:moveTo>
                <a:lnTo>
                  <a:pt x="2671" y="5345"/>
                </a:lnTo>
                <a:lnTo>
                  <a:pt x="0" y="4008"/>
                </a:lnTo>
                <a:lnTo>
                  <a:pt x="1379" y="0"/>
                </a:lnTo>
                <a:lnTo>
                  <a:pt x="2270" y="1781"/>
                </a:lnTo>
                <a:lnTo>
                  <a:pt x="2671" y="222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9647820" y="6718749"/>
            <a:ext cx="16510" cy="29845"/>
          </a:xfrm>
          <a:custGeom>
            <a:avLst/>
            <a:gdLst/>
            <a:ahLst/>
            <a:cxnLst/>
            <a:rect l="l" t="t" r="r" b="b"/>
            <a:pathLst>
              <a:path w="16509" h="29845">
                <a:moveTo>
                  <a:pt x="16429" y="21379"/>
                </a:moveTo>
                <a:lnTo>
                  <a:pt x="16429" y="24943"/>
                </a:lnTo>
                <a:lnTo>
                  <a:pt x="13313" y="28061"/>
                </a:lnTo>
                <a:lnTo>
                  <a:pt x="10641" y="29352"/>
                </a:lnTo>
                <a:lnTo>
                  <a:pt x="8014" y="29389"/>
                </a:lnTo>
                <a:lnTo>
                  <a:pt x="3072" y="29843"/>
                </a:lnTo>
                <a:lnTo>
                  <a:pt x="0" y="26680"/>
                </a:lnTo>
                <a:lnTo>
                  <a:pt x="0" y="20934"/>
                </a:lnTo>
                <a:lnTo>
                  <a:pt x="444" y="13807"/>
                </a:lnTo>
                <a:lnTo>
                  <a:pt x="1290" y="7081"/>
                </a:lnTo>
                <a:lnTo>
                  <a:pt x="1735" y="0"/>
                </a:lnTo>
                <a:lnTo>
                  <a:pt x="4853" y="1781"/>
                </a:lnTo>
                <a:lnTo>
                  <a:pt x="8014" y="3073"/>
                </a:lnTo>
                <a:lnTo>
                  <a:pt x="10196" y="6235"/>
                </a:lnTo>
                <a:lnTo>
                  <a:pt x="13313" y="9353"/>
                </a:lnTo>
                <a:lnTo>
                  <a:pt x="15984" y="19598"/>
                </a:lnTo>
                <a:lnTo>
                  <a:pt x="16429" y="2137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9643767" y="6689352"/>
            <a:ext cx="10795" cy="24130"/>
          </a:xfrm>
          <a:custGeom>
            <a:avLst/>
            <a:gdLst/>
            <a:ahLst/>
            <a:cxnLst/>
            <a:rect l="l" t="t" r="r" b="b"/>
            <a:pathLst>
              <a:path w="10795" h="24129">
                <a:moveTo>
                  <a:pt x="10285" y="3117"/>
                </a:moveTo>
                <a:lnTo>
                  <a:pt x="9795" y="8462"/>
                </a:lnTo>
                <a:lnTo>
                  <a:pt x="8905" y="11135"/>
                </a:lnTo>
                <a:lnTo>
                  <a:pt x="7614" y="15589"/>
                </a:lnTo>
                <a:lnTo>
                  <a:pt x="6234" y="20043"/>
                </a:lnTo>
                <a:lnTo>
                  <a:pt x="4452" y="24052"/>
                </a:lnTo>
                <a:lnTo>
                  <a:pt x="1736" y="20489"/>
                </a:lnTo>
                <a:lnTo>
                  <a:pt x="0" y="16480"/>
                </a:lnTo>
                <a:lnTo>
                  <a:pt x="445" y="11580"/>
                </a:lnTo>
                <a:lnTo>
                  <a:pt x="934" y="3563"/>
                </a:lnTo>
                <a:lnTo>
                  <a:pt x="4497" y="0"/>
                </a:lnTo>
                <a:lnTo>
                  <a:pt x="9350" y="2672"/>
                </a:lnTo>
                <a:lnTo>
                  <a:pt x="10285" y="311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9524524" y="6944130"/>
            <a:ext cx="22225" cy="25400"/>
          </a:xfrm>
          <a:custGeom>
            <a:avLst/>
            <a:gdLst/>
            <a:ahLst/>
            <a:cxnLst/>
            <a:rect l="l" t="t" r="r" b="b"/>
            <a:pathLst>
              <a:path w="22225" h="25400">
                <a:moveTo>
                  <a:pt x="22218" y="7571"/>
                </a:moveTo>
                <a:lnTo>
                  <a:pt x="21773" y="10244"/>
                </a:lnTo>
                <a:lnTo>
                  <a:pt x="21773" y="12916"/>
                </a:lnTo>
                <a:lnTo>
                  <a:pt x="19547" y="18261"/>
                </a:lnTo>
                <a:lnTo>
                  <a:pt x="16430" y="22716"/>
                </a:lnTo>
                <a:lnTo>
                  <a:pt x="11576" y="24052"/>
                </a:lnTo>
                <a:lnTo>
                  <a:pt x="9306" y="24943"/>
                </a:lnTo>
                <a:lnTo>
                  <a:pt x="6634" y="24052"/>
                </a:lnTo>
                <a:lnTo>
                  <a:pt x="4898" y="22716"/>
                </a:lnTo>
                <a:lnTo>
                  <a:pt x="0" y="18707"/>
                </a:lnTo>
                <a:lnTo>
                  <a:pt x="0" y="14297"/>
                </a:lnTo>
                <a:lnTo>
                  <a:pt x="4898" y="9799"/>
                </a:lnTo>
                <a:lnTo>
                  <a:pt x="14204" y="1781"/>
                </a:lnTo>
                <a:lnTo>
                  <a:pt x="20838" y="0"/>
                </a:lnTo>
                <a:lnTo>
                  <a:pt x="21773" y="5344"/>
                </a:lnTo>
                <a:lnTo>
                  <a:pt x="22218" y="757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9558364" y="6606058"/>
            <a:ext cx="15240" cy="27940"/>
          </a:xfrm>
          <a:custGeom>
            <a:avLst/>
            <a:gdLst/>
            <a:ahLst/>
            <a:cxnLst/>
            <a:rect l="l" t="t" r="r" b="b"/>
            <a:pathLst>
              <a:path w="15240" h="27940">
                <a:moveTo>
                  <a:pt x="14649" y="8908"/>
                </a:moveTo>
                <a:lnTo>
                  <a:pt x="13314" y="14698"/>
                </a:lnTo>
                <a:lnTo>
                  <a:pt x="11577" y="20489"/>
                </a:lnTo>
                <a:lnTo>
                  <a:pt x="8460" y="27615"/>
                </a:lnTo>
                <a:lnTo>
                  <a:pt x="4452" y="26724"/>
                </a:lnTo>
                <a:lnTo>
                  <a:pt x="0" y="25834"/>
                </a:lnTo>
                <a:lnTo>
                  <a:pt x="0" y="18707"/>
                </a:lnTo>
                <a:lnTo>
                  <a:pt x="1736" y="12516"/>
                </a:lnTo>
                <a:lnTo>
                  <a:pt x="3473" y="7126"/>
                </a:lnTo>
                <a:lnTo>
                  <a:pt x="6145" y="2628"/>
                </a:lnTo>
                <a:lnTo>
                  <a:pt x="10642" y="0"/>
                </a:lnTo>
                <a:lnTo>
                  <a:pt x="14204" y="4008"/>
                </a:lnTo>
                <a:lnTo>
                  <a:pt x="14649" y="890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9579203" y="6475997"/>
            <a:ext cx="46990" cy="89535"/>
          </a:xfrm>
          <a:custGeom>
            <a:avLst/>
            <a:gdLst/>
            <a:ahLst/>
            <a:cxnLst/>
            <a:rect l="l" t="t" r="r" b="b"/>
            <a:pathLst>
              <a:path w="46990" h="89534">
                <a:moveTo>
                  <a:pt x="46797" y="6235"/>
                </a:moveTo>
                <a:lnTo>
                  <a:pt x="24089" y="76122"/>
                </a:lnTo>
                <a:lnTo>
                  <a:pt x="11927" y="86849"/>
                </a:lnTo>
                <a:lnTo>
                  <a:pt x="9795" y="87702"/>
                </a:lnTo>
                <a:lnTo>
                  <a:pt x="6679" y="89484"/>
                </a:lnTo>
                <a:lnTo>
                  <a:pt x="4898" y="88103"/>
                </a:lnTo>
                <a:lnTo>
                  <a:pt x="1380" y="84540"/>
                </a:lnTo>
                <a:lnTo>
                  <a:pt x="0" y="78304"/>
                </a:lnTo>
                <a:lnTo>
                  <a:pt x="3117" y="72959"/>
                </a:lnTo>
                <a:lnTo>
                  <a:pt x="7353" y="65447"/>
                </a:lnTo>
                <a:lnTo>
                  <a:pt x="11927" y="58127"/>
                </a:lnTo>
                <a:lnTo>
                  <a:pt x="21373" y="43562"/>
                </a:lnTo>
                <a:lnTo>
                  <a:pt x="25965" y="33684"/>
                </a:lnTo>
                <a:lnTo>
                  <a:pt x="42790" y="1291"/>
                </a:lnTo>
                <a:lnTo>
                  <a:pt x="45016" y="0"/>
                </a:lnTo>
                <a:lnTo>
                  <a:pt x="45461" y="3073"/>
                </a:lnTo>
                <a:lnTo>
                  <a:pt x="46797" y="623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8838762" y="7651452"/>
            <a:ext cx="4445" cy="5080"/>
          </a:xfrm>
          <a:custGeom>
            <a:avLst/>
            <a:gdLst/>
            <a:ahLst/>
            <a:cxnLst/>
            <a:rect l="l" t="t" r="r" b="b"/>
            <a:pathLst>
              <a:path w="4445" h="5079">
                <a:moveTo>
                  <a:pt x="4007" y="3563"/>
                </a:moveTo>
                <a:lnTo>
                  <a:pt x="3073" y="4008"/>
                </a:lnTo>
                <a:lnTo>
                  <a:pt x="2182" y="4899"/>
                </a:lnTo>
                <a:lnTo>
                  <a:pt x="890" y="4899"/>
                </a:lnTo>
                <a:lnTo>
                  <a:pt x="445" y="2672"/>
                </a:lnTo>
                <a:lnTo>
                  <a:pt x="0" y="1781"/>
                </a:lnTo>
                <a:lnTo>
                  <a:pt x="890" y="890"/>
                </a:lnTo>
                <a:lnTo>
                  <a:pt x="1737" y="0"/>
                </a:lnTo>
                <a:lnTo>
                  <a:pt x="3117" y="0"/>
                </a:lnTo>
                <a:lnTo>
                  <a:pt x="3607" y="2227"/>
                </a:lnTo>
                <a:lnTo>
                  <a:pt x="4007" y="356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8799534" y="7653635"/>
            <a:ext cx="3175" cy="5080"/>
          </a:xfrm>
          <a:custGeom>
            <a:avLst/>
            <a:gdLst/>
            <a:ahLst/>
            <a:cxnLst/>
            <a:rect l="l" t="t" r="r" b="b"/>
            <a:pathLst>
              <a:path w="3175" h="5079">
                <a:moveTo>
                  <a:pt x="2716" y="0"/>
                </a:moveTo>
                <a:lnTo>
                  <a:pt x="1380" y="4498"/>
                </a:lnTo>
                <a:lnTo>
                  <a:pt x="0" y="935"/>
                </a:lnTo>
                <a:lnTo>
                  <a:pt x="2716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9448784" y="7115571"/>
            <a:ext cx="65454" cy="11629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8874517" y="7689179"/>
            <a:ext cx="8255" cy="8255"/>
          </a:xfrm>
          <a:custGeom>
            <a:avLst/>
            <a:gdLst/>
            <a:ahLst/>
            <a:cxnLst/>
            <a:rect l="l" t="t" r="r" b="b"/>
            <a:pathLst>
              <a:path w="8254" h="8254">
                <a:moveTo>
                  <a:pt x="8014" y="5389"/>
                </a:moveTo>
                <a:lnTo>
                  <a:pt x="4497" y="7438"/>
                </a:lnTo>
                <a:lnTo>
                  <a:pt x="3918" y="7794"/>
                </a:lnTo>
                <a:lnTo>
                  <a:pt x="2493" y="7883"/>
                </a:lnTo>
                <a:lnTo>
                  <a:pt x="0" y="7928"/>
                </a:lnTo>
                <a:lnTo>
                  <a:pt x="578" y="4320"/>
                </a:lnTo>
                <a:lnTo>
                  <a:pt x="2003" y="3162"/>
                </a:lnTo>
                <a:lnTo>
                  <a:pt x="3695" y="3696"/>
                </a:lnTo>
                <a:lnTo>
                  <a:pt x="5031" y="4587"/>
                </a:lnTo>
                <a:lnTo>
                  <a:pt x="5832" y="0"/>
                </a:lnTo>
                <a:lnTo>
                  <a:pt x="8014" y="538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9471448" y="7004261"/>
            <a:ext cx="2540" cy="3175"/>
          </a:xfrm>
          <a:custGeom>
            <a:avLst/>
            <a:gdLst/>
            <a:ahLst/>
            <a:cxnLst/>
            <a:rect l="l" t="t" r="r" b="b"/>
            <a:pathLst>
              <a:path w="2540" h="3175">
                <a:moveTo>
                  <a:pt x="2270" y="0"/>
                </a:moveTo>
                <a:lnTo>
                  <a:pt x="1335" y="2672"/>
                </a:lnTo>
                <a:lnTo>
                  <a:pt x="890" y="2227"/>
                </a:lnTo>
                <a:lnTo>
                  <a:pt x="890" y="1336"/>
                </a:lnTo>
                <a:lnTo>
                  <a:pt x="0" y="1336"/>
                </a:lnTo>
                <a:lnTo>
                  <a:pt x="2270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9236881" y="6490696"/>
            <a:ext cx="411480" cy="922019"/>
          </a:xfrm>
          <a:custGeom>
            <a:avLst/>
            <a:gdLst/>
            <a:ahLst/>
            <a:cxnLst/>
            <a:rect l="l" t="t" r="r" b="b"/>
            <a:pathLst>
              <a:path w="411479" h="922020">
                <a:moveTo>
                  <a:pt x="52069" y="901612"/>
                </a:moveTo>
                <a:lnTo>
                  <a:pt x="50799" y="907447"/>
                </a:lnTo>
                <a:lnTo>
                  <a:pt x="46989" y="910966"/>
                </a:lnTo>
                <a:lnTo>
                  <a:pt x="43179" y="915019"/>
                </a:lnTo>
                <a:lnTo>
                  <a:pt x="38099" y="917246"/>
                </a:lnTo>
                <a:lnTo>
                  <a:pt x="35559" y="914084"/>
                </a:lnTo>
                <a:lnTo>
                  <a:pt x="25399" y="908482"/>
                </a:lnTo>
                <a:lnTo>
                  <a:pt x="17779" y="908689"/>
                </a:lnTo>
                <a:lnTo>
                  <a:pt x="11429" y="913163"/>
                </a:lnTo>
                <a:lnTo>
                  <a:pt x="5079" y="920364"/>
                </a:lnTo>
                <a:lnTo>
                  <a:pt x="5079" y="921656"/>
                </a:lnTo>
                <a:lnTo>
                  <a:pt x="1269" y="921255"/>
                </a:lnTo>
                <a:lnTo>
                  <a:pt x="0" y="921656"/>
                </a:lnTo>
                <a:lnTo>
                  <a:pt x="6349" y="901612"/>
                </a:lnTo>
                <a:lnTo>
                  <a:pt x="10159" y="891340"/>
                </a:lnTo>
                <a:lnTo>
                  <a:pt x="13969" y="880232"/>
                </a:lnTo>
                <a:lnTo>
                  <a:pt x="19049" y="870266"/>
                </a:lnTo>
                <a:lnTo>
                  <a:pt x="22859" y="860300"/>
                </a:lnTo>
                <a:lnTo>
                  <a:pt x="27939" y="850166"/>
                </a:lnTo>
                <a:lnTo>
                  <a:pt x="31749" y="839699"/>
                </a:lnTo>
                <a:lnTo>
                  <a:pt x="36829" y="831297"/>
                </a:lnTo>
                <a:lnTo>
                  <a:pt x="36829" y="867360"/>
                </a:lnTo>
                <a:lnTo>
                  <a:pt x="38099" y="869141"/>
                </a:lnTo>
                <a:lnTo>
                  <a:pt x="40639" y="875892"/>
                </a:lnTo>
                <a:lnTo>
                  <a:pt x="46989" y="889561"/>
                </a:lnTo>
                <a:lnTo>
                  <a:pt x="50799" y="896312"/>
                </a:lnTo>
                <a:lnTo>
                  <a:pt x="52069" y="901612"/>
                </a:lnTo>
                <a:close/>
              </a:path>
              <a:path w="411479" h="922020">
                <a:moveTo>
                  <a:pt x="411479" y="61467"/>
                </a:moveTo>
                <a:lnTo>
                  <a:pt x="411479" y="66322"/>
                </a:lnTo>
                <a:lnTo>
                  <a:pt x="408939" y="73493"/>
                </a:lnTo>
                <a:lnTo>
                  <a:pt x="406399" y="78393"/>
                </a:lnTo>
                <a:lnTo>
                  <a:pt x="401319" y="87712"/>
                </a:lnTo>
                <a:lnTo>
                  <a:pt x="394969" y="97156"/>
                </a:lnTo>
                <a:lnTo>
                  <a:pt x="389889" y="107018"/>
                </a:lnTo>
                <a:lnTo>
                  <a:pt x="386079" y="117589"/>
                </a:lnTo>
                <a:lnTo>
                  <a:pt x="370839" y="162688"/>
                </a:lnTo>
                <a:lnTo>
                  <a:pt x="364489" y="177720"/>
                </a:lnTo>
                <a:lnTo>
                  <a:pt x="349249" y="228976"/>
                </a:lnTo>
                <a:lnTo>
                  <a:pt x="344169" y="245468"/>
                </a:lnTo>
                <a:lnTo>
                  <a:pt x="321309" y="313241"/>
                </a:lnTo>
                <a:lnTo>
                  <a:pt x="312419" y="335443"/>
                </a:lnTo>
                <a:lnTo>
                  <a:pt x="299719" y="368125"/>
                </a:lnTo>
                <a:lnTo>
                  <a:pt x="288289" y="410015"/>
                </a:lnTo>
                <a:lnTo>
                  <a:pt x="273049" y="429871"/>
                </a:lnTo>
                <a:lnTo>
                  <a:pt x="267969" y="435773"/>
                </a:lnTo>
                <a:lnTo>
                  <a:pt x="250189" y="472710"/>
                </a:lnTo>
                <a:lnTo>
                  <a:pt x="246379" y="487207"/>
                </a:lnTo>
                <a:lnTo>
                  <a:pt x="241299" y="501454"/>
                </a:lnTo>
                <a:lnTo>
                  <a:pt x="233679" y="514990"/>
                </a:lnTo>
                <a:lnTo>
                  <a:pt x="227329" y="517707"/>
                </a:lnTo>
                <a:lnTo>
                  <a:pt x="222249" y="521672"/>
                </a:lnTo>
                <a:lnTo>
                  <a:pt x="218439" y="528353"/>
                </a:lnTo>
                <a:lnTo>
                  <a:pt x="215899" y="533698"/>
                </a:lnTo>
                <a:lnTo>
                  <a:pt x="212089" y="538196"/>
                </a:lnTo>
                <a:lnTo>
                  <a:pt x="209549" y="543052"/>
                </a:lnTo>
                <a:lnTo>
                  <a:pt x="209549" y="543497"/>
                </a:lnTo>
                <a:lnTo>
                  <a:pt x="207009" y="552529"/>
                </a:lnTo>
                <a:lnTo>
                  <a:pt x="201929" y="587819"/>
                </a:lnTo>
                <a:lnTo>
                  <a:pt x="196849" y="606109"/>
                </a:lnTo>
                <a:lnTo>
                  <a:pt x="191769" y="615254"/>
                </a:lnTo>
                <a:lnTo>
                  <a:pt x="184149" y="633070"/>
                </a:lnTo>
                <a:lnTo>
                  <a:pt x="176529" y="649885"/>
                </a:lnTo>
                <a:lnTo>
                  <a:pt x="168909" y="665864"/>
                </a:lnTo>
                <a:lnTo>
                  <a:pt x="160019" y="681175"/>
                </a:lnTo>
                <a:lnTo>
                  <a:pt x="153669" y="692637"/>
                </a:lnTo>
                <a:lnTo>
                  <a:pt x="148589" y="703719"/>
                </a:lnTo>
                <a:lnTo>
                  <a:pt x="138429" y="725227"/>
                </a:lnTo>
                <a:lnTo>
                  <a:pt x="119379" y="768477"/>
                </a:lnTo>
                <a:lnTo>
                  <a:pt x="111759" y="788787"/>
                </a:lnTo>
                <a:lnTo>
                  <a:pt x="102869" y="808826"/>
                </a:lnTo>
                <a:lnTo>
                  <a:pt x="96519" y="828289"/>
                </a:lnTo>
                <a:lnTo>
                  <a:pt x="88899" y="846870"/>
                </a:lnTo>
                <a:lnTo>
                  <a:pt x="87629" y="852215"/>
                </a:lnTo>
                <a:lnTo>
                  <a:pt x="82549" y="856670"/>
                </a:lnTo>
                <a:lnTo>
                  <a:pt x="80009" y="861569"/>
                </a:lnTo>
                <a:lnTo>
                  <a:pt x="76199" y="867360"/>
                </a:lnTo>
                <a:lnTo>
                  <a:pt x="72389" y="869141"/>
                </a:lnTo>
                <a:lnTo>
                  <a:pt x="67309" y="867360"/>
                </a:lnTo>
                <a:lnTo>
                  <a:pt x="60959" y="865578"/>
                </a:lnTo>
                <a:lnTo>
                  <a:pt x="53339" y="862015"/>
                </a:lnTo>
                <a:lnTo>
                  <a:pt x="45719" y="859342"/>
                </a:lnTo>
                <a:lnTo>
                  <a:pt x="41909" y="860233"/>
                </a:lnTo>
                <a:lnTo>
                  <a:pt x="39369" y="861569"/>
                </a:lnTo>
                <a:lnTo>
                  <a:pt x="38099" y="863351"/>
                </a:lnTo>
                <a:lnTo>
                  <a:pt x="36829" y="867360"/>
                </a:lnTo>
                <a:lnTo>
                  <a:pt x="36829" y="831297"/>
                </a:lnTo>
                <a:lnTo>
                  <a:pt x="63499" y="796939"/>
                </a:lnTo>
                <a:lnTo>
                  <a:pt x="67309" y="790258"/>
                </a:lnTo>
                <a:lnTo>
                  <a:pt x="68579" y="784468"/>
                </a:lnTo>
                <a:lnTo>
                  <a:pt x="74929" y="770706"/>
                </a:lnTo>
                <a:lnTo>
                  <a:pt x="81279" y="758093"/>
                </a:lnTo>
                <a:lnTo>
                  <a:pt x="88899" y="745639"/>
                </a:lnTo>
                <a:lnTo>
                  <a:pt x="96519" y="732354"/>
                </a:lnTo>
                <a:lnTo>
                  <a:pt x="102869" y="722172"/>
                </a:lnTo>
                <a:lnTo>
                  <a:pt x="109219" y="711698"/>
                </a:lnTo>
                <a:lnTo>
                  <a:pt x="114299" y="700973"/>
                </a:lnTo>
                <a:lnTo>
                  <a:pt x="118109" y="690039"/>
                </a:lnTo>
                <a:lnTo>
                  <a:pt x="123189" y="677802"/>
                </a:lnTo>
                <a:lnTo>
                  <a:pt x="126999" y="665168"/>
                </a:lnTo>
                <a:lnTo>
                  <a:pt x="132079" y="639262"/>
                </a:lnTo>
                <a:lnTo>
                  <a:pt x="133349" y="630353"/>
                </a:lnTo>
                <a:lnTo>
                  <a:pt x="134619" y="624563"/>
                </a:lnTo>
                <a:lnTo>
                  <a:pt x="139699" y="617926"/>
                </a:lnTo>
                <a:lnTo>
                  <a:pt x="147319" y="608295"/>
                </a:lnTo>
                <a:lnTo>
                  <a:pt x="154939" y="598033"/>
                </a:lnTo>
                <a:lnTo>
                  <a:pt x="161289" y="587027"/>
                </a:lnTo>
                <a:lnTo>
                  <a:pt x="167639" y="575166"/>
                </a:lnTo>
                <a:lnTo>
                  <a:pt x="172719" y="560749"/>
                </a:lnTo>
                <a:lnTo>
                  <a:pt x="179069" y="545847"/>
                </a:lnTo>
                <a:lnTo>
                  <a:pt x="186689" y="530794"/>
                </a:lnTo>
                <a:lnTo>
                  <a:pt x="195579" y="515926"/>
                </a:lnTo>
                <a:lnTo>
                  <a:pt x="195579" y="510581"/>
                </a:lnTo>
                <a:lnTo>
                  <a:pt x="200659" y="500737"/>
                </a:lnTo>
                <a:lnTo>
                  <a:pt x="204469" y="496283"/>
                </a:lnTo>
                <a:lnTo>
                  <a:pt x="207009" y="491383"/>
                </a:lnTo>
                <a:lnTo>
                  <a:pt x="209549" y="486083"/>
                </a:lnTo>
                <a:lnTo>
                  <a:pt x="214629" y="474441"/>
                </a:lnTo>
                <a:lnTo>
                  <a:pt x="226059" y="451376"/>
                </a:lnTo>
                <a:lnTo>
                  <a:pt x="232409" y="439759"/>
                </a:lnTo>
                <a:lnTo>
                  <a:pt x="234949" y="434860"/>
                </a:lnTo>
                <a:lnTo>
                  <a:pt x="236219" y="429069"/>
                </a:lnTo>
                <a:lnTo>
                  <a:pt x="236219" y="423279"/>
                </a:lnTo>
                <a:lnTo>
                  <a:pt x="237489" y="416598"/>
                </a:lnTo>
                <a:lnTo>
                  <a:pt x="237489" y="259172"/>
                </a:lnTo>
                <a:lnTo>
                  <a:pt x="240029" y="253530"/>
                </a:lnTo>
                <a:lnTo>
                  <a:pt x="241299" y="252639"/>
                </a:lnTo>
                <a:lnTo>
                  <a:pt x="241299" y="378246"/>
                </a:lnTo>
                <a:lnTo>
                  <a:pt x="247649" y="389382"/>
                </a:lnTo>
                <a:lnTo>
                  <a:pt x="283209" y="374060"/>
                </a:lnTo>
                <a:lnTo>
                  <a:pt x="287019" y="362256"/>
                </a:lnTo>
                <a:lnTo>
                  <a:pt x="287019" y="323718"/>
                </a:lnTo>
                <a:lnTo>
                  <a:pt x="288289" y="319037"/>
                </a:lnTo>
                <a:lnTo>
                  <a:pt x="295909" y="305243"/>
                </a:lnTo>
                <a:lnTo>
                  <a:pt x="298449" y="299828"/>
                </a:lnTo>
                <a:lnTo>
                  <a:pt x="302259" y="294330"/>
                </a:lnTo>
                <a:lnTo>
                  <a:pt x="304799" y="288832"/>
                </a:lnTo>
                <a:lnTo>
                  <a:pt x="308609" y="283417"/>
                </a:lnTo>
                <a:lnTo>
                  <a:pt x="313689" y="275908"/>
                </a:lnTo>
                <a:lnTo>
                  <a:pt x="317499" y="268106"/>
                </a:lnTo>
                <a:lnTo>
                  <a:pt x="320039" y="260054"/>
                </a:lnTo>
                <a:lnTo>
                  <a:pt x="323849" y="245654"/>
                </a:lnTo>
                <a:lnTo>
                  <a:pt x="325119" y="239432"/>
                </a:lnTo>
                <a:lnTo>
                  <a:pt x="327659" y="233377"/>
                </a:lnTo>
                <a:lnTo>
                  <a:pt x="330199" y="227740"/>
                </a:lnTo>
                <a:lnTo>
                  <a:pt x="339089" y="209959"/>
                </a:lnTo>
                <a:lnTo>
                  <a:pt x="346709" y="191054"/>
                </a:lnTo>
                <a:lnTo>
                  <a:pt x="359409" y="152064"/>
                </a:lnTo>
                <a:lnTo>
                  <a:pt x="382269" y="75297"/>
                </a:lnTo>
                <a:lnTo>
                  <a:pt x="394969" y="37264"/>
                </a:lnTo>
                <a:lnTo>
                  <a:pt x="408939" y="5733"/>
                </a:lnTo>
                <a:lnTo>
                  <a:pt x="408939" y="31385"/>
                </a:lnTo>
                <a:lnTo>
                  <a:pt x="411479" y="61467"/>
                </a:lnTo>
                <a:close/>
              </a:path>
              <a:path w="411479" h="922020">
                <a:moveTo>
                  <a:pt x="176529" y="411252"/>
                </a:moveTo>
                <a:lnTo>
                  <a:pt x="176529" y="470048"/>
                </a:lnTo>
                <a:lnTo>
                  <a:pt x="170179" y="481329"/>
                </a:lnTo>
                <a:lnTo>
                  <a:pt x="162559" y="492485"/>
                </a:lnTo>
                <a:lnTo>
                  <a:pt x="156209" y="503558"/>
                </a:lnTo>
                <a:lnTo>
                  <a:pt x="148589" y="514589"/>
                </a:lnTo>
                <a:lnTo>
                  <a:pt x="142239" y="525217"/>
                </a:lnTo>
                <a:lnTo>
                  <a:pt x="134619" y="535802"/>
                </a:lnTo>
                <a:lnTo>
                  <a:pt x="128269" y="546471"/>
                </a:lnTo>
                <a:lnTo>
                  <a:pt x="121919" y="557349"/>
                </a:lnTo>
                <a:lnTo>
                  <a:pt x="116839" y="565736"/>
                </a:lnTo>
                <a:lnTo>
                  <a:pt x="113029" y="574665"/>
                </a:lnTo>
                <a:lnTo>
                  <a:pt x="107949" y="583845"/>
                </a:lnTo>
                <a:lnTo>
                  <a:pt x="104139" y="592983"/>
                </a:lnTo>
                <a:lnTo>
                  <a:pt x="97789" y="605677"/>
                </a:lnTo>
                <a:lnTo>
                  <a:pt x="92709" y="617703"/>
                </a:lnTo>
                <a:lnTo>
                  <a:pt x="87629" y="629061"/>
                </a:lnTo>
                <a:lnTo>
                  <a:pt x="80009" y="639751"/>
                </a:lnTo>
                <a:lnTo>
                  <a:pt x="87629" y="618722"/>
                </a:lnTo>
                <a:lnTo>
                  <a:pt x="90169" y="608439"/>
                </a:lnTo>
                <a:lnTo>
                  <a:pt x="93979" y="598328"/>
                </a:lnTo>
                <a:lnTo>
                  <a:pt x="97789" y="587046"/>
                </a:lnTo>
                <a:lnTo>
                  <a:pt x="102869" y="575890"/>
                </a:lnTo>
                <a:lnTo>
                  <a:pt x="106679" y="564817"/>
                </a:lnTo>
                <a:lnTo>
                  <a:pt x="109219" y="553786"/>
                </a:lnTo>
                <a:lnTo>
                  <a:pt x="113029" y="542191"/>
                </a:lnTo>
                <a:lnTo>
                  <a:pt x="116839" y="530179"/>
                </a:lnTo>
                <a:lnTo>
                  <a:pt x="123189" y="514683"/>
                </a:lnTo>
                <a:lnTo>
                  <a:pt x="123189" y="526125"/>
                </a:lnTo>
                <a:lnTo>
                  <a:pt x="126999" y="519489"/>
                </a:lnTo>
                <a:lnTo>
                  <a:pt x="132079" y="512763"/>
                </a:lnTo>
                <a:lnTo>
                  <a:pt x="137159" y="506972"/>
                </a:lnTo>
                <a:lnTo>
                  <a:pt x="142239" y="500341"/>
                </a:lnTo>
                <a:lnTo>
                  <a:pt x="146049" y="492808"/>
                </a:lnTo>
                <a:lnTo>
                  <a:pt x="149859" y="484774"/>
                </a:lnTo>
                <a:lnTo>
                  <a:pt x="152399" y="476640"/>
                </a:lnTo>
                <a:lnTo>
                  <a:pt x="172719" y="420606"/>
                </a:lnTo>
                <a:lnTo>
                  <a:pt x="176529" y="411252"/>
                </a:lnTo>
                <a:close/>
              </a:path>
              <a:path w="411479" h="922020">
                <a:moveTo>
                  <a:pt x="152399" y="457977"/>
                </a:moveTo>
                <a:lnTo>
                  <a:pt x="129539" y="509113"/>
                </a:lnTo>
                <a:lnTo>
                  <a:pt x="123189" y="526125"/>
                </a:lnTo>
                <a:lnTo>
                  <a:pt x="123189" y="514683"/>
                </a:lnTo>
                <a:lnTo>
                  <a:pt x="126999" y="505235"/>
                </a:lnTo>
                <a:lnTo>
                  <a:pt x="133349" y="492972"/>
                </a:lnTo>
                <a:lnTo>
                  <a:pt x="139699" y="480955"/>
                </a:lnTo>
                <a:lnTo>
                  <a:pt x="146049" y="469263"/>
                </a:lnTo>
                <a:lnTo>
                  <a:pt x="152399" y="457977"/>
                </a:lnTo>
                <a:close/>
              </a:path>
              <a:path w="411479" h="922020">
                <a:moveTo>
                  <a:pt x="237489" y="259172"/>
                </a:moveTo>
                <a:lnTo>
                  <a:pt x="237489" y="416598"/>
                </a:lnTo>
                <a:lnTo>
                  <a:pt x="234949" y="412144"/>
                </a:lnTo>
                <a:lnTo>
                  <a:pt x="231139" y="412589"/>
                </a:lnTo>
                <a:lnTo>
                  <a:pt x="228599" y="413034"/>
                </a:lnTo>
                <a:lnTo>
                  <a:pt x="226059" y="414816"/>
                </a:lnTo>
                <a:lnTo>
                  <a:pt x="224789" y="417043"/>
                </a:lnTo>
                <a:lnTo>
                  <a:pt x="214629" y="440523"/>
                </a:lnTo>
                <a:lnTo>
                  <a:pt x="201929" y="462771"/>
                </a:lnTo>
                <a:lnTo>
                  <a:pt x="187959" y="483757"/>
                </a:lnTo>
                <a:lnTo>
                  <a:pt x="172719" y="503454"/>
                </a:lnTo>
                <a:lnTo>
                  <a:pt x="166369" y="511265"/>
                </a:lnTo>
                <a:lnTo>
                  <a:pt x="160019" y="519339"/>
                </a:lnTo>
                <a:lnTo>
                  <a:pt x="153669" y="527588"/>
                </a:lnTo>
                <a:lnTo>
                  <a:pt x="148589" y="535925"/>
                </a:lnTo>
                <a:lnTo>
                  <a:pt x="154939" y="519575"/>
                </a:lnTo>
                <a:lnTo>
                  <a:pt x="170179" y="486673"/>
                </a:lnTo>
                <a:lnTo>
                  <a:pt x="176529" y="470048"/>
                </a:lnTo>
                <a:lnTo>
                  <a:pt x="176529" y="411252"/>
                </a:lnTo>
                <a:lnTo>
                  <a:pt x="222249" y="299948"/>
                </a:lnTo>
                <a:lnTo>
                  <a:pt x="229869" y="277984"/>
                </a:lnTo>
                <a:lnTo>
                  <a:pt x="236219" y="261993"/>
                </a:lnTo>
                <a:lnTo>
                  <a:pt x="237489" y="259172"/>
                </a:lnTo>
                <a:close/>
              </a:path>
              <a:path w="411479" h="922020">
                <a:moveTo>
                  <a:pt x="265429" y="231165"/>
                </a:moveTo>
                <a:lnTo>
                  <a:pt x="265429" y="328979"/>
                </a:lnTo>
                <a:lnTo>
                  <a:pt x="262889" y="338883"/>
                </a:lnTo>
                <a:lnTo>
                  <a:pt x="257809" y="347868"/>
                </a:lnTo>
                <a:lnTo>
                  <a:pt x="250189" y="355976"/>
                </a:lnTo>
                <a:lnTo>
                  <a:pt x="246379" y="360474"/>
                </a:lnTo>
                <a:lnTo>
                  <a:pt x="243839" y="364884"/>
                </a:lnTo>
                <a:lnTo>
                  <a:pt x="242569" y="371164"/>
                </a:lnTo>
                <a:lnTo>
                  <a:pt x="241299" y="378246"/>
                </a:lnTo>
                <a:lnTo>
                  <a:pt x="241299" y="252639"/>
                </a:lnTo>
                <a:lnTo>
                  <a:pt x="246379" y="249076"/>
                </a:lnTo>
                <a:lnTo>
                  <a:pt x="252729" y="244176"/>
                </a:lnTo>
                <a:lnTo>
                  <a:pt x="261619" y="237514"/>
                </a:lnTo>
                <a:lnTo>
                  <a:pt x="265429" y="231165"/>
                </a:lnTo>
                <a:close/>
              </a:path>
              <a:path w="411479" h="922020">
                <a:moveTo>
                  <a:pt x="299719" y="223687"/>
                </a:moveTo>
                <a:lnTo>
                  <a:pt x="284479" y="253689"/>
                </a:lnTo>
                <a:lnTo>
                  <a:pt x="279399" y="261102"/>
                </a:lnTo>
                <a:lnTo>
                  <a:pt x="271779" y="274645"/>
                </a:lnTo>
                <a:lnTo>
                  <a:pt x="267969" y="288606"/>
                </a:lnTo>
                <a:lnTo>
                  <a:pt x="265429" y="303068"/>
                </a:lnTo>
                <a:lnTo>
                  <a:pt x="265429" y="222636"/>
                </a:lnTo>
                <a:lnTo>
                  <a:pt x="261619" y="202797"/>
                </a:lnTo>
                <a:lnTo>
                  <a:pt x="261619" y="198788"/>
                </a:lnTo>
                <a:lnTo>
                  <a:pt x="266699" y="196561"/>
                </a:lnTo>
                <a:lnTo>
                  <a:pt x="267969" y="195626"/>
                </a:lnTo>
                <a:lnTo>
                  <a:pt x="270509" y="196561"/>
                </a:lnTo>
                <a:lnTo>
                  <a:pt x="271779" y="197853"/>
                </a:lnTo>
                <a:lnTo>
                  <a:pt x="278129" y="201861"/>
                </a:lnTo>
                <a:lnTo>
                  <a:pt x="284479" y="206316"/>
                </a:lnTo>
                <a:lnTo>
                  <a:pt x="289559" y="210770"/>
                </a:lnTo>
                <a:lnTo>
                  <a:pt x="298449" y="217050"/>
                </a:lnTo>
                <a:lnTo>
                  <a:pt x="299719" y="223687"/>
                </a:lnTo>
                <a:close/>
              </a:path>
              <a:path w="411479" h="922020">
                <a:moveTo>
                  <a:pt x="287019" y="323718"/>
                </a:moveTo>
                <a:lnTo>
                  <a:pt x="287019" y="362256"/>
                </a:lnTo>
                <a:lnTo>
                  <a:pt x="284479" y="347460"/>
                </a:lnTo>
                <a:lnTo>
                  <a:pt x="284479" y="333081"/>
                </a:lnTo>
                <a:lnTo>
                  <a:pt x="287019" y="323718"/>
                </a:lnTo>
                <a:close/>
              </a:path>
              <a:path w="411479" h="922020">
                <a:moveTo>
                  <a:pt x="411479" y="0"/>
                </a:moveTo>
                <a:lnTo>
                  <a:pt x="408939" y="15974"/>
                </a:lnTo>
                <a:lnTo>
                  <a:pt x="408939" y="5733"/>
                </a:lnTo>
                <a:lnTo>
                  <a:pt x="411479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9467039" y="7006934"/>
            <a:ext cx="11430" cy="17780"/>
          </a:xfrm>
          <a:custGeom>
            <a:avLst/>
            <a:gdLst/>
            <a:ahLst/>
            <a:cxnLst/>
            <a:rect l="l" t="t" r="r" b="b"/>
            <a:pathLst>
              <a:path w="11429" h="17779">
                <a:moveTo>
                  <a:pt x="11086" y="6235"/>
                </a:moveTo>
                <a:lnTo>
                  <a:pt x="9795" y="11580"/>
                </a:lnTo>
                <a:lnTo>
                  <a:pt x="9306" y="13362"/>
                </a:lnTo>
                <a:lnTo>
                  <a:pt x="7079" y="15144"/>
                </a:lnTo>
                <a:lnTo>
                  <a:pt x="5298" y="17371"/>
                </a:lnTo>
                <a:lnTo>
                  <a:pt x="0" y="11580"/>
                </a:lnTo>
                <a:lnTo>
                  <a:pt x="3962" y="5790"/>
                </a:lnTo>
                <a:lnTo>
                  <a:pt x="5743" y="0"/>
                </a:lnTo>
                <a:lnTo>
                  <a:pt x="9306" y="2672"/>
                </a:lnTo>
                <a:lnTo>
                  <a:pt x="11086" y="623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9048039" y="7551233"/>
            <a:ext cx="8255" cy="5080"/>
          </a:xfrm>
          <a:custGeom>
            <a:avLst/>
            <a:gdLst/>
            <a:ahLst/>
            <a:cxnLst/>
            <a:rect l="l" t="t" r="r" b="b"/>
            <a:pathLst>
              <a:path w="8254" h="5079">
                <a:moveTo>
                  <a:pt x="7970" y="0"/>
                </a:moveTo>
                <a:lnTo>
                  <a:pt x="7525" y="1336"/>
                </a:lnTo>
                <a:lnTo>
                  <a:pt x="7525" y="3117"/>
                </a:lnTo>
                <a:lnTo>
                  <a:pt x="6678" y="3117"/>
                </a:lnTo>
                <a:lnTo>
                  <a:pt x="4408" y="4008"/>
                </a:lnTo>
                <a:lnTo>
                  <a:pt x="0" y="4899"/>
                </a:lnTo>
                <a:lnTo>
                  <a:pt x="934" y="1336"/>
                </a:lnTo>
                <a:lnTo>
                  <a:pt x="7970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7665613" y="7765598"/>
            <a:ext cx="144145" cy="0"/>
          </a:xfrm>
          <a:custGeom>
            <a:avLst/>
            <a:gdLst/>
            <a:ahLst/>
            <a:cxnLst/>
            <a:rect l="l" t="t" r="r" b="b"/>
            <a:pathLst>
              <a:path w="144145">
                <a:moveTo>
                  <a:pt x="0" y="0"/>
                </a:moveTo>
                <a:lnTo>
                  <a:pt x="144030" y="0"/>
                </a:lnTo>
              </a:path>
            </a:pathLst>
          </a:custGeom>
          <a:ln w="13601">
            <a:solidFill>
              <a:srgbClr val="A1E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6912077" y="7752953"/>
            <a:ext cx="118745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0" y="0"/>
                </a:moveTo>
                <a:lnTo>
                  <a:pt x="118441" y="0"/>
                </a:lnTo>
              </a:path>
            </a:pathLst>
          </a:custGeom>
          <a:ln w="12983">
            <a:solidFill>
              <a:srgbClr val="A1E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6774933" y="7717819"/>
            <a:ext cx="24130" cy="12700"/>
          </a:xfrm>
          <a:custGeom>
            <a:avLst/>
            <a:gdLst/>
            <a:ahLst/>
            <a:cxnLst/>
            <a:rect l="l" t="t" r="r" b="b"/>
            <a:pathLst>
              <a:path w="24129" h="12700">
                <a:moveTo>
                  <a:pt x="23599" y="4899"/>
                </a:moveTo>
                <a:lnTo>
                  <a:pt x="21372" y="6636"/>
                </a:lnTo>
                <a:lnTo>
                  <a:pt x="19592" y="8908"/>
                </a:lnTo>
                <a:lnTo>
                  <a:pt x="16920" y="9754"/>
                </a:lnTo>
                <a:lnTo>
                  <a:pt x="10686" y="12471"/>
                </a:lnTo>
                <a:lnTo>
                  <a:pt x="4452" y="11536"/>
                </a:lnTo>
                <a:lnTo>
                  <a:pt x="0" y="7527"/>
                </a:lnTo>
                <a:lnTo>
                  <a:pt x="0" y="7082"/>
                </a:lnTo>
                <a:lnTo>
                  <a:pt x="3562" y="3518"/>
                </a:lnTo>
                <a:lnTo>
                  <a:pt x="6233" y="2628"/>
                </a:lnTo>
                <a:lnTo>
                  <a:pt x="12467" y="0"/>
                </a:lnTo>
                <a:lnTo>
                  <a:pt x="18701" y="846"/>
                </a:lnTo>
                <a:lnTo>
                  <a:pt x="23599" y="489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6872003" y="7683032"/>
            <a:ext cx="16510" cy="5715"/>
          </a:xfrm>
          <a:custGeom>
            <a:avLst/>
            <a:gdLst/>
            <a:ahLst/>
            <a:cxnLst/>
            <a:rect l="l" t="t" r="r" b="b"/>
            <a:pathLst>
              <a:path w="16509" h="5715">
                <a:moveTo>
                  <a:pt x="16430" y="1781"/>
                </a:moveTo>
                <a:lnTo>
                  <a:pt x="14649" y="2716"/>
                </a:lnTo>
                <a:lnTo>
                  <a:pt x="12423" y="4899"/>
                </a:lnTo>
                <a:lnTo>
                  <a:pt x="8861" y="4966"/>
                </a:lnTo>
                <a:lnTo>
                  <a:pt x="445" y="5389"/>
                </a:lnTo>
                <a:lnTo>
                  <a:pt x="0" y="3162"/>
                </a:lnTo>
                <a:lnTo>
                  <a:pt x="8861" y="445"/>
                </a:lnTo>
                <a:lnTo>
                  <a:pt x="11087" y="0"/>
                </a:lnTo>
                <a:lnTo>
                  <a:pt x="14204" y="1380"/>
                </a:lnTo>
                <a:lnTo>
                  <a:pt x="16430" y="178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6814117" y="7671941"/>
            <a:ext cx="22225" cy="10795"/>
          </a:xfrm>
          <a:custGeom>
            <a:avLst/>
            <a:gdLst/>
            <a:ahLst/>
            <a:cxnLst/>
            <a:rect l="l" t="t" r="r" b="b"/>
            <a:pathLst>
              <a:path w="22225" h="10795">
                <a:moveTo>
                  <a:pt x="21818" y="5344"/>
                </a:moveTo>
                <a:lnTo>
                  <a:pt x="21818" y="6280"/>
                </a:lnTo>
                <a:lnTo>
                  <a:pt x="18255" y="9353"/>
                </a:lnTo>
                <a:lnTo>
                  <a:pt x="16029" y="10244"/>
                </a:lnTo>
                <a:lnTo>
                  <a:pt x="13358" y="10689"/>
                </a:lnTo>
                <a:lnTo>
                  <a:pt x="9795" y="10689"/>
                </a:lnTo>
                <a:lnTo>
                  <a:pt x="7124" y="10244"/>
                </a:lnTo>
                <a:lnTo>
                  <a:pt x="4452" y="9309"/>
                </a:lnTo>
                <a:lnTo>
                  <a:pt x="2226" y="7973"/>
                </a:lnTo>
                <a:lnTo>
                  <a:pt x="0" y="6681"/>
                </a:lnTo>
                <a:lnTo>
                  <a:pt x="6233" y="2182"/>
                </a:lnTo>
                <a:lnTo>
                  <a:pt x="12912" y="0"/>
                </a:lnTo>
                <a:lnTo>
                  <a:pt x="18701" y="890"/>
                </a:lnTo>
                <a:lnTo>
                  <a:pt x="21818" y="534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7413897" y="7759193"/>
            <a:ext cx="202565" cy="0"/>
          </a:xfrm>
          <a:custGeom>
            <a:avLst/>
            <a:gdLst/>
            <a:ahLst/>
            <a:cxnLst/>
            <a:rect l="l" t="t" r="r" b="b"/>
            <a:pathLst>
              <a:path w="202565">
                <a:moveTo>
                  <a:pt x="0" y="0"/>
                </a:moveTo>
                <a:lnTo>
                  <a:pt x="202553" y="0"/>
                </a:lnTo>
              </a:path>
            </a:pathLst>
          </a:custGeom>
          <a:ln w="13262">
            <a:solidFill>
              <a:srgbClr val="A1E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7428590" y="7724010"/>
            <a:ext cx="18415" cy="6985"/>
          </a:xfrm>
          <a:custGeom>
            <a:avLst/>
            <a:gdLst/>
            <a:ahLst/>
            <a:cxnLst/>
            <a:rect l="l" t="t" r="r" b="b"/>
            <a:pathLst>
              <a:path w="18415" h="6984">
                <a:moveTo>
                  <a:pt x="18256" y="4498"/>
                </a:moveTo>
                <a:lnTo>
                  <a:pt x="18256" y="4944"/>
                </a:lnTo>
                <a:lnTo>
                  <a:pt x="13358" y="6725"/>
                </a:lnTo>
                <a:lnTo>
                  <a:pt x="11176" y="6280"/>
                </a:lnTo>
                <a:lnTo>
                  <a:pt x="5743" y="5790"/>
                </a:lnTo>
                <a:lnTo>
                  <a:pt x="2671" y="3162"/>
                </a:lnTo>
                <a:lnTo>
                  <a:pt x="0" y="0"/>
                </a:lnTo>
                <a:lnTo>
                  <a:pt x="5743" y="23"/>
                </a:lnTo>
                <a:lnTo>
                  <a:pt x="12912" y="445"/>
                </a:lnTo>
                <a:lnTo>
                  <a:pt x="17810" y="1781"/>
                </a:lnTo>
                <a:lnTo>
                  <a:pt x="18256" y="4498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6936566" y="7670160"/>
            <a:ext cx="488315" cy="71755"/>
          </a:xfrm>
          <a:custGeom>
            <a:avLst/>
            <a:gdLst/>
            <a:ahLst/>
            <a:cxnLst/>
            <a:rect l="l" t="t" r="r" b="b"/>
            <a:pathLst>
              <a:path w="488315" h="71754">
                <a:moveTo>
                  <a:pt x="488016" y="53049"/>
                </a:moveTo>
                <a:lnTo>
                  <a:pt x="429240" y="65242"/>
                </a:lnTo>
                <a:lnTo>
                  <a:pt x="369129" y="70420"/>
                </a:lnTo>
                <a:lnTo>
                  <a:pt x="328387" y="71539"/>
                </a:lnTo>
                <a:lnTo>
                  <a:pt x="312580" y="71366"/>
                </a:lnTo>
                <a:lnTo>
                  <a:pt x="287644" y="71355"/>
                </a:lnTo>
                <a:lnTo>
                  <a:pt x="257512" y="68078"/>
                </a:lnTo>
                <a:lnTo>
                  <a:pt x="226921" y="67218"/>
                </a:lnTo>
                <a:lnTo>
                  <a:pt x="196413" y="66200"/>
                </a:lnTo>
                <a:lnTo>
                  <a:pt x="166531" y="62447"/>
                </a:lnTo>
                <a:lnTo>
                  <a:pt x="154105" y="60275"/>
                </a:lnTo>
                <a:lnTo>
                  <a:pt x="141595" y="58438"/>
                </a:lnTo>
                <a:lnTo>
                  <a:pt x="129086" y="56935"/>
                </a:lnTo>
                <a:lnTo>
                  <a:pt x="116660" y="55766"/>
                </a:lnTo>
                <a:lnTo>
                  <a:pt x="83821" y="51156"/>
                </a:lnTo>
                <a:lnTo>
                  <a:pt x="26994" y="30529"/>
                </a:lnTo>
                <a:lnTo>
                  <a:pt x="0" y="11224"/>
                </a:lnTo>
                <a:lnTo>
                  <a:pt x="1780" y="7660"/>
                </a:lnTo>
                <a:lnTo>
                  <a:pt x="5788" y="6369"/>
                </a:lnTo>
                <a:lnTo>
                  <a:pt x="23752" y="3604"/>
                </a:lnTo>
                <a:lnTo>
                  <a:pt x="38849" y="3713"/>
                </a:lnTo>
                <a:lnTo>
                  <a:pt x="53988" y="4575"/>
                </a:lnTo>
                <a:lnTo>
                  <a:pt x="69462" y="4587"/>
                </a:lnTo>
                <a:lnTo>
                  <a:pt x="111317" y="1462"/>
                </a:lnTo>
                <a:lnTo>
                  <a:pt x="111317" y="29397"/>
                </a:lnTo>
                <a:lnTo>
                  <a:pt x="112653" y="31179"/>
                </a:lnTo>
                <a:lnTo>
                  <a:pt x="113544" y="32960"/>
                </a:lnTo>
                <a:lnTo>
                  <a:pt x="116660" y="34742"/>
                </a:lnTo>
                <a:lnTo>
                  <a:pt x="118887" y="35187"/>
                </a:lnTo>
                <a:lnTo>
                  <a:pt x="152213" y="35757"/>
                </a:lnTo>
                <a:lnTo>
                  <a:pt x="185455" y="34263"/>
                </a:lnTo>
                <a:lnTo>
                  <a:pt x="218697" y="32018"/>
                </a:lnTo>
                <a:lnTo>
                  <a:pt x="252023" y="30332"/>
                </a:lnTo>
                <a:lnTo>
                  <a:pt x="267433" y="29930"/>
                </a:lnTo>
                <a:lnTo>
                  <a:pt x="282802" y="29920"/>
                </a:lnTo>
                <a:lnTo>
                  <a:pt x="297920" y="30996"/>
                </a:lnTo>
                <a:lnTo>
                  <a:pt x="312580" y="33851"/>
                </a:lnTo>
                <a:lnTo>
                  <a:pt x="332248" y="37845"/>
                </a:lnTo>
                <a:lnTo>
                  <a:pt x="352042" y="40048"/>
                </a:lnTo>
                <a:lnTo>
                  <a:pt x="372253" y="40823"/>
                </a:lnTo>
                <a:lnTo>
                  <a:pt x="393174" y="40532"/>
                </a:lnTo>
                <a:lnTo>
                  <a:pt x="411534" y="40422"/>
                </a:lnTo>
                <a:lnTo>
                  <a:pt x="429853" y="40649"/>
                </a:lnTo>
                <a:lnTo>
                  <a:pt x="466198" y="41468"/>
                </a:lnTo>
                <a:lnTo>
                  <a:pt x="477330" y="41913"/>
                </a:lnTo>
                <a:lnTo>
                  <a:pt x="484009" y="46323"/>
                </a:lnTo>
                <a:lnTo>
                  <a:pt x="488016" y="53049"/>
                </a:lnTo>
                <a:close/>
              </a:path>
              <a:path w="488315" h="71754">
                <a:moveTo>
                  <a:pt x="132690" y="5344"/>
                </a:moveTo>
                <a:lnTo>
                  <a:pt x="131355" y="7126"/>
                </a:lnTo>
                <a:lnTo>
                  <a:pt x="112653" y="24497"/>
                </a:lnTo>
                <a:lnTo>
                  <a:pt x="111317" y="26279"/>
                </a:lnTo>
                <a:lnTo>
                  <a:pt x="111317" y="1462"/>
                </a:lnTo>
                <a:lnTo>
                  <a:pt x="130909" y="0"/>
                </a:lnTo>
                <a:lnTo>
                  <a:pt x="131355" y="2717"/>
                </a:lnTo>
                <a:lnTo>
                  <a:pt x="132690" y="5344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7424583" y="7722229"/>
            <a:ext cx="4445" cy="1905"/>
          </a:xfrm>
          <a:custGeom>
            <a:avLst/>
            <a:gdLst/>
            <a:ahLst/>
            <a:cxnLst/>
            <a:rect l="l" t="t" r="r" b="b"/>
            <a:pathLst>
              <a:path w="4445" h="1904">
                <a:moveTo>
                  <a:pt x="4007" y="1781"/>
                </a:moveTo>
                <a:lnTo>
                  <a:pt x="445" y="1781"/>
                </a:lnTo>
                <a:lnTo>
                  <a:pt x="0" y="890"/>
                </a:lnTo>
                <a:lnTo>
                  <a:pt x="2671" y="0"/>
                </a:lnTo>
                <a:lnTo>
                  <a:pt x="3117" y="935"/>
                </a:lnTo>
                <a:lnTo>
                  <a:pt x="3562" y="1336"/>
                </a:lnTo>
                <a:lnTo>
                  <a:pt x="4007" y="1781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7531404" y="7725898"/>
            <a:ext cx="67310" cy="5715"/>
          </a:xfrm>
          <a:custGeom>
            <a:avLst/>
            <a:gdLst/>
            <a:ahLst/>
            <a:cxnLst/>
            <a:rect l="l" t="t" r="r" b="b"/>
            <a:pathLst>
              <a:path w="67309" h="5715">
                <a:moveTo>
                  <a:pt x="67235" y="873"/>
                </a:moveTo>
                <a:lnTo>
                  <a:pt x="63673" y="2655"/>
                </a:lnTo>
                <a:lnTo>
                  <a:pt x="61001" y="4882"/>
                </a:lnTo>
                <a:lnTo>
                  <a:pt x="54621" y="4916"/>
                </a:lnTo>
                <a:lnTo>
                  <a:pt x="17365" y="5254"/>
                </a:lnTo>
                <a:lnTo>
                  <a:pt x="6233" y="5327"/>
                </a:lnTo>
                <a:lnTo>
                  <a:pt x="3072" y="3991"/>
                </a:lnTo>
                <a:lnTo>
                  <a:pt x="0" y="3546"/>
                </a:lnTo>
                <a:lnTo>
                  <a:pt x="4452" y="339"/>
                </a:lnTo>
                <a:lnTo>
                  <a:pt x="9350" y="0"/>
                </a:lnTo>
                <a:lnTo>
                  <a:pt x="29728" y="15"/>
                </a:lnTo>
                <a:lnTo>
                  <a:pt x="42133" y="222"/>
                </a:lnTo>
                <a:lnTo>
                  <a:pt x="67235" y="87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6210653" y="7750940"/>
            <a:ext cx="480059" cy="0"/>
          </a:xfrm>
          <a:custGeom>
            <a:avLst/>
            <a:gdLst/>
            <a:ahLst/>
            <a:cxnLst/>
            <a:rect l="l" t="t" r="r" b="b"/>
            <a:pathLst>
              <a:path w="480059">
                <a:moveTo>
                  <a:pt x="0" y="0"/>
                </a:moveTo>
                <a:lnTo>
                  <a:pt x="479678" y="0"/>
                </a:lnTo>
              </a:path>
            </a:pathLst>
          </a:custGeom>
          <a:ln w="42919">
            <a:solidFill>
              <a:srgbClr val="A1ECD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5721824" y="7737373"/>
            <a:ext cx="85090" cy="33020"/>
          </a:xfrm>
          <a:custGeom>
            <a:avLst/>
            <a:gdLst/>
            <a:ahLst/>
            <a:cxnLst/>
            <a:rect l="l" t="t" r="r" b="b"/>
            <a:pathLst>
              <a:path w="85089" h="33020">
                <a:moveTo>
                  <a:pt x="85046" y="8507"/>
                </a:moveTo>
                <a:lnTo>
                  <a:pt x="82375" y="12471"/>
                </a:lnTo>
                <a:lnTo>
                  <a:pt x="77031" y="16970"/>
                </a:lnTo>
                <a:lnTo>
                  <a:pt x="67792" y="24849"/>
                </a:lnTo>
                <a:lnTo>
                  <a:pt x="60222" y="29258"/>
                </a:lnTo>
                <a:lnTo>
                  <a:pt x="51484" y="31420"/>
                </a:lnTo>
                <a:lnTo>
                  <a:pt x="38738" y="32559"/>
                </a:lnTo>
                <a:lnTo>
                  <a:pt x="27099" y="32260"/>
                </a:lnTo>
                <a:lnTo>
                  <a:pt x="17421" y="29497"/>
                </a:lnTo>
                <a:lnTo>
                  <a:pt x="9496" y="24479"/>
                </a:lnTo>
                <a:lnTo>
                  <a:pt x="3116" y="17415"/>
                </a:lnTo>
                <a:lnTo>
                  <a:pt x="0" y="12516"/>
                </a:lnTo>
                <a:lnTo>
                  <a:pt x="890" y="8062"/>
                </a:lnTo>
                <a:lnTo>
                  <a:pt x="5343" y="4944"/>
                </a:lnTo>
                <a:lnTo>
                  <a:pt x="9796" y="1380"/>
                </a:lnTo>
                <a:lnTo>
                  <a:pt x="18300" y="0"/>
                </a:lnTo>
                <a:lnTo>
                  <a:pt x="24534" y="490"/>
                </a:lnTo>
                <a:lnTo>
                  <a:pt x="32950" y="0"/>
                </a:lnTo>
                <a:lnTo>
                  <a:pt x="52709" y="1592"/>
                </a:lnTo>
                <a:lnTo>
                  <a:pt x="63569" y="2405"/>
                </a:lnTo>
                <a:lnTo>
                  <a:pt x="74805" y="3117"/>
                </a:lnTo>
                <a:lnTo>
                  <a:pt x="77477" y="3117"/>
                </a:lnTo>
                <a:lnTo>
                  <a:pt x="80594" y="4454"/>
                </a:lnTo>
                <a:lnTo>
                  <a:pt x="82375" y="5835"/>
                </a:lnTo>
                <a:lnTo>
                  <a:pt x="85046" y="850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5842091" y="7692831"/>
            <a:ext cx="135890" cy="28575"/>
          </a:xfrm>
          <a:custGeom>
            <a:avLst/>
            <a:gdLst/>
            <a:ahLst/>
            <a:cxnLst/>
            <a:rect l="l" t="t" r="r" b="b"/>
            <a:pathLst>
              <a:path w="135889" h="28575">
                <a:moveTo>
                  <a:pt x="135362" y="9843"/>
                </a:moveTo>
                <a:lnTo>
                  <a:pt x="135362" y="14297"/>
                </a:lnTo>
                <a:lnTo>
                  <a:pt x="134916" y="19642"/>
                </a:lnTo>
                <a:lnTo>
                  <a:pt x="130018" y="22760"/>
                </a:lnTo>
                <a:lnTo>
                  <a:pt x="123917" y="25873"/>
                </a:lnTo>
                <a:lnTo>
                  <a:pt x="117273" y="27755"/>
                </a:lnTo>
                <a:lnTo>
                  <a:pt x="110545" y="28141"/>
                </a:lnTo>
                <a:lnTo>
                  <a:pt x="104193" y="26769"/>
                </a:lnTo>
                <a:lnTo>
                  <a:pt x="89721" y="21939"/>
                </a:lnTo>
                <a:lnTo>
                  <a:pt x="74916" y="18863"/>
                </a:lnTo>
                <a:lnTo>
                  <a:pt x="59610" y="17624"/>
                </a:lnTo>
                <a:lnTo>
                  <a:pt x="43636" y="18306"/>
                </a:lnTo>
                <a:lnTo>
                  <a:pt x="34619" y="18910"/>
                </a:lnTo>
                <a:lnTo>
                  <a:pt x="25602" y="19325"/>
                </a:lnTo>
                <a:lnTo>
                  <a:pt x="16586" y="19565"/>
                </a:lnTo>
                <a:lnTo>
                  <a:pt x="4898" y="19642"/>
                </a:lnTo>
                <a:lnTo>
                  <a:pt x="2671" y="17861"/>
                </a:lnTo>
                <a:lnTo>
                  <a:pt x="0" y="16970"/>
                </a:lnTo>
                <a:lnTo>
                  <a:pt x="2671" y="15188"/>
                </a:lnTo>
                <a:lnTo>
                  <a:pt x="4898" y="12917"/>
                </a:lnTo>
                <a:lnTo>
                  <a:pt x="7569" y="12471"/>
                </a:lnTo>
                <a:lnTo>
                  <a:pt x="20802" y="10147"/>
                </a:lnTo>
                <a:lnTo>
                  <a:pt x="33283" y="7911"/>
                </a:lnTo>
                <a:lnTo>
                  <a:pt x="44262" y="5850"/>
                </a:lnTo>
                <a:lnTo>
                  <a:pt x="52986" y="4053"/>
                </a:lnTo>
                <a:lnTo>
                  <a:pt x="68975" y="3058"/>
                </a:lnTo>
                <a:lnTo>
                  <a:pt x="94939" y="1234"/>
                </a:lnTo>
                <a:lnTo>
                  <a:pt x="106419" y="490"/>
                </a:lnTo>
                <a:lnTo>
                  <a:pt x="112208" y="0"/>
                </a:lnTo>
                <a:lnTo>
                  <a:pt x="118441" y="935"/>
                </a:lnTo>
                <a:lnTo>
                  <a:pt x="123917" y="1356"/>
                </a:lnTo>
                <a:lnTo>
                  <a:pt x="131800" y="1380"/>
                </a:lnTo>
                <a:lnTo>
                  <a:pt x="134916" y="4498"/>
                </a:lnTo>
                <a:lnTo>
                  <a:pt x="135362" y="984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6056266" y="7648172"/>
            <a:ext cx="164465" cy="20320"/>
          </a:xfrm>
          <a:custGeom>
            <a:avLst/>
            <a:gdLst/>
            <a:ahLst/>
            <a:cxnLst/>
            <a:rect l="l" t="t" r="r" b="b"/>
            <a:pathLst>
              <a:path w="164464" h="20320">
                <a:moveTo>
                  <a:pt x="163859" y="6843"/>
                </a:moveTo>
                <a:lnTo>
                  <a:pt x="128454" y="13671"/>
                </a:lnTo>
                <a:lnTo>
                  <a:pt x="93006" y="18039"/>
                </a:lnTo>
                <a:lnTo>
                  <a:pt x="57474" y="19827"/>
                </a:lnTo>
                <a:lnTo>
                  <a:pt x="21818" y="18914"/>
                </a:lnTo>
                <a:lnTo>
                  <a:pt x="16030" y="18424"/>
                </a:lnTo>
                <a:lnTo>
                  <a:pt x="10686" y="15796"/>
                </a:lnTo>
                <a:lnTo>
                  <a:pt x="5343" y="13569"/>
                </a:lnTo>
                <a:lnTo>
                  <a:pt x="3116" y="12232"/>
                </a:lnTo>
                <a:lnTo>
                  <a:pt x="1781" y="10005"/>
                </a:lnTo>
                <a:lnTo>
                  <a:pt x="0" y="8669"/>
                </a:lnTo>
                <a:lnTo>
                  <a:pt x="2671" y="6887"/>
                </a:lnTo>
                <a:lnTo>
                  <a:pt x="4898" y="4660"/>
                </a:lnTo>
                <a:lnTo>
                  <a:pt x="7569" y="4215"/>
                </a:lnTo>
                <a:lnTo>
                  <a:pt x="14700" y="2648"/>
                </a:lnTo>
                <a:lnTo>
                  <a:pt x="21873" y="1036"/>
                </a:lnTo>
                <a:lnTo>
                  <a:pt x="28796" y="0"/>
                </a:lnTo>
                <a:lnTo>
                  <a:pt x="35176" y="162"/>
                </a:lnTo>
                <a:lnTo>
                  <a:pt x="65580" y="3982"/>
                </a:lnTo>
                <a:lnTo>
                  <a:pt x="96067" y="5674"/>
                </a:lnTo>
                <a:lnTo>
                  <a:pt x="126721" y="5611"/>
                </a:lnTo>
                <a:lnTo>
                  <a:pt x="157626" y="4170"/>
                </a:lnTo>
                <a:lnTo>
                  <a:pt x="159407" y="3680"/>
                </a:lnTo>
                <a:lnTo>
                  <a:pt x="161633" y="5952"/>
                </a:lnTo>
                <a:lnTo>
                  <a:pt x="163859" y="684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5940496" y="7653234"/>
            <a:ext cx="10795" cy="5715"/>
          </a:xfrm>
          <a:custGeom>
            <a:avLst/>
            <a:gdLst/>
            <a:ahLst/>
            <a:cxnLst/>
            <a:rect l="l" t="t" r="r" b="b"/>
            <a:pathLst>
              <a:path w="10795" h="5715">
                <a:moveTo>
                  <a:pt x="10241" y="2717"/>
                </a:moveTo>
                <a:lnTo>
                  <a:pt x="8014" y="3607"/>
                </a:lnTo>
                <a:lnTo>
                  <a:pt x="5343" y="4944"/>
                </a:lnTo>
                <a:lnTo>
                  <a:pt x="3116" y="5389"/>
                </a:lnTo>
                <a:lnTo>
                  <a:pt x="2226" y="5389"/>
                </a:lnTo>
                <a:lnTo>
                  <a:pt x="890" y="3162"/>
                </a:lnTo>
                <a:lnTo>
                  <a:pt x="0" y="1826"/>
                </a:lnTo>
                <a:lnTo>
                  <a:pt x="2226" y="1336"/>
                </a:lnTo>
                <a:lnTo>
                  <a:pt x="4898" y="0"/>
                </a:lnTo>
                <a:lnTo>
                  <a:pt x="8014" y="0"/>
                </a:lnTo>
                <a:lnTo>
                  <a:pt x="9350" y="1781"/>
                </a:lnTo>
                <a:lnTo>
                  <a:pt x="10241" y="271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6367466" y="7625574"/>
            <a:ext cx="52069" cy="20955"/>
          </a:xfrm>
          <a:custGeom>
            <a:avLst/>
            <a:gdLst/>
            <a:ahLst/>
            <a:cxnLst/>
            <a:rect l="l" t="t" r="r" b="b"/>
            <a:pathLst>
              <a:path w="52070" h="20954">
                <a:moveTo>
                  <a:pt x="51651" y="8952"/>
                </a:moveTo>
                <a:lnTo>
                  <a:pt x="18965" y="20745"/>
                </a:lnTo>
                <a:lnTo>
                  <a:pt x="11577" y="20088"/>
                </a:lnTo>
                <a:lnTo>
                  <a:pt x="4452" y="18751"/>
                </a:lnTo>
                <a:lnTo>
                  <a:pt x="0" y="15634"/>
                </a:lnTo>
                <a:lnTo>
                  <a:pt x="445" y="10734"/>
                </a:lnTo>
                <a:lnTo>
                  <a:pt x="28541" y="1380"/>
                </a:lnTo>
                <a:lnTo>
                  <a:pt x="31658" y="935"/>
                </a:lnTo>
                <a:lnTo>
                  <a:pt x="34731" y="445"/>
                </a:lnTo>
                <a:lnTo>
                  <a:pt x="42300" y="0"/>
                </a:lnTo>
                <a:lnTo>
                  <a:pt x="49425" y="935"/>
                </a:lnTo>
                <a:lnTo>
                  <a:pt x="50315" y="4498"/>
                </a:lnTo>
                <a:lnTo>
                  <a:pt x="51651" y="8952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6514004" y="7614884"/>
            <a:ext cx="24130" cy="7620"/>
          </a:xfrm>
          <a:custGeom>
            <a:avLst/>
            <a:gdLst/>
            <a:ahLst/>
            <a:cxnLst/>
            <a:rect l="l" t="t" r="r" b="b"/>
            <a:pathLst>
              <a:path w="24129" h="7620">
                <a:moveTo>
                  <a:pt x="23599" y="2717"/>
                </a:moveTo>
                <a:lnTo>
                  <a:pt x="23599" y="3162"/>
                </a:lnTo>
                <a:lnTo>
                  <a:pt x="21372" y="5835"/>
                </a:lnTo>
                <a:lnTo>
                  <a:pt x="20037" y="6280"/>
                </a:lnTo>
                <a:lnTo>
                  <a:pt x="14248" y="6725"/>
                </a:lnTo>
                <a:lnTo>
                  <a:pt x="8905" y="7171"/>
                </a:lnTo>
                <a:lnTo>
                  <a:pt x="1781" y="7171"/>
                </a:lnTo>
                <a:lnTo>
                  <a:pt x="0" y="5879"/>
                </a:lnTo>
                <a:lnTo>
                  <a:pt x="0" y="4944"/>
                </a:lnTo>
                <a:lnTo>
                  <a:pt x="2226" y="1781"/>
                </a:lnTo>
                <a:lnTo>
                  <a:pt x="19591" y="0"/>
                </a:lnTo>
                <a:lnTo>
                  <a:pt x="23599" y="271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9771115" y="5992675"/>
            <a:ext cx="100965" cy="283845"/>
          </a:xfrm>
          <a:custGeom>
            <a:avLst/>
            <a:gdLst/>
            <a:ahLst/>
            <a:cxnLst/>
            <a:rect l="l" t="t" r="r" b="b"/>
            <a:pathLst>
              <a:path w="100965" h="283845">
                <a:moveTo>
                  <a:pt x="77141" y="136555"/>
                </a:moveTo>
                <a:lnTo>
                  <a:pt x="71955" y="181521"/>
                </a:lnTo>
                <a:lnTo>
                  <a:pt x="49914" y="224489"/>
                </a:lnTo>
                <a:lnTo>
                  <a:pt x="41058" y="234740"/>
                </a:lnTo>
                <a:lnTo>
                  <a:pt x="33161" y="245558"/>
                </a:lnTo>
                <a:lnTo>
                  <a:pt x="26183" y="257211"/>
                </a:lnTo>
                <a:lnTo>
                  <a:pt x="20081" y="269967"/>
                </a:lnTo>
                <a:lnTo>
                  <a:pt x="18746" y="272639"/>
                </a:lnTo>
                <a:lnTo>
                  <a:pt x="16519" y="274822"/>
                </a:lnTo>
                <a:lnTo>
                  <a:pt x="14738" y="277093"/>
                </a:lnTo>
                <a:lnTo>
                  <a:pt x="10731" y="281949"/>
                </a:lnTo>
                <a:lnTo>
                  <a:pt x="5833" y="283730"/>
                </a:lnTo>
                <a:lnTo>
                  <a:pt x="890" y="281949"/>
                </a:lnTo>
                <a:lnTo>
                  <a:pt x="0" y="281503"/>
                </a:lnTo>
                <a:lnTo>
                  <a:pt x="445" y="276158"/>
                </a:lnTo>
                <a:lnTo>
                  <a:pt x="890" y="273040"/>
                </a:lnTo>
                <a:lnTo>
                  <a:pt x="1825" y="269967"/>
                </a:lnTo>
                <a:lnTo>
                  <a:pt x="2226" y="266805"/>
                </a:lnTo>
                <a:lnTo>
                  <a:pt x="3607" y="264177"/>
                </a:lnTo>
                <a:lnTo>
                  <a:pt x="7614" y="252106"/>
                </a:lnTo>
                <a:lnTo>
                  <a:pt x="11176" y="242351"/>
                </a:lnTo>
                <a:lnTo>
                  <a:pt x="11621" y="240970"/>
                </a:lnTo>
                <a:lnTo>
                  <a:pt x="22085" y="201607"/>
                </a:lnTo>
                <a:lnTo>
                  <a:pt x="26399" y="186539"/>
                </a:lnTo>
                <a:lnTo>
                  <a:pt x="31213" y="173267"/>
                </a:lnTo>
                <a:lnTo>
                  <a:pt x="36641" y="160015"/>
                </a:lnTo>
                <a:lnTo>
                  <a:pt x="41271" y="146759"/>
                </a:lnTo>
                <a:lnTo>
                  <a:pt x="44657" y="133161"/>
                </a:lnTo>
                <a:lnTo>
                  <a:pt x="46352" y="118882"/>
                </a:lnTo>
                <a:lnTo>
                  <a:pt x="46797" y="113091"/>
                </a:lnTo>
                <a:lnTo>
                  <a:pt x="49024" y="105964"/>
                </a:lnTo>
                <a:lnTo>
                  <a:pt x="67725" y="72157"/>
                </a:lnTo>
                <a:lnTo>
                  <a:pt x="77120" y="43351"/>
                </a:lnTo>
                <a:lnTo>
                  <a:pt x="77120" y="127389"/>
                </a:lnTo>
                <a:lnTo>
                  <a:pt x="77141" y="136555"/>
                </a:lnTo>
                <a:close/>
              </a:path>
              <a:path w="100965" h="283845">
                <a:moveTo>
                  <a:pt x="100737" y="14793"/>
                </a:moveTo>
                <a:lnTo>
                  <a:pt x="100285" y="21625"/>
                </a:lnTo>
                <a:lnTo>
                  <a:pt x="98915" y="28456"/>
                </a:lnTo>
                <a:lnTo>
                  <a:pt x="96667" y="35187"/>
                </a:lnTo>
                <a:lnTo>
                  <a:pt x="88178" y="57611"/>
                </a:lnTo>
                <a:lnTo>
                  <a:pt x="81717" y="80286"/>
                </a:lnTo>
                <a:lnTo>
                  <a:pt x="77845" y="103461"/>
                </a:lnTo>
                <a:lnTo>
                  <a:pt x="77120" y="127389"/>
                </a:lnTo>
                <a:lnTo>
                  <a:pt x="77120" y="43351"/>
                </a:lnTo>
                <a:lnTo>
                  <a:pt x="77967" y="40533"/>
                </a:lnTo>
                <a:lnTo>
                  <a:pt x="80492" y="31471"/>
                </a:lnTo>
                <a:lnTo>
                  <a:pt x="83143" y="22493"/>
                </a:lnTo>
                <a:lnTo>
                  <a:pt x="86545" y="13849"/>
                </a:lnTo>
                <a:lnTo>
                  <a:pt x="91325" y="5790"/>
                </a:lnTo>
                <a:lnTo>
                  <a:pt x="93060" y="3563"/>
                </a:lnTo>
                <a:lnTo>
                  <a:pt x="95777" y="1781"/>
                </a:lnTo>
                <a:lnTo>
                  <a:pt x="98003" y="0"/>
                </a:lnTo>
                <a:lnTo>
                  <a:pt x="98938" y="2716"/>
                </a:lnTo>
                <a:lnTo>
                  <a:pt x="99784" y="4899"/>
                </a:lnTo>
                <a:lnTo>
                  <a:pt x="100230" y="8062"/>
                </a:lnTo>
                <a:lnTo>
                  <a:pt x="100737" y="14793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9852644" y="5455992"/>
            <a:ext cx="16510" cy="43815"/>
          </a:xfrm>
          <a:custGeom>
            <a:avLst/>
            <a:gdLst/>
            <a:ahLst/>
            <a:cxnLst/>
            <a:rect l="l" t="t" r="r" b="b"/>
            <a:pathLst>
              <a:path w="16509" h="43814">
                <a:moveTo>
                  <a:pt x="16030" y="6280"/>
                </a:moveTo>
                <a:lnTo>
                  <a:pt x="15584" y="8908"/>
                </a:lnTo>
                <a:lnTo>
                  <a:pt x="12874" y="22270"/>
                </a:lnTo>
                <a:lnTo>
                  <a:pt x="11395" y="28951"/>
                </a:lnTo>
                <a:lnTo>
                  <a:pt x="9796" y="35633"/>
                </a:lnTo>
                <a:lnTo>
                  <a:pt x="9350" y="37904"/>
                </a:lnTo>
                <a:lnTo>
                  <a:pt x="7124" y="40978"/>
                </a:lnTo>
                <a:lnTo>
                  <a:pt x="5343" y="42314"/>
                </a:lnTo>
                <a:lnTo>
                  <a:pt x="2225" y="43650"/>
                </a:lnTo>
                <a:lnTo>
                  <a:pt x="0" y="39642"/>
                </a:lnTo>
                <a:lnTo>
                  <a:pt x="15139" y="0"/>
                </a:lnTo>
                <a:lnTo>
                  <a:pt x="16030" y="628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9955056" y="5395415"/>
            <a:ext cx="4445" cy="7620"/>
          </a:xfrm>
          <a:custGeom>
            <a:avLst/>
            <a:gdLst/>
            <a:ahLst/>
            <a:cxnLst/>
            <a:rect l="l" t="t" r="r" b="b"/>
            <a:pathLst>
              <a:path w="4445" h="7620">
                <a:moveTo>
                  <a:pt x="4007" y="0"/>
                </a:moveTo>
                <a:lnTo>
                  <a:pt x="4007" y="7572"/>
                </a:lnTo>
                <a:lnTo>
                  <a:pt x="0" y="6681"/>
                </a:lnTo>
                <a:lnTo>
                  <a:pt x="4007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9901179" y="5549530"/>
            <a:ext cx="3810" cy="5715"/>
          </a:xfrm>
          <a:custGeom>
            <a:avLst/>
            <a:gdLst/>
            <a:ahLst/>
            <a:cxnLst/>
            <a:rect l="l" t="t" r="r" b="b"/>
            <a:pathLst>
              <a:path w="3809" h="5714">
                <a:moveTo>
                  <a:pt x="3562" y="5300"/>
                </a:moveTo>
                <a:lnTo>
                  <a:pt x="0" y="4899"/>
                </a:lnTo>
                <a:lnTo>
                  <a:pt x="2671" y="0"/>
                </a:lnTo>
                <a:lnTo>
                  <a:pt x="3562" y="530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9830381" y="5560665"/>
            <a:ext cx="2540" cy="9525"/>
          </a:xfrm>
          <a:custGeom>
            <a:avLst/>
            <a:gdLst/>
            <a:ahLst/>
            <a:cxnLst/>
            <a:rect l="l" t="t" r="r" b="b"/>
            <a:pathLst>
              <a:path w="2540" h="9525">
                <a:moveTo>
                  <a:pt x="810" y="5949"/>
                </a:moveTo>
                <a:lnTo>
                  <a:pt x="445" y="7571"/>
                </a:lnTo>
                <a:lnTo>
                  <a:pt x="0" y="9353"/>
                </a:lnTo>
                <a:lnTo>
                  <a:pt x="810" y="5949"/>
                </a:lnTo>
                <a:close/>
              </a:path>
              <a:path w="2540" h="9525">
                <a:moveTo>
                  <a:pt x="2225" y="0"/>
                </a:moveTo>
                <a:lnTo>
                  <a:pt x="2225" y="2672"/>
                </a:lnTo>
                <a:lnTo>
                  <a:pt x="1780" y="4008"/>
                </a:lnTo>
                <a:lnTo>
                  <a:pt x="849" y="5783"/>
                </a:lnTo>
                <a:lnTo>
                  <a:pt x="2225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9827218" y="5547303"/>
            <a:ext cx="33020" cy="50165"/>
          </a:xfrm>
          <a:custGeom>
            <a:avLst/>
            <a:gdLst/>
            <a:ahLst/>
            <a:cxnLst/>
            <a:rect l="l" t="t" r="r" b="b"/>
            <a:pathLst>
              <a:path w="33020" h="50164">
                <a:moveTo>
                  <a:pt x="21818" y="7789"/>
                </a:moveTo>
                <a:lnTo>
                  <a:pt x="21818" y="36078"/>
                </a:lnTo>
                <a:lnTo>
                  <a:pt x="18701" y="40532"/>
                </a:lnTo>
                <a:lnTo>
                  <a:pt x="14694" y="44096"/>
                </a:lnTo>
                <a:lnTo>
                  <a:pt x="10241" y="47659"/>
                </a:lnTo>
                <a:lnTo>
                  <a:pt x="7971" y="49441"/>
                </a:lnTo>
                <a:lnTo>
                  <a:pt x="5343" y="49886"/>
                </a:lnTo>
                <a:lnTo>
                  <a:pt x="3117" y="49441"/>
                </a:lnTo>
                <a:lnTo>
                  <a:pt x="1781" y="48995"/>
                </a:lnTo>
                <a:lnTo>
                  <a:pt x="0" y="45877"/>
                </a:lnTo>
                <a:lnTo>
                  <a:pt x="0" y="44096"/>
                </a:lnTo>
                <a:lnTo>
                  <a:pt x="2615" y="30566"/>
                </a:lnTo>
                <a:lnTo>
                  <a:pt x="3819" y="23864"/>
                </a:lnTo>
                <a:lnTo>
                  <a:pt x="4898" y="17371"/>
                </a:lnTo>
                <a:lnTo>
                  <a:pt x="5343" y="14251"/>
                </a:lnTo>
                <a:lnTo>
                  <a:pt x="6678" y="11580"/>
                </a:lnTo>
                <a:lnTo>
                  <a:pt x="17409" y="0"/>
                </a:lnTo>
                <a:lnTo>
                  <a:pt x="20971" y="3117"/>
                </a:lnTo>
                <a:lnTo>
                  <a:pt x="21818" y="7789"/>
                </a:lnTo>
                <a:close/>
              </a:path>
              <a:path w="33020" h="50164">
                <a:moveTo>
                  <a:pt x="32104" y="445"/>
                </a:moveTo>
                <a:lnTo>
                  <a:pt x="32104" y="10645"/>
                </a:lnTo>
                <a:lnTo>
                  <a:pt x="31658" y="13361"/>
                </a:lnTo>
                <a:lnTo>
                  <a:pt x="22263" y="35143"/>
                </a:lnTo>
                <a:lnTo>
                  <a:pt x="21372" y="38261"/>
                </a:lnTo>
                <a:lnTo>
                  <a:pt x="21372" y="37860"/>
                </a:lnTo>
                <a:lnTo>
                  <a:pt x="21818" y="36078"/>
                </a:lnTo>
                <a:lnTo>
                  <a:pt x="21818" y="7789"/>
                </a:lnTo>
                <a:lnTo>
                  <a:pt x="22263" y="10244"/>
                </a:lnTo>
                <a:lnTo>
                  <a:pt x="22263" y="22716"/>
                </a:lnTo>
                <a:lnTo>
                  <a:pt x="23198" y="28506"/>
                </a:lnTo>
                <a:lnTo>
                  <a:pt x="23644" y="29797"/>
                </a:lnTo>
                <a:lnTo>
                  <a:pt x="32104" y="445"/>
                </a:lnTo>
                <a:close/>
              </a:path>
              <a:path w="33020" h="50164">
                <a:moveTo>
                  <a:pt x="23198" y="16035"/>
                </a:moveTo>
                <a:lnTo>
                  <a:pt x="22263" y="22716"/>
                </a:lnTo>
                <a:lnTo>
                  <a:pt x="22263" y="10244"/>
                </a:lnTo>
                <a:lnTo>
                  <a:pt x="23198" y="16035"/>
                </a:lnTo>
                <a:close/>
              </a:path>
              <a:path w="33020" h="50164">
                <a:moveTo>
                  <a:pt x="32549" y="5745"/>
                </a:moveTo>
                <a:lnTo>
                  <a:pt x="32104" y="8462"/>
                </a:lnTo>
                <a:lnTo>
                  <a:pt x="32104" y="1736"/>
                </a:lnTo>
                <a:lnTo>
                  <a:pt x="32549" y="57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9832607" y="5541913"/>
            <a:ext cx="5715" cy="19050"/>
          </a:xfrm>
          <a:custGeom>
            <a:avLst/>
            <a:gdLst/>
            <a:ahLst/>
            <a:cxnLst/>
            <a:rect l="l" t="t" r="r" b="b"/>
            <a:pathLst>
              <a:path w="5715" h="19050">
                <a:moveTo>
                  <a:pt x="5343" y="0"/>
                </a:moveTo>
                <a:lnTo>
                  <a:pt x="0" y="18751"/>
                </a:lnTo>
                <a:lnTo>
                  <a:pt x="489" y="16480"/>
                </a:lnTo>
                <a:lnTo>
                  <a:pt x="934" y="14253"/>
                </a:lnTo>
                <a:lnTo>
                  <a:pt x="1335" y="12070"/>
                </a:lnTo>
                <a:lnTo>
                  <a:pt x="3116" y="6725"/>
                </a:lnTo>
                <a:lnTo>
                  <a:pt x="4052" y="4053"/>
                </a:lnTo>
                <a:lnTo>
                  <a:pt x="5343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9715055" y="5968622"/>
            <a:ext cx="7620" cy="10795"/>
          </a:xfrm>
          <a:custGeom>
            <a:avLst/>
            <a:gdLst/>
            <a:ahLst/>
            <a:cxnLst/>
            <a:rect l="l" t="t" r="r" b="b"/>
            <a:pathLst>
              <a:path w="7620" h="10795">
                <a:moveTo>
                  <a:pt x="7124" y="2716"/>
                </a:moveTo>
                <a:lnTo>
                  <a:pt x="7124" y="3563"/>
                </a:lnTo>
                <a:lnTo>
                  <a:pt x="6679" y="5835"/>
                </a:lnTo>
                <a:lnTo>
                  <a:pt x="4853" y="8463"/>
                </a:lnTo>
                <a:lnTo>
                  <a:pt x="4007" y="10690"/>
                </a:lnTo>
                <a:lnTo>
                  <a:pt x="0" y="7572"/>
                </a:lnTo>
                <a:lnTo>
                  <a:pt x="3562" y="0"/>
                </a:lnTo>
                <a:lnTo>
                  <a:pt x="4853" y="1336"/>
                </a:lnTo>
                <a:lnTo>
                  <a:pt x="7124" y="271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9935909" y="5189142"/>
            <a:ext cx="3175" cy="7620"/>
          </a:xfrm>
          <a:custGeom>
            <a:avLst/>
            <a:gdLst/>
            <a:ahLst/>
            <a:cxnLst/>
            <a:rect l="l" t="t" r="r" b="b"/>
            <a:pathLst>
              <a:path w="3175" h="7620">
                <a:moveTo>
                  <a:pt x="3072" y="935"/>
                </a:moveTo>
                <a:lnTo>
                  <a:pt x="0" y="7126"/>
                </a:lnTo>
                <a:lnTo>
                  <a:pt x="445" y="0"/>
                </a:lnTo>
                <a:lnTo>
                  <a:pt x="3072" y="93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9890403" y="5328113"/>
            <a:ext cx="12700" cy="34925"/>
          </a:xfrm>
          <a:custGeom>
            <a:avLst/>
            <a:gdLst/>
            <a:ahLst/>
            <a:cxnLst/>
            <a:rect l="l" t="t" r="r" b="b"/>
            <a:pathLst>
              <a:path w="12700" h="34925">
                <a:moveTo>
                  <a:pt x="12511" y="7126"/>
                </a:moveTo>
                <a:lnTo>
                  <a:pt x="11175" y="11625"/>
                </a:lnTo>
                <a:lnTo>
                  <a:pt x="9840" y="17371"/>
                </a:lnTo>
                <a:lnTo>
                  <a:pt x="8014" y="23607"/>
                </a:lnTo>
                <a:lnTo>
                  <a:pt x="5832" y="30734"/>
                </a:lnTo>
                <a:lnTo>
                  <a:pt x="2715" y="34742"/>
                </a:lnTo>
                <a:lnTo>
                  <a:pt x="934" y="32070"/>
                </a:lnTo>
                <a:lnTo>
                  <a:pt x="0" y="30734"/>
                </a:lnTo>
                <a:lnTo>
                  <a:pt x="11175" y="0"/>
                </a:lnTo>
                <a:lnTo>
                  <a:pt x="11620" y="1781"/>
                </a:lnTo>
                <a:lnTo>
                  <a:pt x="12110" y="4008"/>
                </a:lnTo>
                <a:lnTo>
                  <a:pt x="12511" y="712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9912756" y="5248873"/>
            <a:ext cx="12065" cy="26670"/>
          </a:xfrm>
          <a:custGeom>
            <a:avLst/>
            <a:gdLst/>
            <a:ahLst/>
            <a:cxnLst/>
            <a:rect l="l" t="t" r="r" b="b"/>
            <a:pathLst>
              <a:path w="12065" h="26670">
                <a:moveTo>
                  <a:pt x="12022" y="5300"/>
                </a:moveTo>
                <a:lnTo>
                  <a:pt x="10241" y="13808"/>
                </a:lnTo>
                <a:lnTo>
                  <a:pt x="8460" y="21380"/>
                </a:lnTo>
                <a:lnTo>
                  <a:pt x="5343" y="26279"/>
                </a:lnTo>
                <a:lnTo>
                  <a:pt x="1825" y="25888"/>
                </a:lnTo>
                <a:lnTo>
                  <a:pt x="400" y="25834"/>
                </a:lnTo>
                <a:lnTo>
                  <a:pt x="400" y="20043"/>
                </a:lnTo>
                <a:lnTo>
                  <a:pt x="0" y="17415"/>
                </a:lnTo>
                <a:lnTo>
                  <a:pt x="934" y="13852"/>
                </a:lnTo>
                <a:lnTo>
                  <a:pt x="8460" y="384"/>
                </a:lnTo>
                <a:lnTo>
                  <a:pt x="11532" y="0"/>
                </a:lnTo>
                <a:lnTo>
                  <a:pt x="12022" y="530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9715501" y="6442145"/>
            <a:ext cx="29209" cy="43815"/>
          </a:xfrm>
          <a:custGeom>
            <a:avLst/>
            <a:gdLst/>
            <a:ahLst/>
            <a:cxnLst/>
            <a:rect l="l" t="t" r="r" b="b"/>
            <a:pathLst>
              <a:path w="29209" h="43814">
                <a:moveTo>
                  <a:pt x="28942" y="5790"/>
                </a:moveTo>
                <a:lnTo>
                  <a:pt x="28942" y="8463"/>
                </a:lnTo>
                <a:lnTo>
                  <a:pt x="28651" y="19514"/>
                </a:lnTo>
                <a:lnTo>
                  <a:pt x="25413" y="28729"/>
                </a:lnTo>
                <a:lnTo>
                  <a:pt x="19587" y="36273"/>
                </a:lnTo>
                <a:lnTo>
                  <a:pt x="11531" y="42314"/>
                </a:lnTo>
                <a:lnTo>
                  <a:pt x="9795" y="43650"/>
                </a:lnTo>
                <a:lnTo>
                  <a:pt x="6233" y="43250"/>
                </a:lnTo>
                <a:lnTo>
                  <a:pt x="4853" y="41869"/>
                </a:lnTo>
                <a:lnTo>
                  <a:pt x="845" y="38305"/>
                </a:lnTo>
                <a:lnTo>
                  <a:pt x="0" y="33450"/>
                </a:lnTo>
                <a:lnTo>
                  <a:pt x="2181" y="26725"/>
                </a:lnTo>
                <a:lnTo>
                  <a:pt x="9306" y="13362"/>
                </a:lnTo>
                <a:lnTo>
                  <a:pt x="14248" y="6236"/>
                </a:lnTo>
                <a:lnTo>
                  <a:pt x="16919" y="1737"/>
                </a:lnTo>
                <a:lnTo>
                  <a:pt x="21817" y="0"/>
                </a:lnTo>
                <a:lnTo>
                  <a:pt x="26671" y="891"/>
                </a:lnTo>
                <a:lnTo>
                  <a:pt x="28007" y="1336"/>
                </a:lnTo>
                <a:lnTo>
                  <a:pt x="28942" y="579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9372159" y="6820259"/>
            <a:ext cx="30480" cy="83185"/>
          </a:xfrm>
          <a:custGeom>
            <a:avLst/>
            <a:gdLst/>
            <a:ahLst/>
            <a:cxnLst/>
            <a:rect l="l" t="t" r="r" b="b"/>
            <a:pathLst>
              <a:path w="30479" h="83184">
                <a:moveTo>
                  <a:pt x="30316" y="7616"/>
                </a:moveTo>
                <a:lnTo>
                  <a:pt x="21888" y="45571"/>
                </a:lnTo>
                <a:lnTo>
                  <a:pt x="8497" y="82892"/>
                </a:lnTo>
                <a:lnTo>
                  <a:pt x="8051" y="82892"/>
                </a:lnTo>
                <a:lnTo>
                  <a:pt x="3109" y="80665"/>
                </a:lnTo>
                <a:lnTo>
                  <a:pt x="927" y="76210"/>
                </a:lnTo>
                <a:lnTo>
                  <a:pt x="437" y="70821"/>
                </a:lnTo>
                <a:lnTo>
                  <a:pt x="0" y="56624"/>
                </a:lnTo>
                <a:lnTo>
                  <a:pt x="944" y="42765"/>
                </a:lnTo>
                <a:lnTo>
                  <a:pt x="3649" y="29249"/>
                </a:lnTo>
                <a:lnTo>
                  <a:pt x="8497" y="16077"/>
                </a:lnTo>
                <a:lnTo>
                  <a:pt x="9788" y="12961"/>
                </a:lnTo>
                <a:lnTo>
                  <a:pt x="10723" y="10289"/>
                </a:lnTo>
                <a:lnTo>
                  <a:pt x="12059" y="8062"/>
                </a:lnTo>
                <a:lnTo>
                  <a:pt x="15622" y="2227"/>
                </a:lnTo>
                <a:lnTo>
                  <a:pt x="19629" y="0"/>
                </a:lnTo>
                <a:lnTo>
                  <a:pt x="23191" y="1380"/>
                </a:lnTo>
                <a:lnTo>
                  <a:pt x="28044" y="3162"/>
                </a:lnTo>
                <a:lnTo>
                  <a:pt x="30316" y="7616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9646484" y="6384196"/>
            <a:ext cx="5715" cy="15240"/>
          </a:xfrm>
          <a:custGeom>
            <a:avLst/>
            <a:gdLst/>
            <a:ahLst/>
            <a:cxnLst/>
            <a:rect l="l" t="t" r="r" b="b"/>
            <a:pathLst>
              <a:path w="5715" h="15239">
                <a:moveTo>
                  <a:pt x="5343" y="0"/>
                </a:moveTo>
                <a:lnTo>
                  <a:pt x="4897" y="8952"/>
                </a:lnTo>
                <a:lnTo>
                  <a:pt x="4897" y="10734"/>
                </a:lnTo>
                <a:lnTo>
                  <a:pt x="2627" y="12961"/>
                </a:lnTo>
                <a:lnTo>
                  <a:pt x="1335" y="15188"/>
                </a:lnTo>
                <a:lnTo>
                  <a:pt x="0" y="8551"/>
                </a:lnTo>
                <a:lnTo>
                  <a:pt x="3072" y="0"/>
                </a:lnTo>
                <a:lnTo>
                  <a:pt x="5343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9772005" y="6377070"/>
            <a:ext cx="3810" cy="5080"/>
          </a:xfrm>
          <a:custGeom>
            <a:avLst/>
            <a:gdLst/>
            <a:ahLst/>
            <a:cxnLst/>
            <a:rect l="l" t="t" r="r" b="b"/>
            <a:pathLst>
              <a:path w="3809" h="5079">
                <a:moveTo>
                  <a:pt x="3562" y="2717"/>
                </a:moveTo>
                <a:lnTo>
                  <a:pt x="0" y="4944"/>
                </a:lnTo>
                <a:lnTo>
                  <a:pt x="489" y="0"/>
                </a:lnTo>
                <a:lnTo>
                  <a:pt x="3562" y="2717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9710647" y="6267987"/>
            <a:ext cx="17780" cy="19685"/>
          </a:xfrm>
          <a:custGeom>
            <a:avLst/>
            <a:gdLst/>
            <a:ahLst/>
            <a:cxnLst/>
            <a:rect l="l" t="t" r="r" b="b"/>
            <a:pathLst>
              <a:path w="17779" h="19685">
                <a:moveTo>
                  <a:pt x="17365" y="5389"/>
                </a:moveTo>
                <a:lnTo>
                  <a:pt x="15985" y="8463"/>
                </a:lnTo>
                <a:lnTo>
                  <a:pt x="15984" y="11181"/>
                </a:lnTo>
                <a:lnTo>
                  <a:pt x="12868" y="16970"/>
                </a:lnTo>
                <a:lnTo>
                  <a:pt x="8416" y="19598"/>
                </a:lnTo>
                <a:lnTo>
                  <a:pt x="3562" y="17415"/>
                </a:lnTo>
                <a:lnTo>
                  <a:pt x="2181" y="16525"/>
                </a:lnTo>
                <a:lnTo>
                  <a:pt x="0" y="12516"/>
                </a:lnTo>
                <a:lnTo>
                  <a:pt x="845" y="11179"/>
                </a:lnTo>
                <a:lnTo>
                  <a:pt x="2627" y="4855"/>
                </a:lnTo>
                <a:lnTo>
                  <a:pt x="7035" y="1291"/>
                </a:lnTo>
                <a:lnTo>
                  <a:pt x="11977" y="445"/>
                </a:lnTo>
                <a:lnTo>
                  <a:pt x="13269" y="0"/>
                </a:lnTo>
                <a:lnTo>
                  <a:pt x="15985" y="1783"/>
                </a:lnTo>
                <a:lnTo>
                  <a:pt x="16430" y="3117"/>
                </a:lnTo>
                <a:lnTo>
                  <a:pt x="17365" y="5389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9750231" y="6342372"/>
            <a:ext cx="5080" cy="9525"/>
          </a:xfrm>
          <a:custGeom>
            <a:avLst/>
            <a:gdLst/>
            <a:ahLst/>
            <a:cxnLst/>
            <a:rect l="l" t="t" r="r" b="b"/>
            <a:pathLst>
              <a:path w="5079" h="9525">
                <a:moveTo>
                  <a:pt x="4452" y="0"/>
                </a:moveTo>
                <a:lnTo>
                  <a:pt x="4452" y="4855"/>
                </a:lnTo>
                <a:lnTo>
                  <a:pt x="4007" y="7126"/>
                </a:lnTo>
                <a:lnTo>
                  <a:pt x="3517" y="8017"/>
                </a:lnTo>
                <a:lnTo>
                  <a:pt x="1335" y="8017"/>
                </a:lnTo>
                <a:lnTo>
                  <a:pt x="0" y="8908"/>
                </a:lnTo>
                <a:lnTo>
                  <a:pt x="445" y="6191"/>
                </a:lnTo>
                <a:lnTo>
                  <a:pt x="445" y="4008"/>
                </a:lnTo>
                <a:lnTo>
                  <a:pt x="890" y="1292"/>
                </a:lnTo>
                <a:lnTo>
                  <a:pt x="1335" y="846"/>
                </a:lnTo>
                <a:lnTo>
                  <a:pt x="3072" y="445"/>
                </a:lnTo>
                <a:lnTo>
                  <a:pt x="4452" y="0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0" y="1242011"/>
            <a:ext cx="8255" cy="98425"/>
          </a:xfrm>
          <a:custGeom>
            <a:avLst/>
            <a:gdLst/>
            <a:ahLst/>
            <a:cxnLst/>
            <a:rect l="l" t="t" r="r" b="b"/>
            <a:pathLst>
              <a:path w="8255" h="98425">
                <a:moveTo>
                  <a:pt x="0" y="98346"/>
                </a:moveTo>
                <a:lnTo>
                  <a:pt x="0" y="0"/>
                </a:lnTo>
                <a:lnTo>
                  <a:pt x="6449" y="28729"/>
                </a:lnTo>
                <a:lnTo>
                  <a:pt x="8128" y="64451"/>
                </a:lnTo>
                <a:lnTo>
                  <a:pt x="1809" y="95497"/>
                </a:lnTo>
                <a:lnTo>
                  <a:pt x="0" y="98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0" y="1936244"/>
            <a:ext cx="78831" cy="2141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140172" y="1666347"/>
            <a:ext cx="205875" cy="17322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183222" y="691207"/>
            <a:ext cx="196197" cy="2220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291814" y="1259202"/>
            <a:ext cx="182100" cy="19329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0" y="251190"/>
            <a:ext cx="100901" cy="2303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0" y="2500700"/>
            <a:ext cx="33020" cy="191135"/>
          </a:xfrm>
          <a:custGeom>
            <a:avLst/>
            <a:gdLst/>
            <a:ahLst/>
            <a:cxnLst/>
            <a:rect l="l" t="t" r="r" b="b"/>
            <a:pathLst>
              <a:path w="33020" h="191135">
                <a:moveTo>
                  <a:pt x="19429" y="169279"/>
                </a:moveTo>
                <a:lnTo>
                  <a:pt x="0" y="190624"/>
                </a:lnTo>
                <a:lnTo>
                  <a:pt x="0" y="0"/>
                </a:lnTo>
                <a:lnTo>
                  <a:pt x="17431" y="30576"/>
                </a:lnTo>
                <a:lnTo>
                  <a:pt x="30809" y="73885"/>
                </a:lnTo>
                <a:lnTo>
                  <a:pt x="32400" y="123251"/>
                </a:lnTo>
                <a:lnTo>
                  <a:pt x="19429" y="1692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320642" y="2095284"/>
            <a:ext cx="194533" cy="22618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575335" y="1633296"/>
            <a:ext cx="195944" cy="21635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643312" y="944448"/>
            <a:ext cx="199392" cy="23074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449284" y="253823"/>
            <a:ext cx="188209" cy="24557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4045872" y="4067621"/>
            <a:ext cx="5248275" cy="0"/>
          </a:xfrm>
          <a:custGeom>
            <a:avLst/>
            <a:gdLst/>
            <a:ahLst/>
            <a:cxnLst/>
            <a:rect l="l" t="t" r="r" b="b"/>
            <a:pathLst>
              <a:path w="5248275">
                <a:moveTo>
                  <a:pt x="0" y="0"/>
                </a:moveTo>
                <a:lnTo>
                  <a:pt x="5248274" y="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4045872" y="4750921"/>
            <a:ext cx="5248275" cy="0"/>
          </a:xfrm>
          <a:custGeom>
            <a:avLst/>
            <a:gdLst/>
            <a:ahLst/>
            <a:cxnLst/>
            <a:rect l="l" t="t" r="r" b="b"/>
            <a:pathLst>
              <a:path w="5248275">
                <a:moveTo>
                  <a:pt x="0" y="0"/>
                </a:moveTo>
                <a:lnTo>
                  <a:pt x="5248274" y="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4045872" y="5380279"/>
            <a:ext cx="5248275" cy="0"/>
          </a:xfrm>
          <a:custGeom>
            <a:avLst/>
            <a:gdLst/>
            <a:ahLst/>
            <a:cxnLst/>
            <a:rect l="l" t="t" r="r" b="b"/>
            <a:pathLst>
              <a:path w="5248275">
                <a:moveTo>
                  <a:pt x="0" y="0"/>
                </a:moveTo>
                <a:lnTo>
                  <a:pt x="5248274" y="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4045872" y="6045600"/>
            <a:ext cx="5248275" cy="0"/>
          </a:xfrm>
          <a:custGeom>
            <a:avLst/>
            <a:gdLst/>
            <a:ahLst/>
            <a:cxnLst/>
            <a:rect l="l" t="t" r="r" b="b"/>
            <a:pathLst>
              <a:path w="5248275">
                <a:moveTo>
                  <a:pt x="0" y="0"/>
                </a:moveTo>
                <a:lnTo>
                  <a:pt x="5248274" y="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4045872" y="6710922"/>
            <a:ext cx="5248275" cy="0"/>
          </a:xfrm>
          <a:custGeom>
            <a:avLst/>
            <a:gdLst/>
            <a:ahLst/>
            <a:cxnLst/>
            <a:rect l="l" t="t" r="r" b="b"/>
            <a:pathLst>
              <a:path w="5248275">
                <a:moveTo>
                  <a:pt x="0" y="0"/>
                </a:moveTo>
                <a:lnTo>
                  <a:pt x="5248274" y="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7659170" y="1097920"/>
            <a:ext cx="1569085" cy="1541145"/>
          </a:xfrm>
          <a:custGeom>
            <a:avLst/>
            <a:gdLst/>
            <a:ahLst/>
            <a:cxnLst/>
            <a:rect l="l" t="t" r="r" b="b"/>
            <a:pathLst>
              <a:path w="1569084" h="1541145">
                <a:moveTo>
                  <a:pt x="0" y="1540845"/>
                </a:moveTo>
                <a:lnTo>
                  <a:pt x="1568666" y="1540845"/>
                </a:lnTo>
                <a:lnTo>
                  <a:pt x="1568666" y="0"/>
                </a:lnTo>
                <a:lnTo>
                  <a:pt x="0" y="0"/>
                </a:lnTo>
                <a:lnTo>
                  <a:pt x="0" y="1540845"/>
                </a:lnTo>
                <a:close/>
              </a:path>
            </a:pathLst>
          </a:custGeom>
          <a:solidFill>
            <a:srgbClr val="A1ECD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7626439" y="1064838"/>
            <a:ext cx="1666875" cy="0"/>
          </a:xfrm>
          <a:custGeom>
            <a:avLst/>
            <a:gdLst/>
            <a:ahLst/>
            <a:cxnLst/>
            <a:rect l="l" t="t" r="r" b="b"/>
            <a:pathLst>
              <a:path w="1666875">
                <a:moveTo>
                  <a:pt x="0" y="0"/>
                </a:moveTo>
                <a:lnTo>
                  <a:pt x="1666874" y="0"/>
                </a:lnTo>
              </a:path>
            </a:pathLst>
          </a:custGeom>
          <a:ln w="6616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7659174" y="1097920"/>
            <a:ext cx="0" cy="1541145"/>
          </a:xfrm>
          <a:custGeom>
            <a:avLst/>
            <a:gdLst/>
            <a:ahLst/>
            <a:cxnLst/>
            <a:rect l="l" t="t" r="r" b="b"/>
            <a:pathLst>
              <a:path h="1541145">
                <a:moveTo>
                  <a:pt x="0" y="0"/>
                </a:moveTo>
                <a:lnTo>
                  <a:pt x="0" y="1540845"/>
                </a:lnTo>
              </a:path>
            </a:pathLst>
          </a:custGeom>
          <a:ln w="6546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7626439" y="2668666"/>
            <a:ext cx="1666875" cy="0"/>
          </a:xfrm>
          <a:custGeom>
            <a:avLst/>
            <a:gdLst/>
            <a:ahLst/>
            <a:cxnLst/>
            <a:rect l="l" t="t" r="r" b="b"/>
            <a:pathLst>
              <a:path w="1666875">
                <a:moveTo>
                  <a:pt x="0" y="0"/>
                </a:moveTo>
                <a:lnTo>
                  <a:pt x="1666874" y="0"/>
                </a:lnTo>
              </a:path>
            </a:pathLst>
          </a:custGeom>
          <a:ln w="5980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9260575" y="1097473"/>
            <a:ext cx="0" cy="1541780"/>
          </a:xfrm>
          <a:custGeom>
            <a:avLst/>
            <a:gdLst/>
            <a:ahLst/>
            <a:cxnLst/>
            <a:rect l="l" t="t" r="r" b="b"/>
            <a:pathLst>
              <a:path h="1541780">
                <a:moveTo>
                  <a:pt x="0" y="0"/>
                </a:moveTo>
                <a:lnTo>
                  <a:pt x="0" y="1541685"/>
                </a:lnTo>
              </a:path>
            </a:pathLst>
          </a:custGeom>
          <a:ln w="654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51212" y="1667002"/>
            <a:ext cx="5958840" cy="4301490"/>
          </a:xfrm>
          <a:prstGeom prst="rect">
            <a:avLst/>
          </a:prstGeom>
        </p:spPr>
        <p:txBody>
          <a:bodyPr vert="horz" wrap="square" lIns="0" tIns="979805" rIns="0" bIns="0" rtlCol="0">
            <a:spAutoFit/>
          </a:bodyPr>
          <a:lstStyle/>
          <a:p>
            <a:pPr marL="1076960" marR="5080" indent="-1064895">
              <a:lnSpc>
                <a:spcPct val="63100"/>
              </a:lnSpc>
              <a:spcBef>
                <a:spcPts val="7715"/>
              </a:spcBef>
            </a:pPr>
            <a:r>
              <a:rPr sz="17200" b="0" spc="-585" dirty="0">
                <a:solidFill>
                  <a:srgbClr val="212121"/>
                </a:solidFill>
                <a:latin typeface="Verdana"/>
                <a:cs typeface="Verdana"/>
              </a:rPr>
              <a:t>t</a:t>
            </a:r>
            <a:r>
              <a:rPr sz="17200" b="0" spc="-660" dirty="0">
                <a:solidFill>
                  <a:srgbClr val="212121"/>
                </a:solidFill>
                <a:latin typeface="Verdana"/>
                <a:cs typeface="Verdana"/>
              </a:rPr>
              <a:t>h</a:t>
            </a:r>
            <a:r>
              <a:rPr sz="17200" b="0" spc="-275" dirty="0">
                <a:solidFill>
                  <a:srgbClr val="212121"/>
                </a:solidFill>
                <a:latin typeface="Verdana"/>
                <a:cs typeface="Verdana"/>
              </a:rPr>
              <a:t>a</a:t>
            </a:r>
            <a:r>
              <a:rPr sz="17200" b="0" spc="-660" dirty="0">
                <a:solidFill>
                  <a:srgbClr val="212121"/>
                </a:solidFill>
                <a:latin typeface="Verdana"/>
                <a:cs typeface="Verdana"/>
              </a:rPr>
              <a:t>n</a:t>
            </a:r>
            <a:r>
              <a:rPr sz="17200" b="0" spc="-135" dirty="0">
                <a:solidFill>
                  <a:srgbClr val="212121"/>
                </a:solidFill>
                <a:latin typeface="Verdana"/>
                <a:cs typeface="Verdana"/>
              </a:rPr>
              <a:t>k  </a:t>
            </a:r>
            <a:r>
              <a:rPr sz="17200" b="0" spc="-520" dirty="0">
                <a:solidFill>
                  <a:srgbClr val="212121"/>
                </a:solidFill>
                <a:latin typeface="Verdana"/>
                <a:cs typeface="Verdana"/>
              </a:rPr>
              <a:t>you</a:t>
            </a:r>
            <a:endParaRPr sz="172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66188" y="4435619"/>
            <a:ext cx="2661920" cy="2830830"/>
          </a:xfrm>
          <a:custGeom>
            <a:avLst/>
            <a:gdLst/>
            <a:ahLst/>
            <a:cxnLst/>
            <a:rect l="l" t="t" r="r" b="b"/>
            <a:pathLst>
              <a:path w="2661920" h="2830829">
                <a:moveTo>
                  <a:pt x="2245519" y="2830761"/>
                </a:moveTo>
                <a:lnTo>
                  <a:pt x="0" y="1050268"/>
                </a:lnTo>
                <a:lnTo>
                  <a:pt x="2661412" y="0"/>
                </a:lnTo>
                <a:lnTo>
                  <a:pt x="2245519" y="2830761"/>
                </a:lnTo>
                <a:close/>
              </a:path>
            </a:pathLst>
          </a:custGeom>
          <a:solidFill>
            <a:srgbClr val="4BFFBE">
              <a:alpha val="886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55848" y="5431878"/>
            <a:ext cx="2708910" cy="2340610"/>
          </a:xfrm>
          <a:custGeom>
            <a:avLst/>
            <a:gdLst/>
            <a:ahLst/>
            <a:cxnLst/>
            <a:rect l="l" t="t" r="r" b="b"/>
            <a:pathLst>
              <a:path w="2708909" h="2340609">
                <a:moveTo>
                  <a:pt x="2708397" y="2340521"/>
                </a:moveTo>
                <a:lnTo>
                  <a:pt x="0" y="2340521"/>
                </a:lnTo>
                <a:lnTo>
                  <a:pt x="1354198" y="0"/>
                </a:lnTo>
                <a:lnTo>
                  <a:pt x="2708397" y="2340521"/>
                </a:lnTo>
                <a:close/>
              </a:path>
            </a:pathLst>
          </a:custGeom>
          <a:solidFill>
            <a:srgbClr val="4BFFBE">
              <a:alpha val="886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74539" y="0"/>
            <a:ext cx="2534285" cy="2385060"/>
          </a:xfrm>
          <a:custGeom>
            <a:avLst/>
            <a:gdLst/>
            <a:ahLst/>
            <a:cxnLst/>
            <a:rect l="l" t="t" r="r" b="b"/>
            <a:pathLst>
              <a:path w="2534284" h="2385060">
                <a:moveTo>
                  <a:pt x="2533780" y="801608"/>
                </a:moveTo>
                <a:lnTo>
                  <a:pt x="144941" y="2384630"/>
                </a:lnTo>
                <a:lnTo>
                  <a:pt x="0" y="0"/>
                </a:lnTo>
                <a:lnTo>
                  <a:pt x="920040" y="0"/>
                </a:lnTo>
                <a:lnTo>
                  <a:pt x="2533780" y="801608"/>
                </a:lnTo>
                <a:close/>
              </a:path>
            </a:pathLst>
          </a:custGeom>
          <a:solidFill>
            <a:srgbClr val="4BFFBE">
              <a:alpha val="886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63327" y="99497"/>
            <a:ext cx="1975485" cy="1841500"/>
          </a:xfrm>
          <a:custGeom>
            <a:avLst/>
            <a:gdLst/>
            <a:ahLst/>
            <a:cxnLst/>
            <a:rect l="l" t="t" r="r" b="b"/>
            <a:pathLst>
              <a:path w="1975485" h="1841500">
                <a:moveTo>
                  <a:pt x="1974965" y="253736"/>
                </a:moveTo>
                <a:lnTo>
                  <a:pt x="759585" y="1841231"/>
                </a:lnTo>
                <a:lnTo>
                  <a:pt x="0" y="3396"/>
                </a:lnTo>
                <a:lnTo>
                  <a:pt x="2600" y="0"/>
                </a:lnTo>
                <a:lnTo>
                  <a:pt x="1974965" y="253736"/>
                </a:lnTo>
                <a:close/>
              </a:path>
            </a:pathLst>
          </a:custGeom>
          <a:solidFill>
            <a:srgbClr val="FF009E">
              <a:alpha val="5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95832" y="5641187"/>
            <a:ext cx="1975485" cy="1841500"/>
          </a:xfrm>
          <a:custGeom>
            <a:avLst/>
            <a:gdLst/>
            <a:ahLst/>
            <a:cxnLst/>
            <a:rect l="l" t="t" r="r" b="b"/>
            <a:pathLst>
              <a:path w="1975485" h="1841500">
                <a:moveTo>
                  <a:pt x="1974965" y="253736"/>
                </a:moveTo>
                <a:lnTo>
                  <a:pt x="759585" y="1841231"/>
                </a:lnTo>
                <a:lnTo>
                  <a:pt x="0" y="3397"/>
                </a:lnTo>
                <a:lnTo>
                  <a:pt x="2600" y="0"/>
                </a:lnTo>
                <a:lnTo>
                  <a:pt x="1974965" y="253736"/>
                </a:lnTo>
                <a:close/>
              </a:path>
            </a:pathLst>
          </a:custGeom>
          <a:solidFill>
            <a:srgbClr val="FF009E">
              <a:alpha val="5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842654" y="3436586"/>
            <a:ext cx="1216025" cy="1841500"/>
          </a:xfrm>
          <a:custGeom>
            <a:avLst/>
            <a:gdLst/>
            <a:ahLst/>
            <a:cxnLst/>
            <a:rect l="l" t="t" r="r" b="b"/>
            <a:pathLst>
              <a:path w="1216025" h="1841500">
                <a:moveTo>
                  <a:pt x="1215744" y="1245408"/>
                </a:moveTo>
                <a:lnTo>
                  <a:pt x="759585" y="1841231"/>
                </a:lnTo>
                <a:lnTo>
                  <a:pt x="0" y="3397"/>
                </a:lnTo>
                <a:lnTo>
                  <a:pt x="2600" y="0"/>
                </a:lnTo>
                <a:lnTo>
                  <a:pt x="1215744" y="156065"/>
                </a:lnTo>
                <a:lnTo>
                  <a:pt x="1215744" y="1245408"/>
                </a:lnTo>
                <a:close/>
              </a:path>
            </a:pathLst>
          </a:custGeom>
          <a:solidFill>
            <a:srgbClr val="FF009E">
              <a:alpha val="5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94149" y="4190930"/>
            <a:ext cx="429259" cy="484505"/>
          </a:xfrm>
          <a:custGeom>
            <a:avLst/>
            <a:gdLst/>
            <a:ahLst/>
            <a:cxnLst/>
            <a:rect l="l" t="t" r="r" b="b"/>
            <a:pathLst>
              <a:path w="429260" h="484504">
                <a:moveTo>
                  <a:pt x="428851" y="484003"/>
                </a:moveTo>
                <a:lnTo>
                  <a:pt x="0" y="256346"/>
                </a:lnTo>
                <a:lnTo>
                  <a:pt x="410933" y="0"/>
                </a:lnTo>
                <a:lnTo>
                  <a:pt x="428851" y="484003"/>
                </a:lnTo>
                <a:close/>
              </a:path>
            </a:pathLst>
          </a:custGeom>
          <a:solidFill>
            <a:srgbClr val="FFBD4A">
              <a:alpha val="886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207699" y="905487"/>
            <a:ext cx="684530" cy="750570"/>
          </a:xfrm>
          <a:custGeom>
            <a:avLst/>
            <a:gdLst/>
            <a:ahLst/>
            <a:cxnLst/>
            <a:rect l="l" t="t" r="r" b="b"/>
            <a:pathLst>
              <a:path w="684529" h="750569">
                <a:moveTo>
                  <a:pt x="626717" y="750054"/>
                </a:moveTo>
                <a:lnTo>
                  <a:pt x="0" y="325044"/>
                </a:lnTo>
                <a:lnTo>
                  <a:pt x="683925" y="0"/>
                </a:lnTo>
                <a:lnTo>
                  <a:pt x="626717" y="750054"/>
                </a:lnTo>
                <a:close/>
              </a:path>
            </a:pathLst>
          </a:custGeom>
          <a:solidFill>
            <a:srgbClr val="FFBD4A">
              <a:alpha val="886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122018" y="3213930"/>
            <a:ext cx="484505" cy="520700"/>
          </a:xfrm>
          <a:custGeom>
            <a:avLst/>
            <a:gdLst/>
            <a:ahLst/>
            <a:cxnLst/>
            <a:rect l="l" t="t" r="r" b="b"/>
            <a:pathLst>
              <a:path w="484504" h="520700">
                <a:moveTo>
                  <a:pt x="0" y="0"/>
                </a:moveTo>
                <a:lnTo>
                  <a:pt x="484483" y="207032"/>
                </a:lnTo>
                <a:lnTo>
                  <a:pt x="60740" y="520126"/>
                </a:lnTo>
                <a:lnTo>
                  <a:pt x="0" y="0"/>
                </a:lnTo>
                <a:close/>
              </a:path>
            </a:pathLst>
          </a:custGeom>
          <a:solidFill>
            <a:srgbClr val="FFBD4A">
              <a:alpha val="886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40094" y="6836917"/>
            <a:ext cx="1035685" cy="935990"/>
          </a:xfrm>
          <a:custGeom>
            <a:avLst/>
            <a:gdLst/>
            <a:ahLst/>
            <a:cxnLst/>
            <a:rect l="l" t="t" r="r" b="b"/>
            <a:pathLst>
              <a:path w="1035685" h="935990">
                <a:moveTo>
                  <a:pt x="494651" y="935482"/>
                </a:moveTo>
                <a:lnTo>
                  <a:pt x="0" y="935482"/>
                </a:lnTo>
                <a:lnTo>
                  <a:pt x="268560" y="395"/>
                </a:lnTo>
                <a:lnTo>
                  <a:pt x="270172" y="0"/>
                </a:lnTo>
                <a:lnTo>
                  <a:pt x="1035258" y="802687"/>
                </a:lnTo>
                <a:lnTo>
                  <a:pt x="494651" y="935482"/>
                </a:lnTo>
                <a:close/>
              </a:path>
            </a:pathLst>
          </a:custGeom>
          <a:solidFill>
            <a:srgbClr val="FFBD4A">
              <a:alpha val="886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462855"/>
            <a:ext cx="1577975" cy="1818639"/>
          </a:xfrm>
          <a:custGeom>
            <a:avLst/>
            <a:gdLst/>
            <a:ahLst/>
            <a:cxnLst/>
            <a:rect l="l" t="t" r="r" b="b"/>
            <a:pathLst>
              <a:path w="1577975" h="1818639">
                <a:moveTo>
                  <a:pt x="1577941" y="917336"/>
                </a:moveTo>
                <a:lnTo>
                  <a:pt x="0" y="1818162"/>
                </a:lnTo>
                <a:lnTo>
                  <a:pt x="0" y="0"/>
                </a:lnTo>
                <a:lnTo>
                  <a:pt x="1577941" y="917336"/>
                </a:lnTo>
                <a:close/>
              </a:path>
            </a:pathLst>
          </a:custGeom>
          <a:solidFill>
            <a:srgbClr val="FF009E">
              <a:alpha val="548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89766" y="5877657"/>
            <a:ext cx="958215" cy="1166495"/>
          </a:xfrm>
          <a:custGeom>
            <a:avLst/>
            <a:gdLst/>
            <a:ahLst/>
            <a:cxnLst/>
            <a:rect l="l" t="t" r="r" b="b"/>
            <a:pathLst>
              <a:path w="958214" h="1166495">
                <a:moveTo>
                  <a:pt x="208981" y="1166172"/>
                </a:moveTo>
                <a:lnTo>
                  <a:pt x="0" y="209205"/>
                </a:lnTo>
                <a:lnTo>
                  <a:pt x="957992" y="0"/>
                </a:lnTo>
                <a:lnTo>
                  <a:pt x="958100" y="492"/>
                </a:lnTo>
                <a:lnTo>
                  <a:pt x="208981" y="1166172"/>
                </a:lnTo>
                <a:close/>
              </a:path>
            </a:pathLst>
          </a:custGeom>
          <a:solidFill>
            <a:srgbClr val="FF8B29">
              <a:alpha val="6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438060" y="663310"/>
            <a:ext cx="979805" cy="981075"/>
          </a:xfrm>
          <a:custGeom>
            <a:avLst/>
            <a:gdLst/>
            <a:ahLst/>
            <a:cxnLst/>
            <a:rect l="l" t="t" r="r" b="b"/>
            <a:pathLst>
              <a:path w="979804" h="981075">
                <a:moveTo>
                  <a:pt x="979519" y="981074"/>
                </a:moveTo>
                <a:lnTo>
                  <a:pt x="0" y="981074"/>
                </a:lnTo>
                <a:lnTo>
                  <a:pt x="0" y="0"/>
                </a:lnTo>
                <a:lnTo>
                  <a:pt x="979519" y="981074"/>
                </a:lnTo>
                <a:close/>
              </a:path>
            </a:pathLst>
          </a:custGeom>
          <a:solidFill>
            <a:srgbClr val="FF8B29">
              <a:alpha val="6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988804" y="4455397"/>
            <a:ext cx="1069975" cy="974090"/>
          </a:xfrm>
          <a:custGeom>
            <a:avLst/>
            <a:gdLst/>
            <a:ahLst/>
            <a:cxnLst/>
            <a:rect l="l" t="t" r="r" b="b"/>
            <a:pathLst>
              <a:path w="1069975" h="974089">
                <a:moveTo>
                  <a:pt x="59283" y="423319"/>
                </a:moveTo>
                <a:lnTo>
                  <a:pt x="104864" y="0"/>
                </a:lnTo>
                <a:lnTo>
                  <a:pt x="1069594" y="103878"/>
                </a:lnTo>
                <a:lnTo>
                  <a:pt x="1069594" y="113642"/>
                </a:lnTo>
                <a:lnTo>
                  <a:pt x="0" y="973890"/>
                </a:lnTo>
                <a:lnTo>
                  <a:pt x="59283" y="423319"/>
                </a:lnTo>
                <a:close/>
              </a:path>
            </a:pathLst>
          </a:custGeom>
          <a:solidFill>
            <a:srgbClr val="FF8B29">
              <a:alpha val="6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78861" y="6215867"/>
            <a:ext cx="1045210" cy="977265"/>
          </a:xfrm>
          <a:custGeom>
            <a:avLst/>
            <a:gdLst/>
            <a:ahLst/>
            <a:cxnLst/>
            <a:rect l="l" t="t" r="r" b="b"/>
            <a:pathLst>
              <a:path w="1045209" h="977265">
                <a:moveTo>
                  <a:pt x="1044974" y="0"/>
                </a:moveTo>
                <a:lnTo>
                  <a:pt x="978295" y="977247"/>
                </a:lnTo>
                <a:lnTo>
                  <a:pt x="0" y="910496"/>
                </a:lnTo>
                <a:lnTo>
                  <a:pt x="34" y="909993"/>
                </a:lnTo>
                <a:lnTo>
                  <a:pt x="1044974" y="0"/>
                </a:lnTo>
                <a:close/>
              </a:path>
            </a:pathLst>
          </a:custGeom>
          <a:solidFill>
            <a:srgbClr val="FF8B29">
              <a:alpha val="6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7170" y="1763153"/>
            <a:ext cx="429259" cy="484505"/>
          </a:xfrm>
          <a:custGeom>
            <a:avLst/>
            <a:gdLst/>
            <a:ahLst/>
            <a:cxnLst/>
            <a:rect l="l" t="t" r="r" b="b"/>
            <a:pathLst>
              <a:path w="429259" h="484505">
                <a:moveTo>
                  <a:pt x="0" y="256346"/>
                </a:moveTo>
                <a:lnTo>
                  <a:pt x="410933" y="0"/>
                </a:lnTo>
                <a:lnTo>
                  <a:pt x="428851" y="484002"/>
                </a:lnTo>
                <a:lnTo>
                  <a:pt x="0" y="256346"/>
                </a:lnTo>
                <a:close/>
              </a:path>
            </a:pathLst>
          </a:custGeom>
          <a:solidFill>
            <a:srgbClr val="FFBD4A">
              <a:alpha val="886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61302" y="0"/>
            <a:ext cx="2005330" cy="1424305"/>
          </a:xfrm>
          <a:custGeom>
            <a:avLst/>
            <a:gdLst/>
            <a:ahLst/>
            <a:cxnLst/>
            <a:rect l="l" t="t" r="r" b="b"/>
            <a:pathLst>
              <a:path w="2005330" h="1424305">
                <a:moveTo>
                  <a:pt x="1795719" y="1423842"/>
                </a:moveTo>
                <a:lnTo>
                  <a:pt x="0" y="0"/>
                </a:lnTo>
                <a:lnTo>
                  <a:pt x="2004909" y="0"/>
                </a:lnTo>
                <a:lnTo>
                  <a:pt x="1795719" y="1423842"/>
                </a:lnTo>
                <a:close/>
              </a:path>
            </a:pathLst>
          </a:custGeom>
          <a:solidFill>
            <a:srgbClr val="4BFFBE">
              <a:alpha val="8862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5855" y="4750134"/>
            <a:ext cx="881380" cy="678815"/>
          </a:xfrm>
          <a:custGeom>
            <a:avLst/>
            <a:gdLst/>
            <a:ahLst/>
            <a:cxnLst/>
            <a:rect l="l" t="t" r="r" b="b"/>
            <a:pathLst>
              <a:path w="881380" h="678814">
                <a:moveTo>
                  <a:pt x="867313" y="563654"/>
                </a:moveTo>
                <a:lnTo>
                  <a:pt x="611595" y="377721"/>
                </a:lnTo>
                <a:lnTo>
                  <a:pt x="768275" y="372256"/>
                </a:lnTo>
                <a:lnTo>
                  <a:pt x="786950" y="374742"/>
                </a:lnTo>
                <a:lnTo>
                  <a:pt x="803340" y="382954"/>
                </a:lnTo>
                <a:lnTo>
                  <a:pt x="816203" y="396021"/>
                </a:lnTo>
                <a:lnTo>
                  <a:pt x="824293" y="413039"/>
                </a:lnTo>
                <a:lnTo>
                  <a:pt x="867313" y="563654"/>
                </a:lnTo>
                <a:close/>
              </a:path>
              <a:path w="881380" h="678814">
                <a:moveTo>
                  <a:pt x="23164" y="110105"/>
                </a:moveTo>
                <a:lnTo>
                  <a:pt x="13809" y="101534"/>
                </a:lnTo>
                <a:lnTo>
                  <a:pt x="6584" y="91033"/>
                </a:lnTo>
                <a:lnTo>
                  <a:pt x="1858" y="78962"/>
                </a:lnTo>
                <a:lnTo>
                  <a:pt x="0" y="65683"/>
                </a:lnTo>
                <a:lnTo>
                  <a:pt x="3922" y="43357"/>
                </a:lnTo>
                <a:lnTo>
                  <a:pt x="15654" y="24838"/>
                </a:lnTo>
                <a:lnTo>
                  <a:pt x="33419" y="12021"/>
                </a:lnTo>
                <a:lnTo>
                  <a:pt x="55441" y="6802"/>
                </a:lnTo>
                <a:lnTo>
                  <a:pt x="256299" y="0"/>
                </a:lnTo>
                <a:lnTo>
                  <a:pt x="274950" y="2476"/>
                </a:lnTo>
                <a:lnTo>
                  <a:pt x="291323" y="10686"/>
                </a:lnTo>
                <a:lnTo>
                  <a:pt x="304180" y="23729"/>
                </a:lnTo>
                <a:lnTo>
                  <a:pt x="312305" y="40773"/>
                </a:lnTo>
                <a:lnTo>
                  <a:pt x="355638" y="191616"/>
                </a:lnTo>
                <a:lnTo>
                  <a:pt x="867313" y="563654"/>
                </a:lnTo>
                <a:lnTo>
                  <a:pt x="876669" y="596410"/>
                </a:lnTo>
                <a:lnTo>
                  <a:pt x="215152" y="115421"/>
                </a:lnTo>
                <a:lnTo>
                  <a:pt x="58129" y="120760"/>
                </a:lnTo>
                <a:lnTo>
                  <a:pt x="48548" y="120294"/>
                </a:lnTo>
                <a:lnTo>
                  <a:pt x="39420" y="118268"/>
                </a:lnTo>
                <a:lnTo>
                  <a:pt x="30906" y="114825"/>
                </a:lnTo>
                <a:lnTo>
                  <a:pt x="23164" y="110105"/>
                </a:lnTo>
                <a:close/>
              </a:path>
              <a:path w="881380" h="678814">
                <a:moveTo>
                  <a:pt x="611595" y="377721"/>
                </a:moveTo>
                <a:lnTo>
                  <a:pt x="355638" y="191616"/>
                </a:lnTo>
                <a:lnTo>
                  <a:pt x="512381" y="186196"/>
                </a:lnTo>
                <a:lnTo>
                  <a:pt x="531049" y="188685"/>
                </a:lnTo>
                <a:lnTo>
                  <a:pt x="547423" y="196896"/>
                </a:lnTo>
                <a:lnTo>
                  <a:pt x="560281" y="209940"/>
                </a:lnTo>
                <a:lnTo>
                  <a:pt x="568420" y="226994"/>
                </a:lnTo>
                <a:lnTo>
                  <a:pt x="611595" y="377721"/>
                </a:lnTo>
                <a:close/>
              </a:path>
              <a:path w="881380" h="678814">
                <a:moveTo>
                  <a:pt x="279458" y="296387"/>
                </a:moveTo>
                <a:lnTo>
                  <a:pt x="266597" y="283352"/>
                </a:lnTo>
                <a:lnTo>
                  <a:pt x="258472" y="266376"/>
                </a:lnTo>
                <a:lnTo>
                  <a:pt x="215152" y="115421"/>
                </a:lnTo>
                <a:lnTo>
                  <a:pt x="876669" y="596410"/>
                </a:lnTo>
                <a:lnTo>
                  <a:pt x="727142" y="487740"/>
                </a:lnTo>
                <a:lnTo>
                  <a:pt x="471270" y="301697"/>
                </a:lnTo>
                <a:lnTo>
                  <a:pt x="314499" y="307113"/>
                </a:lnTo>
                <a:lnTo>
                  <a:pt x="295803" y="304594"/>
                </a:lnTo>
                <a:lnTo>
                  <a:pt x="279458" y="296387"/>
                </a:lnTo>
                <a:close/>
              </a:path>
              <a:path w="881380" h="678814">
                <a:moveTo>
                  <a:pt x="797097" y="672206"/>
                </a:moveTo>
                <a:lnTo>
                  <a:pt x="780409" y="658312"/>
                </a:lnTo>
                <a:lnTo>
                  <a:pt x="770022" y="638323"/>
                </a:lnTo>
                <a:lnTo>
                  <a:pt x="727142" y="487740"/>
                </a:lnTo>
                <a:lnTo>
                  <a:pt x="876688" y="596475"/>
                </a:lnTo>
                <a:lnTo>
                  <a:pt x="879375" y="605885"/>
                </a:lnTo>
                <a:lnTo>
                  <a:pt x="881159" y="628482"/>
                </a:lnTo>
                <a:lnTo>
                  <a:pt x="874408" y="649344"/>
                </a:lnTo>
                <a:lnTo>
                  <a:pt x="860377" y="666205"/>
                </a:lnTo>
                <a:lnTo>
                  <a:pt x="840318" y="676799"/>
                </a:lnTo>
                <a:lnTo>
                  <a:pt x="817822" y="678777"/>
                </a:lnTo>
                <a:lnTo>
                  <a:pt x="797097" y="672206"/>
                </a:lnTo>
                <a:close/>
              </a:path>
              <a:path w="881380" h="678814">
                <a:moveTo>
                  <a:pt x="535386" y="482486"/>
                </a:moveTo>
                <a:lnTo>
                  <a:pt x="522521" y="469434"/>
                </a:lnTo>
                <a:lnTo>
                  <a:pt x="514388" y="452452"/>
                </a:lnTo>
                <a:lnTo>
                  <a:pt x="471270" y="301697"/>
                </a:lnTo>
                <a:lnTo>
                  <a:pt x="727142" y="487740"/>
                </a:lnTo>
                <a:lnTo>
                  <a:pt x="570415" y="493189"/>
                </a:lnTo>
                <a:lnTo>
                  <a:pt x="551754" y="490696"/>
                </a:lnTo>
                <a:lnTo>
                  <a:pt x="535386" y="482486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95365" y="942969"/>
            <a:ext cx="1009650" cy="490220"/>
          </a:xfrm>
          <a:custGeom>
            <a:avLst/>
            <a:gdLst/>
            <a:ahLst/>
            <a:cxnLst/>
            <a:rect l="l" t="t" r="r" b="b"/>
            <a:pathLst>
              <a:path w="1009650" h="490219">
                <a:moveTo>
                  <a:pt x="929300" y="53888"/>
                </a:moveTo>
                <a:lnTo>
                  <a:pt x="630564" y="157422"/>
                </a:lnTo>
                <a:lnTo>
                  <a:pt x="715643" y="25741"/>
                </a:lnTo>
                <a:lnTo>
                  <a:pt x="728358" y="11838"/>
                </a:lnTo>
                <a:lnTo>
                  <a:pt x="744465" y="3085"/>
                </a:lnTo>
                <a:lnTo>
                  <a:pt x="762539" y="0"/>
                </a:lnTo>
                <a:lnTo>
                  <a:pt x="781128" y="3090"/>
                </a:lnTo>
                <a:lnTo>
                  <a:pt x="929300" y="53888"/>
                </a:lnTo>
                <a:close/>
              </a:path>
              <a:path w="1009650" h="490219">
                <a:moveTo>
                  <a:pt x="74616" y="487258"/>
                </a:moveTo>
                <a:lnTo>
                  <a:pt x="62236" y="490034"/>
                </a:lnTo>
                <a:lnTo>
                  <a:pt x="49490" y="489959"/>
                </a:lnTo>
                <a:lnTo>
                  <a:pt x="36884" y="486938"/>
                </a:lnTo>
                <a:lnTo>
                  <a:pt x="24925" y="480871"/>
                </a:lnTo>
                <a:lnTo>
                  <a:pt x="8849" y="464891"/>
                </a:lnTo>
                <a:lnTo>
                  <a:pt x="361" y="444678"/>
                </a:lnTo>
                <a:lnTo>
                  <a:pt x="0" y="422775"/>
                </a:lnTo>
                <a:lnTo>
                  <a:pt x="8305" y="401723"/>
                </a:lnTo>
                <a:lnTo>
                  <a:pt x="117541" y="233028"/>
                </a:lnTo>
                <a:lnTo>
                  <a:pt x="130234" y="219140"/>
                </a:lnTo>
                <a:lnTo>
                  <a:pt x="146329" y="210400"/>
                </a:lnTo>
                <a:lnTo>
                  <a:pt x="164381" y="207306"/>
                </a:lnTo>
                <a:lnTo>
                  <a:pt x="183010" y="210382"/>
                </a:lnTo>
                <a:lnTo>
                  <a:pt x="331549" y="261053"/>
                </a:lnTo>
                <a:lnTo>
                  <a:pt x="929300" y="53888"/>
                </a:lnTo>
                <a:lnTo>
                  <a:pt x="961525" y="64935"/>
                </a:lnTo>
                <a:lnTo>
                  <a:pt x="188724" y="332769"/>
                </a:lnTo>
                <a:lnTo>
                  <a:pt x="103345" y="464659"/>
                </a:lnTo>
                <a:lnTo>
                  <a:pt x="97486" y="472254"/>
                </a:lnTo>
                <a:lnTo>
                  <a:pt x="90607" y="478586"/>
                </a:lnTo>
                <a:lnTo>
                  <a:pt x="82914" y="483603"/>
                </a:lnTo>
                <a:lnTo>
                  <a:pt x="74616" y="487258"/>
                </a:lnTo>
                <a:close/>
              </a:path>
              <a:path w="1009650" h="490219">
                <a:moveTo>
                  <a:pt x="630564" y="157422"/>
                </a:moveTo>
                <a:lnTo>
                  <a:pt x="331549" y="261053"/>
                </a:lnTo>
                <a:lnTo>
                  <a:pt x="416701" y="129346"/>
                </a:lnTo>
                <a:lnTo>
                  <a:pt x="429415" y="115452"/>
                </a:lnTo>
                <a:lnTo>
                  <a:pt x="445512" y="106710"/>
                </a:lnTo>
                <a:lnTo>
                  <a:pt x="463565" y="103617"/>
                </a:lnTo>
                <a:lnTo>
                  <a:pt x="482210" y="106687"/>
                </a:lnTo>
                <a:lnTo>
                  <a:pt x="630564" y="157422"/>
                </a:lnTo>
                <a:close/>
              </a:path>
              <a:path w="1009650" h="490219">
                <a:moveTo>
                  <a:pt x="373968" y="383451"/>
                </a:moveTo>
                <a:lnTo>
                  <a:pt x="355921" y="386552"/>
                </a:lnTo>
                <a:lnTo>
                  <a:pt x="337347" y="383514"/>
                </a:lnTo>
                <a:lnTo>
                  <a:pt x="188724" y="332769"/>
                </a:lnTo>
                <a:lnTo>
                  <a:pt x="961525" y="64935"/>
                </a:lnTo>
                <a:lnTo>
                  <a:pt x="786886" y="125505"/>
                </a:lnTo>
                <a:lnTo>
                  <a:pt x="487971" y="229102"/>
                </a:lnTo>
                <a:lnTo>
                  <a:pt x="402799" y="360831"/>
                </a:lnTo>
                <a:lnTo>
                  <a:pt x="390045" y="374731"/>
                </a:lnTo>
                <a:lnTo>
                  <a:pt x="373968" y="383451"/>
                </a:lnTo>
                <a:close/>
              </a:path>
              <a:path w="1009650" h="490219">
                <a:moveTo>
                  <a:pt x="978230" y="173552"/>
                </a:moveTo>
                <a:lnTo>
                  <a:pt x="957291" y="179303"/>
                </a:lnTo>
                <a:lnTo>
                  <a:pt x="934952" y="176400"/>
                </a:lnTo>
                <a:lnTo>
                  <a:pt x="786886" y="125505"/>
                </a:lnTo>
                <a:lnTo>
                  <a:pt x="961589" y="64957"/>
                </a:lnTo>
                <a:lnTo>
                  <a:pt x="970846" y="68131"/>
                </a:lnTo>
                <a:lnTo>
                  <a:pt x="990407" y="79585"/>
                </a:lnTo>
                <a:lnTo>
                  <a:pt x="1003665" y="97049"/>
                </a:lnTo>
                <a:lnTo>
                  <a:pt x="1009479" y="118200"/>
                </a:lnTo>
                <a:lnTo>
                  <a:pt x="1006706" y="140715"/>
                </a:lnTo>
                <a:lnTo>
                  <a:pt x="995469" y="160304"/>
                </a:lnTo>
                <a:lnTo>
                  <a:pt x="978230" y="173552"/>
                </a:lnTo>
                <a:close/>
              </a:path>
              <a:path w="1009650" h="490219">
                <a:moveTo>
                  <a:pt x="672961" y="279839"/>
                </a:moveTo>
                <a:lnTo>
                  <a:pt x="654897" y="282934"/>
                </a:lnTo>
                <a:lnTo>
                  <a:pt x="636314" y="279900"/>
                </a:lnTo>
                <a:lnTo>
                  <a:pt x="487971" y="229102"/>
                </a:lnTo>
                <a:lnTo>
                  <a:pt x="786886" y="125505"/>
                </a:lnTo>
                <a:lnTo>
                  <a:pt x="701767" y="257216"/>
                </a:lnTo>
                <a:lnTo>
                  <a:pt x="689053" y="271102"/>
                </a:lnTo>
                <a:lnTo>
                  <a:pt x="672961" y="279839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480766" y="1839726"/>
            <a:ext cx="577850" cy="386715"/>
          </a:xfrm>
          <a:custGeom>
            <a:avLst/>
            <a:gdLst/>
            <a:ahLst/>
            <a:cxnLst/>
            <a:rect l="l" t="t" r="r" b="b"/>
            <a:pathLst>
              <a:path w="577850" h="386714">
                <a:moveTo>
                  <a:pt x="74616" y="383641"/>
                </a:moveTo>
                <a:lnTo>
                  <a:pt x="62236" y="386417"/>
                </a:lnTo>
                <a:lnTo>
                  <a:pt x="49490" y="386342"/>
                </a:lnTo>
                <a:lnTo>
                  <a:pt x="36884" y="383320"/>
                </a:lnTo>
                <a:lnTo>
                  <a:pt x="24925" y="377254"/>
                </a:lnTo>
                <a:lnTo>
                  <a:pt x="8849" y="361274"/>
                </a:lnTo>
                <a:lnTo>
                  <a:pt x="361" y="341061"/>
                </a:lnTo>
                <a:lnTo>
                  <a:pt x="0" y="319158"/>
                </a:lnTo>
                <a:lnTo>
                  <a:pt x="8304" y="298107"/>
                </a:lnTo>
                <a:lnTo>
                  <a:pt x="117541" y="129411"/>
                </a:lnTo>
                <a:lnTo>
                  <a:pt x="130234" y="115523"/>
                </a:lnTo>
                <a:lnTo>
                  <a:pt x="146329" y="106783"/>
                </a:lnTo>
                <a:lnTo>
                  <a:pt x="164381" y="103689"/>
                </a:lnTo>
                <a:lnTo>
                  <a:pt x="182946" y="106743"/>
                </a:lnTo>
                <a:lnTo>
                  <a:pt x="331549" y="157436"/>
                </a:lnTo>
                <a:lnTo>
                  <a:pt x="577633" y="72150"/>
                </a:lnTo>
                <a:lnTo>
                  <a:pt x="577633" y="94366"/>
                </a:lnTo>
                <a:lnTo>
                  <a:pt x="188724" y="229151"/>
                </a:lnTo>
                <a:lnTo>
                  <a:pt x="103345" y="361042"/>
                </a:lnTo>
                <a:lnTo>
                  <a:pt x="97486" y="368637"/>
                </a:lnTo>
                <a:lnTo>
                  <a:pt x="90607" y="374969"/>
                </a:lnTo>
                <a:lnTo>
                  <a:pt x="82914" y="379986"/>
                </a:lnTo>
                <a:lnTo>
                  <a:pt x="74616" y="383641"/>
                </a:lnTo>
                <a:close/>
              </a:path>
              <a:path w="577850" h="386714">
                <a:moveTo>
                  <a:pt x="577633" y="72150"/>
                </a:moveTo>
                <a:lnTo>
                  <a:pt x="331549" y="157436"/>
                </a:lnTo>
                <a:lnTo>
                  <a:pt x="416701" y="25729"/>
                </a:lnTo>
                <a:lnTo>
                  <a:pt x="429415" y="11835"/>
                </a:lnTo>
                <a:lnTo>
                  <a:pt x="445512" y="3093"/>
                </a:lnTo>
                <a:lnTo>
                  <a:pt x="463565" y="0"/>
                </a:lnTo>
                <a:lnTo>
                  <a:pt x="482145" y="3048"/>
                </a:lnTo>
                <a:lnTo>
                  <a:pt x="577633" y="35704"/>
                </a:lnTo>
                <a:lnTo>
                  <a:pt x="577633" y="72150"/>
                </a:lnTo>
                <a:close/>
              </a:path>
              <a:path w="577850" h="386714">
                <a:moveTo>
                  <a:pt x="373968" y="279834"/>
                </a:moveTo>
                <a:lnTo>
                  <a:pt x="355921" y="282935"/>
                </a:lnTo>
                <a:lnTo>
                  <a:pt x="337349" y="279898"/>
                </a:lnTo>
                <a:lnTo>
                  <a:pt x="188724" y="229151"/>
                </a:lnTo>
                <a:lnTo>
                  <a:pt x="577633" y="94366"/>
                </a:lnTo>
                <a:lnTo>
                  <a:pt x="487971" y="125485"/>
                </a:lnTo>
                <a:lnTo>
                  <a:pt x="402798" y="257215"/>
                </a:lnTo>
                <a:lnTo>
                  <a:pt x="390047" y="271113"/>
                </a:lnTo>
                <a:lnTo>
                  <a:pt x="373968" y="279834"/>
                </a:lnTo>
                <a:close/>
              </a:path>
              <a:path w="577850" h="386714">
                <a:moveTo>
                  <a:pt x="577633" y="156188"/>
                </a:moveTo>
                <a:lnTo>
                  <a:pt x="487971" y="125485"/>
                </a:lnTo>
                <a:lnTo>
                  <a:pt x="577633" y="94410"/>
                </a:lnTo>
                <a:lnTo>
                  <a:pt x="577633" y="156188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901305" y="102158"/>
            <a:ext cx="285115" cy="1060450"/>
          </a:xfrm>
          <a:custGeom>
            <a:avLst/>
            <a:gdLst/>
            <a:ahLst/>
            <a:cxnLst/>
            <a:rect l="l" t="t" r="r" b="b"/>
            <a:pathLst>
              <a:path w="285115" h="1060450">
                <a:moveTo>
                  <a:pt x="185849" y="1000040"/>
                </a:moveTo>
                <a:lnTo>
                  <a:pt x="167040" y="684430"/>
                </a:lnTo>
                <a:lnTo>
                  <a:pt x="270777" y="801977"/>
                </a:lnTo>
                <a:lnTo>
                  <a:pt x="280719" y="817980"/>
                </a:lnTo>
                <a:lnTo>
                  <a:pt x="284787" y="835852"/>
                </a:lnTo>
                <a:lnTo>
                  <a:pt x="282864" y="854090"/>
                </a:lnTo>
                <a:lnTo>
                  <a:pt x="274858" y="871148"/>
                </a:lnTo>
                <a:lnTo>
                  <a:pt x="185849" y="1000040"/>
                </a:lnTo>
                <a:close/>
              </a:path>
              <a:path w="285115" h="1060450">
                <a:moveTo>
                  <a:pt x="0" y="59966"/>
                </a:moveTo>
                <a:lnTo>
                  <a:pt x="19597" y="13851"/>
                </a:lnTo>
                <a:lnTo>
                  <a:pt x="61088" y="0"/>
                </a:lnTo>
                <a:lnTo>
                  <a:pt x="82271" y="5580"/>
                </a:lnTo>
                <a:lnTo>
                  <a:pt x="100289" y="19274"/>
                </a:lnTo>
                <a:lnTo>
                  <a:pt x="233119" y="170094"/>
                </a:lnTo>
                <a:lnTo>
                  <a:pt x="243053" y="186072"/>
                </a:lnTo>
                <a:lnTo>
                  <a:pt x="247111" y="203933"/>
                </a:lnTo>
                <a:lnTo>
                  <a:pt x="245203" y="222148"/>
                </a:lnTo>
                <a:lnTo>
                  <a:pt x="237199" y="239249"/>
                </a:lnTo>
                <a:lnTo>
                  <a:pt x="148213" y="368528"/>
                </a:lnTo>
                <a:lnTo>
                  <a:pt x="185849" y="1000040"/>
                </a:lnTo>
                <a:lnTo>
                  <a:pt x="166492" y="1028071"/>
                </a:lnTo>
                <a:lnTo>
                  <a:pt x="117834" y="211623"/>
                </a:lnTo>
                <a:lnTo>
                  <a:pt x="13977" y="93732"/>
                </a:lnTo>
                <a:lnTo>
                  <a:pt x="8251" y="86035"/>
                </a:lnTo>
                <a:lnTo>
                  <a:pt x="4018" y="77698"/>
                </a:lnTo>
                <a:lnTo>
                  <a:pt x="1270" y="68935"/>
                </a:lnTo>
                <a:lnTo>
                  <a:pt x="0" y="59966"/>
                </a:lnTo>
                <a:close/>
              </a:path>
              <a:path w="285115" h="1060450">
                <a:moveTo>
                  <a:pt x="167040" y="684430"/>
                </a:moveTo>
                <a:lnTo>
                  <a:pt x="148213" y="368528"/>
                </a:lnTo>
                <a:lnTo>
                  <a:pt x="251955" y="486151"/>
                </a:lnTo>
                <a:lnTo>
                  <a:pt x="261890" y="502151"/>
                </a:lnTo>
                <a:lnTo>
                  <a:pt x="265948" y="520013"/>
                </a:lnTo>
                <a:lnTo>
                  <a:pt x="264040" y="538229"/>
                </a:lnTo>
                <a:lnTo>
                  <a:pt x="256037" y="555347"/>
                </a:lnTo>
                <a:lnTo>
                  <a:pt x="167040" y="684430"/>
                </a:lnTo>
                <a:close/>
              </a:path>
              <a:path w="285115" h="1060450">
                <a:moveTo>
                  <a:pt x="18903" y="376233"/>
                </a:moveTo>
                <a:lnTo>
                  <a:pt x="20803" y="358020"/>
                </a:lnTo>
                <a:lnTo>
                  <a:pt x="28754" y="340962"/>
                </a:lnTo>
                <a:lnTo>
                  <a:pt x="117834" y="211623"/>
                </a:lnTo>
                <a:lnTo>
                  <a:pt x="166492" y="1028071"/>
                </a:lnTo>
                <a:lnTo>
                  <a:pt x="155453" y="843556"/>
                </a:lnTo>
                <a:lnTo>
                  <a:pt x="136633" y="527758"/>
                </a:lnTo>
                <a:lnTo>
                  <a:pt x="32875" y="410110"/>
                </a:lnTo>
                <a:lnTo>
                  <a:pt x="22946" y="394070"/>
                </a:lnTo>
                <a:lnTo>
                  <a:pt x="18903" y="376233"/>
                </a:lnTo>
                <a:close/>
              </a:path>
              <a:path w="285115" h="1060450">
                <a:moveTo>
                  <a:pt x="57408" y="1014753"/>
                </a:moveTo>
                <a:lnTo>
                  <a:pt x="57539" y="993039"/>
                </a:lnTo>
                <a:lnTo>
                  <a:pt x="66381" y="972319"/>
                </a:lnTo>
                <a:lnTo>
                  <a:pt x="155453" y="843556"/>
                </a:lnTo>
                <a:lnTo>
                  <a:pt x="166453" y="1028127"/>
                </a:lnTo>
                <a:lnTo>
                  <a:pt x="160892" y="1036179"/>
                </a:lnTo>
                <a:lnTo>
                  <a:pt x="144571" y="1051909"/>
                </a:lnTo>
                <a:lnTo>
                  <a:pt x="124170" y="1059946"/>
                </a:lnTo>
                <a:lnTo>
                  <a:pt x="102235" y="1059818"/>
                </a:lnTo>
                <a:lnTo>
                  <a:pt x="81311" y="1051054"/>
                </a:lnTo>
                <a:lnTo>
                  <a:pt x="65495" y="1034934"/>
                </a:lnTo>
                <a:lnTo>
                  <a:pt x="57408" y="1014753"/>
                </a:lnTo>
                <a:close/>
              </a:path>
              <a:path w="285115" h="1060450">
                <a:moveTo>
                  <a:pt x="37717" y="692110"/>
                </a:moveTo>
                <a:lnTo>
                  <a:pt x="39627" y="673883"/>
                </a:lnTo>
                <a:lnTo>
                  <a:pt x="47578" y="656814"/>
                </a:lnTo>
                <a:lnTo>
                  <a:pt x="136633" y="527758"/>
                </a:lnTo>
                <a:lnTo>
                  <a:pt x="155453" y="843556"/>
                </a:lnTo>
                <a:lnTo>
                  <a:pt x="51699" y="725964"/>
                </a:lnTo>
                <a:lnTo>
                  <a:pt x="41772" y="709967"/>
                </a:lnTo>
                <a:lnTo>
                  <a:pt x="37717" y="692110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953812" y="6344249"/>
            <a:ext cx="1022985" cy="457834"/>
          </a:xfrm>
          <a:custGeom>
            <a:avLst/>
            <a:gdLst/>
            <a:ahLst/>
            <a:cxnLst/>
            <a:rect l="l" t="t" r="r" b="b"/>
            <a:pathLst>
              <a:path w="1022984" h="457834">
                <a:moveTo>
                  <a:pt x="987454" y="331595"/>
                </a:moveTo>
                <a:lnTo>
                  <a:pt x="684379" y="241549"/>
                </a:lnTo>
                <a:lnTo>
                  <a:pt x="830274" y="184164"/>
                </a:lnTo>
                <a:lnTo>
                  <a:pt x="848710" y="180281"/>
                </a:lnTo>
                <a:lnTo>
                  <a:pt x="866900" y="182560"/>
                </a:lnTo>
                <a:lnTo>
                  <a:pt x="883383" y="190590"/>
                </a:lnTo>
                <a:lnTo>
                  <a:pt x="896684" y="203938"/>
                </a:lnTo>
                <a:lnTo>
                  <a:pt x="987454" y="331595"/>
                </a:lnTo>
                <a:close/>
              </a:path>
              <a:path w="1022984" h="457834">
                <a:moveTo>
                  <a:pt x="40393" y="185411"/>
                </a:moveTo>
                <a:lnTo>
                  <a:pt x="3744" y="151252"/>
                </a:lnTo>
                <a:lnTo>
                  <a:pt x="0" y="128896"/>
                </a:lnTo>
                <a:lnTo>
                  <a:pt x="4887" y="107525"/>
                </a:lnTo>
                <a:lnTo>
                  <a:pt x="17363" y="89519"/>
                </a:lnTo>
                <a:lnTo>
                  <a:pt x="36384" y="77257"/>
                </a:lnTo>
                <a:lnTo>
                  <a:pt x="223485" y="3882"/>
                </a:lnTo>
                <a:lnTo>
                  <a:pt x="241895" y="0"/>
                </a:lnTo>
                <a:lnTo>
                  <a:pt x="260067" y="2281"/>
                </a:lnTo>
                <a:lnTo>
                  <a:pt x="276538" y="10292"/>
                </a:lnTo>
                <a:lnTo>
                  <a:pt x="289880" y="23652"/>
                </a:lnTo>
                <a:lnTo>
                  <a:pt x="381022" y="151420"/>
                </a:lnTo>
                <a:lnTo>
                  <a:pt x="987454" y="331595"/>
                </a:lnTo>
                <a:lnTo>
                  <a:pt x="1007195" y="359358"/>
                </a:lnTo>
                <a:lnTo>
                  <a:pt x="223171" y="126419"/>
                </a:lnTo>
                <a:lnTo>
                  <a:pt x="76910" y="183799"/>
                </a:lnTo>
                <a:lnTo>
                  <a:pt x="67721" y="186554"/>
                </a:lnTo>
                <a:lnTo>
                  <a:pt x="58441" y="187688"/>
                </a:lnTo>
                <a:lnTo>
                  <a:pt x="49266" y="187280"/>
                </a:lnTo>
                <a:lnTo>
                  <a:pt x="40393" y="185411"/>
                </a:lnTo>
                <a:close/>
              </a:path>
              <a:path w="1022984" h="457834">
                <a:moveTo>
                  <a:pt x="684379" y="241549"/>
                </a:moveTo>
                <a:lnTo>
                  <a:pt x="381022" y="151420"/>
                </a:lnTo>
                <a:lnTo>
                  <a:pt x="526990" y="94056"/>
                </a:lnTo>
                <a:lnTo>
                  <a:pt x="545420" y="90179"/>
                </a:lnTo>
                <a:lnTo>
                  <a:pt x="563595" y="92462"/>
                </a:lnTo>
                <a:lnTo>
                  <a:pt x="580066" y="100473"/>
                </a:lnTo>
                <a:lnTo>
                  <a:pt x="593425" y="113838"/>
                </a:lnTo>
                <a:lnTo>
                  <a:pt x="684379" y="241549"/>
                </a:lnTo>
                <a:close/>
              </a:path>
              <a:path w="1022984" h="457834">
                <a:moveTo>
                  <a:pt x="344128" y="275594"/>
                </a:moveTo>
                <a:lnTo>
                  <a:pt x="327657" y="267592"/>
                </a:lnTo>
                <a:lnTo>
                  <a:pt x="314337" y="254296"/>
                </a:lnTo>
                <a:lnTo>
                  <a:pt x="223171" y="126419"/>
                </a:lnTo>
                <a:lnTo>
                  <a:pt x="1007195" y="359358"/>
                </a:lnTo>
                <a:lnTo>
                  <a:pt x="829994" y="306754"/>
                </a:lnTo>
                <a:lnTo>
                  <a:pt x="526737" y="216654"/>
                </a:lnTo>
                <a:lnTo>
                  <a:pt x="380739" y="274024"/>
                </a:lnTo>
                <a:lnTo>
                  <a:pt x="362273" y="277882"/>
                </a:lnTo>
                <a:lnTo>
                  <a:pt x="344128" y="275594"/>
                </a:lnTo>
                <a:close/>
              </a:path>
              <a:path w="1022984" h="457834">
                <a:moveTo>
                  <a:pt x="957443" y="457345"/>
                </a:moveTo>
                <a:lnTo>
                  <a:pt x="937078" y="449810"/>
                </a:lnTo>
                <a:lnTo>
                  <a:pt x="920621" y="434427"/>
                </a:lnTo>
                <a:lnTo>
                  <a:pt x="829994" y="306754"/>
                </a:lnTo>
                <a:lnTo>
                  <a:pt x="1007235" y="359414"/>
                </a:lnTo>
                <a:lnTo>
                  <a:pt x="1012905" y="367389"/>
                </a:lnTo>
                <a:lnTo>
                  <a:pt x="1022120" y="388099"/>
                </a:lnTo>
                <a:lnTo>
                  <a:pt x="1022710" y="410018"/>
                </a:lnTo>
                <a:lnTo>
                  <a:pt x="1015103" y="430592"/>
                </a:lnTo>
                <a:lnTo>
                  <a:pt x="999723" y="447267"/>
                </a:lnTo>
                <a:lnTo>
                  <a:pt x="979173" y="456631"/>
                </a:lnTo>
                <a:lnTo>
                  <a:pt x="957443" y="457345"/>
                </a:lnTo>
                <a:close/>
              </a:path>
              <a:path w="1022984" h="457834">
                <a:moveTo>
                  <a:pt x="647456" y="365727"/>
                </a:moveTo>
                <a:lnTo>
                  <a:pt x="630976" y="357710"/>
                </a:lnTo>
                <a:lnTo>
                  <a:pt x="617646" y="344411"/>
                </a:lnTo>
                <a:lnTo>
                  <a:pt x="526737" y="216654"/>
                </a:lnTo>
                <a:lnTo>
                  <a:pt x="829994" y="306754"/>
                </a:lnTo>
                <a:lnTo>
                  <a:pt x="684049" y="364140"/>
                </a:lnTo>
                <a:lnTo>
                  <a:pt x="665624" y="368010"/>
                </a:lnTo>
                <a:lnTo>
                  <a:pt x="647456" y="365727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0" y="1921636"/>
            <a:ext cx="923290" cy="457834"/>
          </a:xfrm>
          <a:custGeom>
            <a:avLst/>
            <a:gdLst/>
            <a:ahLst/>
            <a:cxnLst/>
            <a:rect l="l" t="t" r="r" b="b"/>
            <a:pathLst>
              <a:path w="923290" h="457835">
                <a:moveTo>
                  <a:pt x="888023" y="331595"/>
                </a:moveTo>
                <a:lnTo>
                  <a:pt x="584948" y="241549"/>
                </a:lnTo>
                <a:lnTo>
                  <a:pt x="730843" y="184164"/>
                </a:lnTo>
                <a:lnTo>
                  <a:pt x="749279" y="180281"/>
                </a:lnTo>
                <a:lnTo>
                  <a:pt x="767466" y="182558"/>
                </a:lnTo>
                <a:lnTo>
                  <a:pt x="783952" y="190590"/>
                </a:lnTo>
                <a:lnTo>
                  <a:pt x="797253" y="203938"/>
                </a:lnTo>
                <a:lnTo>
                  <a:pt x="888023" y="331595"/>
                </a:lnTo>
                <a:close/>
              </a:path>
              <a:path w="923290" h="457835">
                <a:moveTo>
                  <a:pt x="0" y="174964"/>
                </a:moveTo>
                <a:lnTo>
                  <a:pt x="0" y="52532"/>
                </a:lnTo>
                <a:lnTo>
                  <a:pt x="124054" y="3882"/>
                </a:lnTo>
                <a:lnTo>
                  <a:pt x="142464" y="0"/>
                </a:lnTo>
                <a:lnTo>
                  <a:pt x="160636" y="2281"/>
                </a:lnTo>
                <a:lnTo>
                  <a:pt x="177107" y="10292"/>
                </a:lnTo>
                <a:lnTo>
                  <a:pt x="190449" y="23652"/>
                </a:lnTo>
                <a:lnTo>
                  <a:pt x="281591" y="151420"/>
                </a:lnTo>
                <a:lnTo>
                  <a:pt x="888023" y="331595"/>
                </a:lnTo>
                <a:lnTo>
                  <a:pt x="907764" y="359358"/>
                </a:lnTo>
                <a:lnTo>
                  <a:pt x="123740" y="126419"/>
                </a:lnTo>
                <a:lnTo>
                  <a:pt x="0" y="174964"/>
                </a:lnTo>
                <a:close/>
              </a:path>
              <a:path w="923290" h="457835">
                <a:moveTo>
                  <a:pt x="584948" y="241549"/>
                </a:moveTo>
                <a:lnTo>
                  <a:pt x="281591" y="151420"/>
                </a:lnTo>
                <a:lnTo>
                  <a:pt x="427559" y="94056"/>
                </a:lnTo>
                <a:lnTo>
                  <a:pt x="445989" y="90179"/>
                </a:lnTo>
                <a:lnTo>
                  <a:pt x="464164" y="92462"/>
                </a:lnTo>
                <a:lnTo>
                  <a:pt x="480635" y="100473"/>
                </a:lnTo>
                <a:lnTo>
                  <a:pt x="493994" y="113838"/>
                </a:lnTo>
                <a:lnTo>
                  <a:pt x="584948" y="241549"/>
                </a:lnTo>
                <a:close/>
              </a:path>
              <a:path w="923290" h="457835">
                <a:moveTo>
                  <a:pt x="244697" y="275594"/>
                </a:moveTo>
                <a:lnTo>
                  <a:pt x="228226" y="267592"/>
                </a:lnTo>
                <a:lnTo>
                  <a:pt x="214906" y="254296"/>
                </a:lnTo>
                <a:lnTo>
                  <a:pt x="123740" y="126419"/>
                </a:lnTo>
                <a:lnTo>
                  <a:pt x="907764" y="359358"/>
                </a:lnTo>
                <a:lnTo>
                  <a:pt x="730563" y="306754"/>
                </a:lnTo>
                <a:lnTo>
                  <a:pt x="427306" y="216654"/>
                </a:lnTo>
                <a:lnTo>
                  <a:pt x="281308" y="274024"/>
                </a:lnTo>
                <a:lnTo>
                  <a:pt x="262842" y="277882"/>
                </a:lnTo>
                <a:lnTo>
                  <a:pt x="244697" y="275594"/>
                </a:lnTo>
                <a:close/>
              </a:path>
              <a:path w="923290" h="457835">
                <a:moveTo>
                  <a:pt x="858012" y="457345"/>
                </a:moveTo>
                <a:lnTo>
                  <a:pt x="837647" y="449810"/>
                </a:lnTo>
                <a:lnTo>
                  <a:pt x="821190" y="434427"/>
                </a:lnTo>
                <a:lnTo>
                  <a:pt x="730563" y="306754"/>
                </a:lnTo>
                <a:lnTo>
                  <a:pt x="907804" y="359414"/>
                </a:lnTo>
                <a:lnTo>
                  <a:pt x="913474" y="367388"/>
                </a:lnTo>
                <a:lnTo>
                  <a:pt x="922689" y="388099"/>
                </a:lnTo>
                <a:lnTo>
                  <a:pt x="923280" y="410018"/>
                </a:lnTo>
                <a:lnTo>
                  <a:pt x="915672" y="430592"/>
                </a:lnTo>
                <a:lnTo>
                  <a:pt x="900292" y="447267"/>
                </a:lnTo>
                <a:lnTo>
                  <a:pt x="879742" y="456631"/>
                </a:lnTo>
                <a:lnTo>
                  <a:pt x="858012" y="457345"/>
                </a:lnTo>
                <a:close/>
              </a:path>
              <a:path w="923290" h="457835">
                <a:moveTo>
                  <a:pt x="548025" y="365727"/>
                </a:moveTo>
                <a:lnTo>
                  <a:pt x="531545" y="357710"/>
                </a:lnTo>
                <a:lnTo>
                  <a:pt x="518215" y="344411"/>
                </a:lnTo>
                <a:lnTo>
                  <a:pt x="427306" y="216654"/>
                </a:lnTo>
                <a:lnTo>
                  <a:pt x="730563" y="306754"/>
                </a:lnTo>
                <a:lnTo>
                  <a:pt x="584618" y="364140"/>
                </a:lnTo>
                <a:lnTo>
                  <a:pt x="566193" y="368010"/>
                </a:lnTo>
                <a:lnTo>
                  <a:pt x="548025" y="365727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424518" y="6527573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687" y="333373"/>
                </a:moveTo>
                <a:lnTo>
                  <a:pt x="122375" y="327419"/>
                </a:lnTo>
                <a:lnTo>
                  <a:pt x="82557" y="310615"/>
                </a:lnTo>
                <a:lnTo>
                  <a:pt x="48821" y="284551"/>
                </a:lnTo>
                <a:lnTo>
                  <a:pt x="22757" y="250816"/>
                </a:lnTo>
                <a:lnTo>
                  <a:pt x="5954" y="210999"/>
                </a:lnTo>
                <a:lnTo>
                  <a:pt x="0" y="166688"/>
                </a:lnTo>
                <a:lnTo>
                  <a:pt x="5954" y="122376"/>
                </a:lnTo>
                <a:lnTo>
                  <a:pt x="22757" y="82557"/>
                </a:lnTo>
                <a:lnTo>
                  <a:pt x="48821" y="48822"/>
                </a:lnTo>
                <a:lnTo>
                  <a:pt x="82557" y="22757"/>
                </a:lnTo>
                <a:lnTo>
                  <a:pt x="122375" y="5954"/>
                </a:lnTo>
                <a:lnTo>
                  <a:pt x="166687" y="0"/>
                </a:lnTo>
                <a:lnTo>
                  <a:pt x="210999" y="5954"/>
                </a:lnTo>
                <a:lnTo>
                  <a:pt x="250817" y="22757"/>
                </a:lnTo>
                <a:lnTo>
                  <a:pt x="284553" y="48822"/>
                </a:lnTo>
                <a:lnTo>
                  <a:pt x="310617" y="82557"/>
                </a:lnTo>
                <a:lnTo>
                  <a:pt x="327420" y="122376"/>
                </a:lnTo>
                <a:lnTo>
                  <a:pt x="333374" y="166688"/>
                </a:lnTo>
                <a:lnTo>
                  <a:pt x="327420" y="210999"/>
                </a:lnTo>
                <a:lnTo>
                  <a:pt x="310616" y="250816"/>
                </a:lnTo>
                <a:lnTo>
                  <a:pt x="284552" y="284551"/>
                </a:lnTo>
                <a:lnTo>
                  <a:pt x="250816" y="310615"/>
                </a:lnTo>
                <a:lnTo>
                  <a:pt x="210998" y="327419"/>
                </a:lnTo>
                <a:lnTo>
                  <a:pt x="166687" y="333373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47853" y="985882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687" y="333373"/>
                </a:moveTo>
                <a:lnTo>
                  <a:pt x="122375" y="327419"/>
                </a:lnTo>
                <a:lnTo>
                  <a:pt x="82557" y="310615"/>
                </a:lnTo>
                <a:lnTo>
                  <a:pt x="48821" y="284551"/>
                </a:lnTo>
                <a:lnTo>
                  <a:pt x="22757" y="250816"/>
                </a:lnTo>
                <a:lnTo>
                  <a:pt x="5954" y="210999"/>
                </a:lnTo>
                <a:lnTo>
                  <a:pt x="0" y="166688"/>
                </a:lnTo>
                <a:lnTo>
                  <a:pt x="5954" y="122376"/>
                </a:lnTo>
                <a:lnTo>
                  <a:pt x="22757" y="82557"/>
                </a:lnTo>
                <a:lnTo>
                  <a:pt x="48821" y="48822"/>
                </a:lnTo>
                <a:lnTo>
                  <a:pt x="82557" y="22757"/>
                </a:lnTo>
                <a:lnTo>
                  <a:pt x="122375" y="5954"/>
                </a:lnTo>
                <a:lnTo>
                  <a:pt x="166687" y="0"/>
                </a:lnTo>
                <a:lnTo>
                  <a:pt x="210999" y="5954"/>
                </a:lnTo>
                <a:lnTo>
                  <a:pt x="250817" y="22757"/>
                </a:lnTo>
                <a:lnTo>
                  <a:pt x="284553" y="48822"/>
                </a:lnTo>
                <a:lnTo>
                  <a:pt x="310617" y="82557"/>
                </a:lnTo>
                <a:lnTo>
                  <a:pt x="327420" y="122376"/>
                </a:lnTo>
                <a:lnTo>
                  <a:pt x="333374" y="166688"/>
                </a:lnTo>
                <a:lnTo>
                  <a:pt x="327420" y="210999"/>
                </a:lnTo>
                <a:lnTo>
                  <a:pt x="310616" y="250816"/>
                </a:lnTo>
                <a:lnTo>
                  <a:pt x="284552" y="284551"/>
                </a:lnTo>
                <a:lnTo>
                  <a:pt x="250816" y="310615"/>
                </a:lnTo>
                <a:lnTo>
                  <a:pt x="210998" y="327419"/>
                </a:lnTo>
                <a:lnTo>
                  <a:pt x="166687" y="333373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090479" y="3401343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687" y="333373"/>
                </a:moveTo>
                <a:lnTo>
                  <a:pt x="122375" y="327419"/>
                </a:lnTo>
                <a:lnTo>
                  <a:pt x="82557" y="310615"/>
                </a:lnTo>
                <a:lnTo>
                  <a:pt x="48821" y="284551"/>
                </a:lnTo>
                <a:lnTo>
                  <a:pt x="22757" y="250816"/>
                </a:lnTo>
                <a:lnTo>
                  <a:pt x="5954" y="210999"/>
                </a:lnTo>
                <a:lnTo>
                  <a:pt x="0" y="166688"/>
                </a:lnTo>
                <a:lnTo>
                  <a:pt x="5954" y="122376"/>
                </a:lnTo>
                <a:lnTo>
                  <a:pt x="22757" y="82557"/>
                </a:lnTo>
                <a:lnTo>
                  <a:pt x="48821" y="48822"/>
                </a:lnTo>
                <a:lnTo>
                  <a:pt x="82557" y="22757"/>
                </a:lnTo>
                <a:lnTo>
                  <a:pt x="122375" y="5954"/>
                </a:lnTo>
                <a:lnTo>
                  <a:pt x="166687" y="0"/>
                </a:lnTo>
                <a:lnTo>
                  <a:pt x="210999" y="5954"/>
                </a:lnTo>
                <a:lnTo>
                  <a:pt x="250817" y="22757"/>
                </a:lnTo>
                <a:lnTo>
                  <a:pt x="284553" y="48822"/>
                </a:lnTo>
                <a:lnTo>
                  <a:pt x="310617" y="82557"/>
                </a:lnTo>
                <a:lnTo>
                  <a:pt x="327420" y="122376"/>
                </a:lnTo>
                <a:lnTo>
                  <a:pt x="333374" y="166688"/>
                </a:lnTo>
                <a:lnTo>
                  <a:pt x="327420" y="210999"/>
                </a:lnTo>
                <a:lnTo>
                  <a:pt x="310616" y="250816"/>
                </a:lnTo>
                <a:lnTo>
                  <a:pt x="284552" y="284551"/>
                </a:lnTo>
                <a:lnTo>
                  <a:pt x="250816" y="310615"/>
                </a:lnTo>
                <a:lnTo>
                  <a:pt x="210998" y="327419"/>
                </a:lnTo>
                <a:lnTo>
                  <a:pt x="166687" y="333373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685447" y="6879211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687" y="333373"/>
                </a:moveTo>
                <a:lnTo>
                  <a:pt x="122375" y="327419"/>
                </a:lnTo>
                <a:lnTo>
                  <a:pt x="82557" y="310615"/>
                </a:lnTo>
                <a:lnTo>
                  <a:pt x="48821" y="284551"/>
                </a:lnTo>
                <a:lnTo>
                  <a:pt x="22757" y="250816"/>
                </a:lnTo>
                <a:lnTo>
                  <a:pt x="5954" y="210999"/>
                </a:lnTo>
                <a:lnTo>
                  <a:pt x="0" y="166688"/>
                </a:lnTo>
                <a:lnTo>
                  <a:pt x="5954" y="122376"/>
                </a:lnTo>
                <a:lnTo>
                  <a:pt x="22757" y="82557"/>
                </a:lnTo>
                <a:lnTo>
                  <a:pt x="48821" y="48822"/>
                </a:lnTo>
                <a:lnTo>
                  <a:pt x="82557" y="22757"/>
                </a:lnTo>
                <a:lnTo>
                  <a:pt x="122375" y="5954"/>
                </a:lnTo>
                <a:lnTo>
                  <a:pt x="166687" y="0"/>
                </a:lnTo>
                <a:lnTo>
                  <a:pt x="210999" y="5954"/>
                </a:lnTo>
                <a:lnTo>
                  <a:pt x="250817" y="22757"/>
                </a:lnTo>
                <a:lnTo>
                  <a:pt x="284553" y="48822"/>
                </a:lnTo>
                <a:lnTo>
                  <a:pt x="310617" y="82557"/>
                </a:lnTo>
                <a:lnTo>
                  <a:pt x="327420" y="122376"/>
                </a:lnTo>
                <a:lnTo>
                  <a:pt x="333374" y="166688"/>
                </a:lnTo>
                <a:lnTo>
                  <a:pt x="327420" y="210999"/>
                </a:lnTo>
                <a:lnTo>
                  <a:pt x="310616" y="250816"/>
                </a:lnTo>
                <a:lnTo>
                  <a:pt x="284552" y="284551"/>
                </a:lnTo>
                <a:lnTo>
                  <a:pt x="250816" y="310615"/>
                </a:lnTo>
                <a:lnTo>
                  <a:pt x="210998" y="327419"/>
                </a:lnTo>
                <a:lnTo>
                  <a:pt x="166687" y="333373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70218" y="997363"/>
            <a:ext cx="333375" cy="333375"/>
          </a:xfrm>
          <a:custGeom>
            <a:avLst/>
            <a:gdLst/>
            <a:ahLst/>
            <a:cxnLst/>
            <a:rect l="l" t="t" r="r" b="b"/>
            <a:pathLst>
              <a:path w="333375" h="333375">
                <a:moveTo>
                  <a:pt x="166687" y="333373"/>
                </a:moveTo>
                <a:lnTo>
                  <a:pt x="122375" y="327419"/>
                </a:lnTo>
                <a:lnTo>
                  <a:pt x="82557" y="310615"/>
                </a:lnTo>
                <a:lnTo>
                  <a:pt x="48821" y="284551"/>
                </a:lnTo>
                <a:lnTo>
                  <a:pt x="22757" y="250816"/>
                </a:lnTo>
                <a:lnTo>
                  <a:pt x="5954" y="210999"/>
                </a:lnTo>
                <a:lnTo>
                  <a:pt x="0" y="166688"/>
                </a:lnTo>
                <a:lnTo>
                  <a:pt x="5954" y="122376"/>
                </a:lnTo>
                <a:lnTo>
                  <a:pt x="22757" y="82557"/>
                </a:lnTo>
                <a:lnTo>
                  <a:pt x="48821" y="48822"/>
                </a:lnTo>
                <a:lnTo>
                  <a:pt x="82557" y="22757"/>
                </a:lnTo>
                <a:lnTo>
                  <a:pt x="122375" y="5954"/>
                </a:lnTo>
                <a:lnTo>
                  <a:pt x="166687" y="0"/>
                </a:lnTo>
                <a:lnTo>
                  <a:pt x="210999" y="5954"/>
                </a:lnTo>
                <a:lnTo>
                  <a:pt x="250817" y="22757"/>
                </a:lnTo>
                <a:lnTo>
                  <a:pt x="284553" y="48822"/>
                </a:lnTo>
                <a:lnTo>
                  <a:pt x="310617" y="82557"/>
                </a:lnTo>
                <a:lnTo>
                  <a:pt x="327420" y="122376"/>
                </a:lnTo>
                <a:lnTo>
                  <a:pt x="333374" y="166688"/>
                </a:lnTo>
                <a:lnTo>
                  <a:pt x="327420" y="210999"/>
                </a:lnTo>
                <a:lnTo>
                  <a:pt x="310616" y="250816"/>
                </a:lnTo>
                <a:lnTo>
                  <a:pt x="284552" y="284551"/>
                </a:lnTo>
                <a:lnTo>
                  <a:pt x="250816" y="310615"/>
                </a:lnTo>
                <a:lnTo>
                  <a:pt x="210998" y="327419"/>
                </a:lnTo>
                <a:lnTo>
                  <a:pt x="166687" y="333373"/>
                </a:lnTo>
                <a:close/>
              </a:path>
            </a:pathLst>
          </a:custGeom>
          <a:solidFill>
            <a:srgbClr val="21212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425599"/>
            <a:ext cx="5033645" cy="1662430"/>
          </a:xfrm>
          <a:custGeom>
            <a:avLst/>
            <a:gdLst/>
            <a:ahLst/>
            <a:cxnLst/>
            <a:rect l="l" t="t" r="r" b="b"/>
            <a:pathLst>
              <a:path w="5033645" h="1662429">
                <a:moveTo>
                  <a:pt x="3360083" y="1219802"/>
                </a:moveTo>
                <a:lnTo>
                  <a:pt x="2915921" y="1219802"/>
                </a:lnTo>
                <a:lnTo>
                  <a:pt x="4131678" y="0"/>
                </a:lnTo>
                <a:lnTo>
                  <a:pt x="4367265" y="244227"/>
                </a:lnTo>
                <a:lnTo>
                  <a:pt x="4555769" y="434630"/>
                </a:lnTo>
                <a:lnTo>
                  <a:pt x="4140811" y="434630"/>
                </a:lnTo>
                <a:lnTo>
                  <a:pt x="3360083" y="1219802"/>
                </a:lnTo>
                <a:close/>
              </a:path>
              <a:path w="5033645" h="1662429">
                <a:moveTo>
                  <a:pt x="952625" y="1217839"/>
                </a:moveTo>
                <a:lnTo>
                  <a:pt x="498970" y="1217839"/>
                </a:lnTo>
                <a:lnTo>
                  <a:pt x="1705672" y="6453"/>
                </a:lnTo>
                <a:lnTo>
                  <a:pt x="2148088" y="450002"/>
                </a:lnTo>
                <a:lnTo>
                  <a:pt x="1718509" y="450002"/>
                </a:lnTo>
                <a:lnTo>
                  <a:pt x="952625" y="1217839"/>
                </a:lnTo>
                <a:close/>
              </a:path>
              <a:path w="5033645" h="1662429">
                <a:moveTo>
                  <a:pt x="5033081" y="1335761"/>
                </a:moveTo>
                <a:lnTo>
                  <a:pt x="4140811" y="434630"/>
                </a:lnTo>
                <a:lnTo>
                  <a:pt x="4555769" y="434630"/>
                </a:lnTo>
                <a:lnTo>
                  <a:pt x="5016429" y="897272"/>
                </a:lnTo>
                <a:lnTo>
                  <a:pt x="5023535" y="905337"/>
                </a:lnTo>
                <a:lnTo>
                  <a:pt x="5030070" y="914541"/>
                </a:lnTo>
                <a:lnTo>
                  <a:pt x="5033081" y="919812"/>
                </a:lnTo>
                <a:lnTo>
                  <a:pt x="5033081" y="1335761"/>
                </a:lnTo>
                <a:close/>
              </a:path>
              <a:path w="5033645" h="1662429">
                <a:moveTo>
                  <a:pt x="2922276" y="1660100"/>
                </a:moveTo>
                <a:lnTo>
                  <a:pt x="1718509" y="450002"/>
                </a:lnTo>
                <a:lnTo>
                  <a:pt x="2148088" y="450002"/>
                </a:lnTo>
                <a:lnTo>
                  <a:pt x="2915921" y="1219802"/>
                </a:lnTo>
                <a:lnTo>
                  <a:pt x="3360083" y="1219802"/>
                </a:lnTo>
                <a:lnTo>
                  <a:pt x="2922276" y="1660100"/>
                </a:lnTo>
                <a:close/>
              </a:path>
              <a:path w="5033645" h="1662429">
                <a:moveTo>
                  <a:pt x="509610" y="1661984"/>
                </a:moveTo>
                <a:lnTo>
                  <a:pt x="0" y="1152482"/>
                </a:lnTo>
                <a:lnTo>
                  <a:pt x="0" y="716628"/>
                </a:lnTo>
                <a:lnTo>
                  <a:pt x="498970" y="1217839"/>
                </a:lnTo>
                <a:lnTo>
                  <a:pt x="952625" y="1217839"/>
                </a:lnTo>
                <a:lnTo>
                  <a:pt x="509610" y="1661984"/>
                </a:lnTo>
                <a:close/>
              </a:path>
            </a:pathLst>
          </a:custGeom>
          <a:solidFill>
            <a:srgbClr val="FFA672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714921"/>
            <a:ext cx="5033645" cy="1589405"/>
          </a:xfrm>
          <a:custGeom>
            <a:avLst/>
            <a:gdLst/>
            <a:ahLst/>
            <a:cxnLst/>
            <a:rect l="l" t="t" r="r" b="b"/>
            <a:pathLst>
              <a:path w="5033645" h="1589405">
                <a:moveTo>
                  <a:pt x="3373753" y="1163760"/>
                </a:moveTo>
                <a:lnTo>
                  <a:pt x="2909110" y="1163760"/>
                </a:lnTo>
                <a:lnTo>
                  <a:pt x="4123816" y="0"/>
                </a:lnTo>
                <a:lnTo>
                  <a:pt x="4562048" y="420544"/>
                </a:lnTo>
                <a:lnTo>
                  <a:pt x="4146335" y="420544"/>
                </a:lnTo>
                <a:lnTo>
                  <a:pt x="3373753" y="1163760"/>
                </a:lnTo>
                <a:close/>
              </a:path>
              <a:path w="5033645" h="1589405">
                <a:moveTo>
                  <a:pt x="947469" y="1163210"/>
                </a:moveTo>
                <a:lnTo>
                  <a:pt x="495753" y="1163210"/>
                </a:lnTo>
                <a:lnTo>
                  <a:pt x="1701671" y="6799"/>
                </a:lnTo>
                <a:lnTo>
                  <a:pt x="2133812" y="420874"/>
                </a:lnTo>
                <a:lnTo>
                  <a:pt x="1719780" y="420874"/>
                </a:lnTo>
                <a:lnTo>
                  <a:pt x="947469" y="1163210"/>
                </a:lnTo>
                <a:close/>
              </a:path>
              <a:path w="5033645" h="1589405">
                <a:moveTo>
                  <a:pt x="5033081" y="1277323"/>
                </a:moveTo>
                <a:lnTo>
                  <a:pt x="4146335" y="420544"/>
                </a:lnTo>
                <a:lnTo>
                  <a:pt x="4562048" y="420544"/>
                </a:lnTo>
                <a:lnTo>
                  <a:pt x="4942448" y="782506"/>
                </a:lnTo>
                <a:lnTo>
                  <a:pt x="4979442" y="817331"/>
                </a:lnTo>
                <a:lnTo>
                  <a:pt x="5000307" y="838677"/>
                </a:lnTo>
                <a:lnTo>
                  <a:pt x="5017418" y="860254"/>
                </a:lnTo>
                <a:lnTo>
                  <a:pt x="5030798" y="882560"/>
                </a:lnTo>
                <a:lnTo>
                  <a:pt x="5033081" y="888114"/>
                </a:lnTo>
                <a:lnTo>
                  <a:pt x="5033081" y="1277323"/>
                </a:lnTo>
                <a:close/>
              </a:path>
              <a:path w="5033645" h="1589405">
                <a:moveTo>
                  <a:pt x="2933669" y="1587115"/>
                </a:moveTo>
                <a:lnTo>
                  <a:pt x="1719780" y="420874"/>
                </a:lnTo>
                <a:lnTo>
                  <a:pt x="2133812" y="420874"/>
                </a:lnTo>
                <a:lnTo>
                  <a:pt x="2909110" y="1163760"/>
                </a:lnTo>
                <a:lnTo>
                  <a:pt x="3373753" y="1163760"/>
                </a:lnTo>
                <a:lnTo>
                  <a:pt x="2933669" y="1587115"/>
                </a:lnTo>
                <a:close/>
              </a:path>
              <a:path w="5033645" h="1589405">
                <a:moveTo>
                  <a:pt x="504698" y="1588795"/>
                </a:moveTo>
                <a:lnTo>
                  <a:pt x="0" y="1104941"/>
                </a:lnTo>
                <a:lnTo>
                  <a:pt x="0" y="687019"/>
                </a:lnTo>
                <a:lnTo>
                  <a:pt x="495753" y="1163210"/>
                </a:lnTo>
                <a:lnTo>
                  <a:pt x="947469" y="1163210"/>
                </a:lnTo>
                <a:lnTo>
                  <a:pt x="504698" y="1588795"/>
                </a:lnTo>
                <a:close/>
              </a:path>
            </a:pathLst>
          </a:custGeom>
          <a:solidFill>
            <a:srgbClr val="9CBCA8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5033645" cy="712470"/>
          </a:xfrm>
          <a:custGeom>
            <a:avLst/>
            <a:gdLst/>
            <a:ahLst/>
            <a:cxnLst/>
            <a:rect l="l" t="t" r="r" b="b"/>
            <a:pathLst>
              <a:path w="5033645" h="712470">
                <a:moveTo>
                  <a:pt x="504447" y="708860"/>
                </a:moveTo>
                <a:lnTo>
                  <a:pt x="0" y="201178"/>
                </a:lnTo>
                <a:lnTo>
                  <a:pt x="0" y="0"/>
                </a:lnTo>
                <a:lnTo>
                  <a:pt x="228861" y="0"/>
                </a:lnTo>
                <a:lnTo>
                  <a:pt x="464305" y="235807"/>
                </a:lnTo>
                <a:lnTo>
                  <a:pt x="471134" y="242294"/>
                </a:lnTo>
                <a:lnTo>
                  <a:pt x="478988" y="249256"/>
                </a:lnTo>
                <a:lnTo>
                  <a:pt x="500508" y="268028"/>
                </a:lnTo>
                <a:lnTo>
                  <a:pt x="943715" y="268028"/>
                </a:lnTo>
                <a:lnTo>
                  <a:pt x="504447" y="708860"/>
                </a:lnTo>
                <a:close/>
              </a:path>
              <a:path w="5033645" h="712470">
                <a:moveTo>
                  <a:pt x="943715" y="268028"/>
                </a:moveTo>
                <a:lnTo>
                  <a:pt x="500508" y="268028"/>
                </a:lnTo>
                <a:lnTo>
                  <a:pt x="766276" y="0"/>
                </a:lnTo>
                <a:lnTo>
                  <a:pt x="1210792" y="0"/>
                </a:lnTo>
                <a:lnTo>
                  <a:pt x="943715" y="268028"/>
                </a:lnTo>
                <a:close/>
              </a:path>
              <a:path w="5033645" h="712470">
                <a:moveTo>
                  <a:pt x="2922292" y="711891"/>
                </a:moveTo>
                <a:lnTo>
                  <a:pt x="2213524" y="0"/>
                </a:lnTo>
                <a:lnTo>
                  <a:pt x="2646969" y="0"/>
                </a:lnTo>
                <a:lnTo>
                  <a:pt x="2884253" y="237408"/>
                </a:lnTo>
                <a:lnTo>
                  <a:pt x="2891080" y="243912"/>
                </a:lnTo>
                <a:lnTo>
                  <a:pt x="2898718" y="250704"/>
                </a:lnTo>
                <a:lnTo>
                  <a:pt x="2918338" y="267840"/>
                </a:lnTo>
                <a:lnTo>
                  <a:pt x="3363914" y="267840"/>
                </a:lnTo>
                <a:lnTo>
                  <a:pt x="2922292" y="711891"/>
                </a:lnTo>
                <a:close/>
              </a:path>
              <a:path w="5033645" h="712470">
                <a:moveTo>
                  <a:pt x="3363914" y="267840"/>
                </a:moveTo>
                <a:lnTo>
                  <a:pt x="2918338" y="267840"/>
                </a:lnTo>
                <a:lnTo>
                  <a:pt x="3188106" y="0"/>
                </a:lnTo>
                <a:lnTo>
                  <a:pt x="3630289" y="0"/>
                </a:lnTo>
                <a:lnTo>
                  <a:pt x="3363914" y="267840"/>
                </a:lnTo>
                <a:close/>
              </a:path>
              <a:path w="5033645" h="712470">
                <a:moveTo>
                  <a:pt x="5033081" y="417444"/>
                </a:moveTo>
                <a:lnTo>
                  <a:pt x="4630047" y="0"/>
                </a:lnTo>
                <a:lnTo>
                  <a:pt x="5002148" y="371084"/>
                </a:lnTo>
                <a:lnTo>
                  <a:pt x="5017552" y="388605"/>
                </a:lnTo>
                <a:lnTo>
                  <a:pt x="5028787" y="406569"/>
                </a:lnTo>
                <a:lnTo>
                  <a:pt x="5033081" y="417444"/>
                </a:lnTo>
                <a:close/>
              </a:path>
            </a:pathLst>
          </a:custGeom>
          <a:solidFill>
            <a:srgbClr val="9CBC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947190"/>
            <a:ext cx="173355" cy="174625"/>
          </a:xfrm>
          <a:custGeom>
            <a:avLst/>
            <a:gdLst/>
            <a:ahLst/>
            <a:cxnLst/>
            <a:rect l="l" t="t" r="r" b="b"/>
            <a:pathLst>
              <a:path w="173355" h="174625">
                <a:moveTo>
                  <a:pt x="173267" y="174055"/>
                </a:moveTo>
                <a:lnTo>
                  <a:pt x="0" y="174055"/>
                </a:lnTo>
                <a:lnTo>
                  <a:pt x="0" y="0"/>
                </a:lnTo>
                <a:lnTo>
                  <a:pt x="173267" y="174055"/>
                </a:lnTo>
                <a:close/>
              </a:path>
            </a:pathLst>
          </a:custGeom>
          <a:solidFill>
            <a:srgbClr val="FFA672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31422" y="3224559"/>
            <a:ext cx="1779270" cy="897890"/>
          </a:xfrm>
          <a:custGeom>
            <a:avLst/>
            <a:gdLst/>
            <a:ahLst/>
            <a:cxnLst/>
            <a:rect l="l" t="t" r="r" b="b"/>
            <a:pathLst>
              <a:path w="1779270" h="897889">
                <a:moveTo>
                  <a:pt x="443458" y="897272"/>
                </a:moveTo>
                <a:lnTo>
                  <a:pt x="0" y="897272"/>
                </a:lnTo>
                <a:lnTo>
                  <a:pt x="894308" y="0"/>
                </a:lnTo>
                <a:lnTo>
                  <a:pt x="1129877" y="244227"/>
                </a:lnTo>
                <a:lnTo>
                  <a:pt x="1195528" y="311082"/>
                </a:lnTo>
                <a:lnTo>
                  <a:pt x="1318382" y="434645"/>
                </a:lnTo>
                <a:lnTo>
                  <a:pt x="903457" y="434645"/>
                </a:lnTo>
                <a:lnTo>
                  <a:pt x="443458" y="897272"/>
                </a:lnTo>
                <a:close/>
              </a:path>
              <a:path w="1779270" h="897889">
                <a:moveTo>
                  <a:pt x="1779044" y="897272"/>
                </a:moveTo>
                <a:lnTo>
                  <a:pt x="1361494" y="897272"/>
                </a:lnTo>
                <a:lnTo>
                  <a:pt x="903457" y="434645"/>
                </a:lnTo>
                <a:lnTo>
                  <a:pt x="1318382" y="434645"/>
                </a:lnTo>
                <a:lnTo>
                  <a:pt x="1779044" y="897272"/>
                </a:lnTo>
                <a:close/>
              </a:path>
            </a:pathLst>
          </a:custGeom>
          <a:solidFill>
            <a:srgbClr val="FFA672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12305" y="3231013"/>
            <a:ext cx="1776095" cy="890905"/>
          </a:xfrm>
          <a:custGeom>
            <a:avLst/>
            <a:gdLst/>
            <a:ahLst/>
            <a:cxnLst/>
            <a:rect l="l" t="t" r="r" b="b"/>
            <a:pathLst>
              <a:path w="1776095" h="890904">
                <a:moveTo>
                  <a:pt x="454114" y="890818"/>
                </a:moveTo>
                <a:lnTo>
                  <a:pt x="0" y="890818"/>
                </a:lnTo>
                <a:lnTo>
                  <a:pt x="887403" y="0"/>
                </a:lnTo>
                <a:lnTo>
                  <a:pt x="1329838" y="443564"/>
                </a:lnTo>
                <a:lnTo>
                  <a:pt x="900240" y="443564"/>
                </a:lnTo>
                <a:lnTo>
                  <a:pt x="454114" y="890818"/>
                </a:lnTo>
                <a:close/>
              </a:path>
              <a:path w="1776095" h="890904">
                <a:moveTo>
                  <a:pt x="1775953" y="890818"/>
                </a:moveTo>
                <a:lnTo>
                  <a:pt x="1345158" y="890818"/>
                </a:lnTo>
                <a:lnTo>
                  <a:pt x="900240" y="443564"/>
                </a:lnTo>
                <a:lnTo>
                  <a:pt x="1329838" y="443564"/>
                </a:lnTo>
                <a:lnTo>
                  <a:pt x="1775953" y="890818"/>
                </a:lnTo>
                <a:close/>
              </a:path>
            </a:pathLst>
          </a:custGeom>
          <a:solidFill>
            <a:srgbClr val="FFA672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1539193"/>
            <a:ext cx="5033645" cy="1661795"/>
          </a:xfrm>
          <a:custGeom>
            <a:avLst/>
            <a:gdLst/>
            <a:ahLst/>
            <a:cxnLst/>
            <a:rect l="l" t="t" r="r" b="b"/>
            <a:pathLst>
              <a:path w="5033645" h="1661795">
                <a:moveTo>
                  <a:pt x="3367786" y="1217211"/>
                </a:moveTo>
                <a:lnTo>
                  <a:pt x="2903132" y="1217211"/>
                </a:lnTo>
                <a:lnTo>
                  <a:pt x="4117853" y="0"/>
                </a:lnTo>
                <a:lnTo>
                  <a:pt x="4556066" y="439842"/>
                </a:lnTo>
                <a:lnTo>
                  <a:pt x="4140387" y="439842"/>
                </a:lnTo>
                <a:lnTo>
                  <a:pt x="3367786" y="1217211"/>
                </a:lnTo>
                <a:close/>
              </a:path>
              <a:path w="5033645" h="1661795">
                <a:moveTo>
                  <a:pt x="941504" y="1216598"/>
                </a:moveTo>
                <a:lnTo>
                  <a:pt x="489775" y="1216598"/>
                </a:lnTo>
                <a:lnTo>
                  <a:pt x="1695723" y="7097"/>
                </a:lnTo>
                <a:lnTo>
                  <a:pt x="2127830" y="440172"/>
                </a:lnTo>
                <a:lnTo>
                  <a:pt x="1713833" y="440172"/>
                </a:lnTo>
                <a:lnTo>
                  <a:pt x="941504" y="1216598"/>
                </a:lnTo>
                <a:close/>
              </a:path>
              <a:path w="5033645" h="1661795">
                <a:moveTo>
                  <a:pt x="5033081" y="1341988"/>
                </a:moveTo>
                <a:lnTo>
                  <a:pt x="4140387" y="439842"/>
                </a:lnTo>
                <a:lnTo>
                  <a:pt x="4556066" y="439842"/>
                </a:lnTo>
                <a:lnTo>
                  <a:pt x="4938011" y="819926"/>
                </a:lnTo>
                <a:lnTo>
                  <a:pt x="4973463" y="854828"/>
                </a:lnTo>
                <a:lnTo>
                  <a:pt x="4998936" y="882690"/>
                </a:lnTo>
                <a:lnTo>
                  <a:pt x="5018587" y="911102"/>
                </a:lnTo>
                <a:lnTo>
                  <a:pt x="5032424" y="941110"/>
                </a:lnTo>
                <a:lnTo>
                  <a:pt x="5033081" y="943781"/>
                </a:lnTo>
                <a:lnTo>
                  <a:pt x="5033081" y="1341988"/>
                </a:lnTo>
                <a:close/>
              </a:path>
              <a:path w="5033645" h="1661795">
                <a:moveTo>
                  <a:pt x="2927722" y="1659990"/>
                </a:moveTo>
                <a:lnTo>
                  <a:pt x="1713833" y="440172"/>
                </a:lnTo>
                <a:lnTo>
                  <a:pt x="2127830" y="440172"/>
                </a:lnTo>
                <a:lnTo>
                  <a:pt x="2903132" y="1217211"/>
                </a:lnTo>
                <a:lnTo>
                  <a:pt x="3367786" y="1217211"/>
                </a:lnTo>
                <a:lnTo>
                  <a:pt x="2927722" y="1659990"/>
                </a:lnTo>
                <a:close/>
              </a:path>
              <a:path w="5033645" h="1661795">
                <a:moveTo>
                  <a:pt x="498719" y="1661733"/>
                </a:moveTo>
                <a:lnTo>
                  <a:pt x="0" y="1161655"/>
                </a:lnTo>
                <a:lnTo>
                  <a:pt x="0" y="724564"/>
                </a:lnTo>
                <a:lnTo>
                  <a:pt x="489775" y="1216598"/>
                </a:lnTo>
                <a:lnTo>
                  <a:pt x="941504" y="1216598"/>
                </a:lnTo>
                <a:lnTo>
                  <a:pt x="498719" y="1661733"/>
                </a:lnTo>
                <a:close/>
              </a:path>
            </a:pathLst>
          </a:custGeom>
          <a:solidFill>
            <a:srgbClr val="FFA6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5033645" cy="1533525"/>
          </a:xfrm>
          <a:custGeom>
            <a:avLst/>
            <a:gdLst/>
            <a:ahLst/>
            <a:cxnLst/>
            <a:rect l="l" t="t" r="r" b="b"/>
            <a:pathLst>
              <a:path w="5033645" h="1533525">
                <a:moveTo>
                  <a:pt x="943506" y="1088343"/>
                </a:moveTo>
                <a:lnTo>
                  <a:pt x="491798" y="1088343"/>
                </a:lnTo>
                <a:lnTo>
                  <a:pt x="1576941" y="0"/>
                </a:lnTo>
                <a:lnTo>
                  <a:pt x="1818615" y="0"/>
                </a:lnTo>
                <a:lnTo>
                  <a:pt x="2129813" y="311885"/>
                </a:lnTo>
                <a:lnTo>
                  <a:pt x="1715826" y="311885"/>
                </a:lnTo>
                <a:lnTo>
                  <a:pt x="943506" y="1088343"/>
                </a:lnTo>
                <a:close/>
              </a:path>
              <a:path w="5033645" h="1533525">
                <a:moveTo>
                  <a:pt x="3369789" y="1088939"/>
                </a:moveTo>
                <a:lnTo>
                  <a:pt x="2905156" y="1088939"/>
                </a:lnTo>
                <a:lnTo>
                  <a:pt x="3991841" y="0"/>
                </a:lnTo>
                <a:lnTo>
                  <a:pt x="4247724" y="0"/>
                </a:lnTo>
                <a:lnTo>
                  <a:pt x="4558055" y="311555"/>
                </a:lnTo>
                <a:lnTo>
                  <a:pt x="4142396" y="311555"/>
                </a:lnTo>
                <a:lnTo>
                  <a:pt x="3369789" y="1088939"/>
                </a:lnTo>
                <a:close/>
              </a:path>
              <a:path w="5033645" h="1533525">
                <a:moveTo>
                  <a:pt x="5033081" y="1211645"/>
                </a:moveTo>
                <a:lnTo>
                  <a:pt x="4142396" y="311555"/>
                </a:lnTo>
                <a:lnTo>
                  <a:pt x="4558055" y="311555"/>
                </a:lnTo>
                <a:lnTo>
                  <a:pt x="4940032" y="691670"/>
                </a:lnTo>
                <a:lnTo>
                  <a:pt x="4975487" y="726573"/>
                </a:lnTo>
                <a:lnTo>
                  <a:pt x="4999206" y="752341"/>
                </a:lnTo>
                <a:lnTo>
                  <a:pt x="5017905" y="778546"/>
                </a:lnTo>
                <a:lnTo>
                  <a:pt x="5031637" y="805985"/>
                </a:lnTo>
                <a:lnTo>
                  <a:pt x="5033081" y="810810"/>
                </a:lnTo>
                <a:lnTo>
                  <a:pt x="5033081" y="1211645"/>
                </a:lnTo>
                <a:close/>
              </a:path>
              <a:path w="5033645" h="1533525">
                <a:moveTo>
                  <a:pt x="2929730" y="1531719"/>
                </a:moveTo>
                <a:lnTo>
                  <a:pt x="1715826" y="311885"/>
                </a:lnTo>
                <a:lnTo>
                  <a:pt x="2129813" y="311885"/>
                </a:lnTo>
                <a:lnTo>
                  <a:pt x="2905156" y="1088939"/>
                </a:lnTo>
                <a:lnTo>
                  <a:pt x="3369789" y="1088939"/>
                </a:lnTo>
                <a:lnTo>
                  <a:pt x="2929730" y="1531719"/>
                </a:lnTo>
                <a:close/>
              </a:path>
              <a:path w="5033645" h="1533525">
                <a:moveTo>
                  <a:pt x="500759" y="1533462"/>
                </a:moveTo>
                <a:lnTo>
                  <a:pt x="0" y="1031333"/>
                </a:lnTo>
                <a:lnTo>
                  <a:pt x="0" y="594268"/>
                </a:lnTo>
                <a:lnTo>
                  <a:pt x="491798" y="1088343"/>
                </a:lnTo>
                <a:lnTo>
                  <a:pt x="943506" y="1088343"/>
                </a:lnTo>
                <a:lnTo>
                  <a:pt x="500759" y="1533462"/>
                </a:lnTo>
                <a:close/>
              </a:path>
            </a:pathLst>
          </a:custGeom>
          <a:solidFill>
            <a:srgbClr val="9CBCA8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27927" y="2440875"/>
            <a:ext cx="5030470" cy="1662430"/>
          </a:xfrm>
          <a:custGeom>
            <a:avLst/>
            <a:gdLst/>
            <a:ahLst/>
            <a:cxnLst/>
            <a:rect l="l" t="t" r="r" b="b"/>
            <a:pathLst>
              <a:path w="5030470" h="1662429">
                <a:moveTo>
                  <a:pt x="1672758" y="1219802"/>
                </a:moveTo>
                <a:lnTo>
                  <a:pt x="2116920" y="1219802"/>
                </a:lnTo>
                <a:lnTo>
                  <a:pt x="901164" y="0"/>
                </a:lnTo>
                <a:lnTo>
                  <a:pt x="665576" y="244227"/>
                </a:lnTo>
                <a:lnTo>
                  <a:pt x="477072" y="434630"/>
                </a:lnTo>
                <a:lnTo>
                  <a:pt x="892030" y="434630"/>
                </a:lnTo>
                <a:lnTo>
                  <a:pt x="1672758" y="1219802"/>
                </a:lnTo>
                <a:close/>
              </a:path>
              <a:path w="5030470" h="1662429">
                <a:moveTo>
                  <a:pt x="4080216" y="1217839"/>
                </a:moveTo>
                <a:lnTo>
                  <a:pt x="4533871" y="1217839"/>
                </a:lnTo>
                <a:lnTo>
                  <a:pt x="3327169" y="6453"/>
                </a:lnTo>
                <a:lnTo>
                  <a:pt x="2884753" y="450002"/>
                </a:lnTo>
                <a:lnTo>
                  <a:pt x="3314332" y="450002"/>
                </a:lnTo>
                <a:lnTo>
                  <a:pt x="4080216" y="1217839"/>
                </a:lnTo>
                <a:close/>
              </a:path>
              <a:path w="5030470" h="1662429">
                <a:moveTo>
                  <a:pt x="0" y="1335519"/>
                </a:moveTo>
                <a:lnTo>
                  <a:pt x="892030" y="434630"/>
                </a:lnTo>
                <a:lnTo>
                  <a:pt x="477072" y="434630"/>
                </a:lnTo>
                <a:lnTo>
                  <a:pt x="16412" y="897272"/>
                </a:lnTo>
                <a:lnTo>
                  <a:pt x="9306" y="905337"/>
                </a:lnTo>
                <a:lnTo>
                  <a:pt x="2771" y="914541"/>
                </a:lnTo>
                <a:lnTo>
                  <a:pt x="0" y="919394"/>
                </a:lnTo>
                <a:lnTo>
                  <a:pt x="0" y="1335519"/>
                </a:lnTo>
                <a:close/>
              </a:path>
              <a:path w="5030470" h="1662429">
                <a:moveTo>
                  <a:pt x="2110565" y="1660100"/>
                </a:moveTo>
                <a:lnTo>
                  <a:pt x="3314332" y="450002"/>
                </a:lnTo>
                <a:lnTo>
                  <a:pt x="2884753" y="450002"/>
                </a:lnTo>
                <a:lnTo>
                  <a:pt x="2116920" y="1219802"/>
                </a:lnTo>
                <a:lnTo>
                  <a:pt x="1672758" y="1219802"/>
                </a:lnTo>
                <a:lnTo>
                  <a:pt x="2110565" y="1660100"/>
                </a:lnTo>
                <a:close/>
              </a:path>
              <a:path w="5030470" h="1662429">
                <a:moveTo>
                  <a:pt x="4523231" y="1661984"/>
                </a:moveTo>
                <a:lnTo>
                  <a:pt x="5030472" y="1154851"/>
                </a:lnTo>
                <a:lnTo>
                  <a:pt x="5030472" y="719009"/>
                </a:lnTo>
                <a:lnTo>
                  <a:pt x="4533871" y="1217839"/>
                </a:lnTo>
                <a:lnTo>
                  <a:pt x="4080216" y="1217839"/>
                </a:lnTo>
                <a:lnTo>
                  <a:pt x="4523231" y="1661984"/>
                </a:lnTo>
                <a:close/>
              </a:path>
            </a:pathLst>
          </a:custGeom>
          <a:solidFill>
            <a:srgbClr val="FFA672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27927" y="730197"/>
            <a:ext cx="5030470" cy="1589405"/>
          </a:xfrm>
          <a:custGeom>
            <a:avLst/>
            <a:gdLst/>
            <a:ahLst/>
            <a:cxnLst/>
            <a:rect l="l" t="t" r="r" b="b"/>
            <a:pathLst>
              <a:path w="5030470" h="1589405">
                <a:moveTo>
                  <a:pt x="1659088" y="1163760"/>
                </a:moveTo>
                <a:lnTo>
                  <a:pt x="2123731" y="1163760"/>
                </a:lnTo>
                <a:lnTo>
                  <a:pt x="909025" y="0"/>
                </a:lnTo>
                <a:lnTo>
                  <a:pt x="470793" y="420544"/>
                </a:lnTo>
                <a:lnTo>
                  <a:pt x="886506" y="420544"/>
                </a:lnTo>
                <a:lnTo>
                  <a:pt x="1659088" y="1163760"/>
                </a:lnTo>
                <a:close/>
              </a:path>
              <a:path w="5030470" h="1589405">
                <a:moveTo>
                  <a:pt x="4085373" y="1163210"/>
                </a:moveTo>
                <a:lnTo>
                  <a:pt x="4537088" y="1163210"/>
                </a:lnTo>
                <a:lnTo>
                  <a:pt x="3331170" y="6799"/>
                </a:lnTo>
                <a:lnTo>
                  <a:pt x="2899029" y="420874"/>
                </a:lnTo>
                <a:lnTo>
                  <a:pt x="3313061" y="420874"/>
                </a:lnTo>
                <a:lnTo>
                  <a:pt x="4085373" y="1163210"/>
                </a:lnTo>
                <a:close/>
              </a:path>
              <a:path w="5030470" h="1589405">
                <a:moveTo>
                  <a:pt x="0" y="1277092"/>
                </a:moveTo>
                <a:lnTo>
                  <a:pt x="886506" y="420544"/>
                </a:lnTo>
                <a:lnTo>
                  <a:pt x="470793" y="420544"/>
                </a:lnTo>
                <a:lnTo>
                  <a:pt x="90393" y="782506"/>
                </a:lnTo>
                <a:lnTo>
                  <a:pt x="53399" y="817331"/>
                </a:lnTo>
                <a:lnTo>
                  <a:pt x="32534" y="838677"/>
                </a:lnTo>
                <a:lnTo>
                  <a:pt x="15423" y="860254"/>
                </a:lnTo>
                <a:lnTo>
                  <a:pt x="2043" y="882560"/>
                </a:lnTo>
                <a:lnTo>
                  <a:pt x="0" y="887533"/>
                </a:lnTo>
                <a:lnTo>
                  <a:pt x="0" y="1277092"/>
                </a:lnTo>
                <a:close/>
              </a:path>
              <a:path w="5030470" h="1589405">
                <a:moveTo>
                  <a:pt x="2099172" y="1587115"/>
                </a:moveTo>
                <a:lnTo>
                  <a:pt x="3313061" y="420874"/>
                </a:lnTo>
                <a:lnTo>
                  <a:pt x="2899029" y="420874"/>
                </a:lnTo>
                <a:lnTo>
                  <a:pt x="2123731" y="1163760"/>
                </a:lnTo>
                <a:lnTo>
                  <a:pt x="1659088" y="1163760"/>
                </a:lnTo>
                <a:lnTo>
                  <a:pt x="2099172" y="1587115"/>
                </a:lnTo>
                <a:close/>
              </a:path>
              <a:path w="5030470" h="1589405">
                <a:moveTo>
                  <a:pt x="4528143" y="1588795"/>
                </a:moveTo>
                <a:lnTo>
                  <a:pt x="5030472" y="1107213"/>
                </a:lnTo>
                <a:lnTo>
                  <a:pt x="5030472" y="689295"/>
                </a:lnTo>
                <a:lnTo>
                  <a:pt x="4537088" y="1163210"/>
                </a:lnTo>
                <a:lnTo>
                  <a:pt x="4085373" y="1163210"/>
                </a:lnTo>
                <a:lnTo>
                  <a:pt x="4528143" y="1588795"/>
                </a:lnTo>
                <a:close/>
              </a:path>
            </a:pathLst>
          </a:custGeom>
          <a:solidFill>
            <a:srgbClr val="9CBCA8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27927" y="0"/>
            <a:ext cx="5030470" cy="727710"/>
          </a:xfrm>
          <a:custGeom>
            <a:avLst/>
            <a:gdLst/>
            <a:ahLst/>
            <a:cxnLst/>
            <a:rect l="l" t="t" r="r" b="b"/>
            <a:pathLst>
              <a:path w="5030470" h="727710">
                <a:moveTo>
                  <a:pt x="4528394" y="724136"/>
                </a:moveTo>
                <a:lnTo>
                  <a:pt x="5030472" y="218839"/>
                </a:lnTo>
                <a:lnTo>
                  <a:pt x="5030472" y="0"/>
                </a:lnTo>
                <a:lnTo>
                  <a:pt x="4819229" y="0"/>
                </a:lnTo>
                <a:lnTo>
                  <a:pt x="4568536" y="251082"/>
                </a:lnTo>
                <a:lnTo>
                  <a:pt x="4561707" y="257570"/>
                </a:lnTo>
                <a:lnTo>
                  <a:pt x="4553853" y="264532"/>
                </a:lnTo>
                <a:lnTo>
                  <a:pt x="4532333" y="283304"/>
                </a:lnTo>
                <a:lnTo>
                  <a:pt x="4089127" y="283304"/>
                </a:lnTo>
                <a:lnTo>
                  <a:pt x="4528394" y="724136"/>
                </a:lnTo>
                <a:close/>
              </a:path>
              <a:path w="5030470" h="727710">
                <a:moveTo>
                  <a:pt x="4089127" y="283304"/>
                </a:moveTo>
                <a:lnTo>
                  <a:pt x="4532333" y="283304"/>
                </a:lnTo>
                <a:lnTo>
                  <a:pt x="4251414" y="0"/>
                </a:lnTo>
                <a:lnTo>
                  <a:pt x="3806828" y="0"/>
                </a:lnTo>
                <a:lnTo>
                  <a:pt x="4089127" y="283304"/>
                </a:lnTo>
                <a:close/>
              </a:path>
              <a:path w="5030470" h="727710">
                <a:moveTo>
                  <a:pt x="2110549" y="727167"/>
                </a:moveTo>
                <a:lnTo>
                  <a:pt x="2834527" y="0"/>
                </a:lnTo>
                <a:lnTo>
                  <a:pt x="2401140" y="0"/>
                </a:lnTo>
                <a:lnTo>
                  <a:pt x="2148588" y="252684"/>
                </a:lnTo>
                <a:lnTo>
                  <a:pt x="2141761" y="259188"/>
                </a:lnTo>
                <a:lnTo>
                  <a:pt x="2134123" y="265980"/>
                </a:lnTo>
                <a:lnTo>
                  <a:pt x="2114503" y="283116"/>
                </a:lnTo>
                <a:lnTo>
                  <a:pt x="1668927" y="283116"/>
                </a:lnTo>
                <a:lnTo>
                  <a:pt x="2110549" y="727167"/>
                </a:lnTo>
                <a:close/>
              </a:path>
              <a:path w="5030470" h="727710">
                <a:moveTo>
                  <a:pt x="1668927" y="283116"/>
                </a:moveTo>
                <a:lnTo>
                  <a:pt x="2114503" y="283116"/>
                </a:lnTo>
                <a:lnTo>
                  <a:pt x="1829488" y="0"/>
                </a:lnTo>
                <a:lnTo>
                  <a:pt x="1387359" y="0"/>
                </a:lnTo>
                <a:lnTo>
                  <a:pt x="1668927" y="283116"/>
                </a:lnTo>
                <a:close/>
              </a:path>
              <a:path w="5030470" h="727710">
                <a:moveTo>
                  <a:pt x="0" y="432115"/>
                </a:moveTo>
                <a:lnTo>
                  <a:pt x="4054" y="421845"/>
                </a:lnTo>
                <a:lnTo>
                  <a:pt x="15289" y="403881"/>
                </a:lnTo>
                <a:lnTo>
                  <a:pt x="30693" y="386360"/>
                </a:lnTo>
                <a:lnTo>
                  <a:pt x="418054" y="0"/>
                </a:lnTo>
                <a:lnTo>
                  <a:pt x="0" y="0"/>
                </a:lnTo>
                <a:lnTo>
                  <a:pt x="0" y="432115"/>
                </a:lnTo>
                <a:close/>
              </a:path>
            </a:pathLst>
          </a:custGeom>
          <a:solidFill>
            <a:srgbClr val="9CBC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887501" y="3964846"/>
            <a:ext cx="171450" cy="172085"/>
          </a:xfrm>
          <a:custGeom>
            <a:avLst/>
            <a:gdLst/>
            <a:ahLst/>
            <a:cxnLst/>
            <a:rect l="l" t="t" r="r" b="b"/>
            <a:pathLst>
              <a:path w="171450" h="172085">
                <a:moveTo>
                  <a:pt x="0" y="171675"/>
                </a:moveTo>
                <a:lnTo>
                  <a:pt x="170897" y="171675"/>
                </a:lnTo>
                <a:lnTo>
                  <a:pt x="170897" y="0"/>
                </a:lnTo>
                <a:lnTo>
                  <a:pt x="0" y="171675"/>
                </a:lnTo>
                <a:close/>
              </a:path>
            </a:pathLst>
          </a:custGeom>
          <a:solidFill>
            <a:srgbClr val="FFA672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50302" y="3239834"/>
            <a:ext cx="1779270" cy="897890"/>
          </a:xfrm>
          <a:custGeom>
            <a:avLst/>
            <a:gdLst/>
            <a:ahLst/>
            <a:cxnLst/>
            <a:rect l="l" t="t" r="r" b="b"/>
            <a:pathLst>
              <a:path w="1779270" h="897889">
                <a:moveTo>
                  <a:pt x="1335585" y="897272"/>
                </a:moveTo>
                <a:lnTo>
                  <a:pt x="1779044" y="897272"/>
                </a:lnTo>
                <a:lnTo>
                  <a:pt x="884735" y="0"/>
                </a:lnTo>
                <a:lnTo>
                  <a:pt x="649166" y="244227"/>
                </a:lnTo>
                <a:lnTo>
                  <a:pt x="583515" y="311082"/>
                </a:lnTo>
                <a:lnTo>
                  <a:pt x="460662" y="434645"/>
                </a:lnTo>
                <a:lnTo>
                  <a:pt x="875587" y="434645"/>
                </a:lnTo>
                <a:lnTo>
                  <a:pt x="1335585" y="897272"/>
                </a:lnTo>
                <a:close/>
              </a:path>
              <a:path w="1779270" h="897889">
                <a:moveTo>
                  <a:pt x="0" y="897272"/>
                </a:moveTo>
                <a:lnTo>
                  <a:pt x="417550" y="897272"/>
                </a:lnTo>
                <a:lnTo>
                  <a:pt x="875587" y="434645"/>
                </a:lnTo>
                <a:lnTo>
                  <a:pt x="460662" y="434645"/>
                </a:lnTo>
                <a:lnTo>
                  <a:pt x="0" y="897272"/>
                </a:lnTo>
                <a:close/>
              </a:path>
            </a:pathLst>
          </a:custGeom>
          <a:solidFill>
            <a:srgbClr val="FFA672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72509" y="3246288"/>
            <a:ext cx="1776095" cy="890905"/>
          </a:xfrm>
          <a:custGeom>
            <a:avLst/>
            <a:gdLst/>
            <a:ahLst/>
            <a:cxnLst/>
            <a:rect l="l" t="t" r="r" b="b"/>
            <a:pathLst>
              <a:path w="1776095" h="890904">
                <a:moveTo>
                  <a:pt x="1321839" y="890818"/>
                </a:moveTo>
                <a:lnTo>
                  <a:pt x="1775953" y="890818"/>
                </a:lnTo>
                <a:lnTo>
                  <a:pt x="888549" y="0"/>
                </a:lnTo>
                <a:lnTo>
                  <a:pt x="446115" y="443564"/>
                </a:lnTo>
                <a:lnTo>
                  <a:pt x="875712" y="443564"/>
                </a:lnTo>
                <a:lnTo>
                  <a:pt x="1321839" y="890818"/>
                </a:lnTo>
                <a:close/>
              </a:path>
              <a:path w="1776095" h="890904">
                <a:moveTo>
                  <a:pt x="0" y="890818"/>
                </a:moveTo>
                <a:lnTo>
                  <a:pt x="430794" y="890818"/>
                </a:lnTo>
                <a:lnTo>
                  <a:pt x="875712" y="443564"/>
                </a:lnTo>
                <a:lnTo>
                  <a:pt x="446115" y="443564"/>
                </a:lnTo>
                <a:lnTo>
                  <a:pt x="0" y="890818"/>
                </a:lnTo>
                <a:close/>
              </a:path>
            </a:pathLst>
          </a:custGeom>
          <a:solidFill>
            <a:srgbClr val="FFA672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27927" y="1554469"/>
            <a:ext cx="5030470" cy="1661795"/>
          </a:xfrm>
          <a:custGeom>
            <a:avLst/>
            <a:gdLst/>
            <a:ahLst/>
            <a:cxnLst/>
            <a:rect l="l" t="t" r="r" b="b"/>
            <a:pathLst>
              <a:path w="5030470" h="1661795">
                <a:moveTo>
                  <a:pt x="1665055" y="1217211"/>
                </a:moveTo>
                <a:lnTo>
                  <a:pt x="2129709" y="1217211"/>
                </a:lnTo>
                <a:lnTo>
                  <a:pt x="914989" y="0"/>
                </a:lnTo>
                <a:lnTo>
                  <a:pt x="476775" y="439842"/>
                </a:lnTo>
                <a:lnTo>
                  <a:pt x="892454" y="439842"/>
                </a:lnTo>
                <a:lnTo>
                  <a:pt x="1665055" y="1217211"/>
                </a:lnTo>
                <a:close/>
              </a:path>
              <a:path w="5030470" h="1661795">
                <a:moveTo>
                  <a:pt x="4091337" y="1216598"/>
                </a:moveTo>
                <a:lnTo>
                  <a:pt x="4543067" y="1216598"/>
                </a:lnTo>
                <a:lnTo>
                  <a:pt x="3337118" y="7097"/>
                </a:lnTo>
                <a:lnTo>
                  <a:pt x="2905011" y="440172"/>
                </a:lnTo>
                <a:lnTo>
                  <a:pt x="3319009" y="440172"/>
                </a:lnTo>
                <a:lnTo>
                  <a:pt x="4091337" y="1216598"/>
                </a:lnTo>
                <a:close/>
              </a:path>
              <a:path w="5030470" h="1661795">
                <a:moveTo>
                  <a:pt x="0" y="1341747"/>
                </a:moveTo>
                <a:lnTo>
                  <a:pt x="892454" y="439842"/>
                </a:lnTo>
                <a:lnTo>
                  <a:pt x="476775" y="439842"/>
                </a:lnTo>
                <a:lnTo>
                  <a:pt x="94830" y="819926"/>
                </a:lnTo>
                <a:lnTo>
                  <a:pt x="59378" y="854828"/>
                </a:lnTo>
                <a:lnTo>
                  <a:pt x="33905" y="882690"/>
                </a:lnTo>
                <a:lnTo>
                  <a:pt x="14254" y="911102"/>
                </a:lnTo>
                <a:lnTo>
                  <a:pt x="417" y="941110"/>
                </a:lnTo>
                <a:lnTo>
                  <a:pt x="0" y="942809"/>
                </a:lnTo>
                <a:lnTo>
                  <a:pt x="0" y="1341747"/>
                </a:lnTo>
                <a:close/>
              </a:path>
              <a:path w="5030470" h="1661795">
                <a:moveTo>
                  <a:pt x="2105119" y="1659990"/>
                </a:moveTo>
                <a:lnTo>
                  <a:pt x="3319009" y="440172"/>
                </a:lnTo>
                <a:lnTo>
                  <a:pt x="2905011" y="440172"/>
                </a:lnTo>
                <a:lnTo>
                  <a:pt x="2129709" y="1217211"/>
                </a:lnTo>
                <a:lnTo>
                  <a:pt x="1665055" y="1217211"/>
                </a:lnTo>
                <a:lnTo>
                  <a:pt x="2105119" y="1659990"/>
                </a:lnTo>
                <a:close/>
              </a:path>
              <a:path w="5030470" h="1661795">
                <a:moveTo>
                  <a:pt x="4534122" y="1661733"/>
                </a:moveTo>
                <a:lnTo>
                  <a:pt x="5030472" y="1164031"/>
                </a:lnTo>
                <a:lnTo>
                  <a:pt x="5030472" y="726945"/>
                </a:lnTo>
                <a:lnTo>
                  <a:pt x="4543067" y="1216598"/>
                </a:lnTo>
                <a:lnTo>
                  <a:pt x="4091337" y="1216598"/>
                </a:lnTo>
                <a:lnTo>
                  <a:pt x="4534122" y="1661733"/>
                </a:lnTo>
                <a:close/>
              </a:path>
            </a:pathLst>
          </a:custGeom>
          <a:solidFill>
            <a:srgbClr val="FFA6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27927" y="0"/>
            <a:ext cx="5030470" cy="1548765"/>
          </a:xfrm>
          <a:custGeom>
            <a:avLst/>
            <a:gdLst/>
            <a:ahLst/>
            <a:cxnLst/>
            <a:rect l="l" t="t" r="r" b="b"/>
            <a:pathLst>
              <a:path w="5030470" h="1548765">
                <a:moveTo>
                  <a:pt x="4089335" y="1103619"/>
                </a:moveTo>
                <a:lnTo>
                  <a:pt x="4541043" y="1103619"/>
                </a:lnTo>
                <a:lnTo>
                  <a:pt x="3440670" y="0"/>
                </a:lnTo>
                <a:lnTo>
                  <a:pt x="3229468" y="0"/>
                </a:lnTo>
                <a:lnTo>
                  <a:pt x="2903027" y="327161"/>
                </a:lnTo>
                <a:lnTo>
                  <a:pt x="3317016" y="327161"/>
                </a:lnTo>
                <a:lnTo>
                  <a:pt x="4089335" y="1103619"/>
                </a:lnTo>
                <a:close/>
              </a:path>
              <a:path w="5030470" h="1548765">
                <a:moveTo>
                  <a:pt x="1663052" y="1104215"/>
                </a:moveTo>
                <a:lnTo>
                  <a:pt x="2127686" y="1104215"/>
                </a:lnTo>
                <a:lnTo>
                  <a:pt x="1025756" y="0"/>
                </a:lnTo>
                <a:lnTo>
                  <a:pt x="800330" y="0"/>
                </a:lnTo>
                <a:lnTo>
                  <a:pt x="474786" y="326831"/>
                </a:lnTo>
                <a:lnTo>
                  <a:pt x="890445" y="326831"/>
                </a:lnTo>
                <a:lnTo>
                  <a:pt x="1663052" y="1104215"/>
                </a:lnTo>
                <a:close/>
              </a:path>
              <a:path w="5030470" h="1548765">
                <a:moveTo>
                  <a:pt x="0" y="1226680"/>
                </a:moveTo>
                <a:lnTo>
                  <a:pt x="890445" y="326831"/>
                </a:lnTo>
                <a:lnTo>
                  <a:pt x="474786" y="326831"/>
                </a:lnTo>
                <a:lnTo>
                  <a:pt x="92809" y="706946"/>
                </a:lnTo>
                <a:lnTo>
                  <a:pt x="57354" y="741849"/>
                </a:lnTo>
                <a:lnTo>
                  <a:pt x="33635" y="767617"/>
                </a:lnTo>
                <a:lnTo>
                  <a:pt x="14937" y="793822"/>
                </a:lnTo>
                <a:lnTo>
                  <a:pt x="1205" y="821261"/>
                </a:lnTo>
                <a:lnTo>
                  <a:pt x="0" y="825288"/>
                </a:lnTo>
                <a:lnTo>
                  <a:pt x="0" y="1226680"/>
                </a:lnTo>
                <a:close/>
              </a:path>
              <a:path w="5030470" h="1548765">
                <a:moveTo>
                  <a:pt x="2103111" y="1546995"/>
                </a:moveTo>
                <a:lnTo>
                  <a:pt x="3317016" y="327161"/>
                </a:lnTo>
                <a:lnTo>
                  <a:pt x="2903027" y="327161"/>
                </a:lnTo>
                <a:lnTo>
                  <a:pt x="2127686" y="1104215"/>
                </a:lnTo>
                <a:lnTo>
                  <a:pt x="1663052" y="1104215"/>
                </a:lnTo>
                <a:lnTo>
                  <a:pt x="2103111" y="1546995"/>
                </a:lnTo>
                <a:close/>
              </a:path>
              <a:path w="5030470" h="1548765">
                <a:moveTo>
                  <a:pt x="4532082" y="1548738"/>
                </a:moveTo>
                <a:lnTo>
                  <a:pt x="5030472" y="1048985"/>
                </a:lnTo>
                <a:lnTo>
                  <a:pt x="5030472" y="611925"/>
                </a:lnTo>
                <a:lnTo>
                  <a:pt x="4541043" y="1103619"/>
                </a:lnTo>
                <a:lnTo>
                  <a:pt x="4089335" y="1103619"/>
                </a:lnTo>
                <a:lnTo>
                  <a:pt x="4532082" y="1548738"/>
                </a:lnTo>
                <a:close/>
              </a:path>
            </a:pathLst>
          </a:custGeom>
          <a:solidFill>
            <a:srgbClr val="9CBCA8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6595680"/>
            <a:ext cx="5031105" cy="1177290"/>
          </a:xfrm>
          <a:custGeom>
            <a:avLst/>
            <a:gdLst/>
            <a:ahLst/>
            <a:cxnLst/>
            <a:rect l="l" t="t" r="r" b="b"/>
            <a:pathLst>
              <a:path w="5031105" h="1177290">
                <a:moveTo>
                  <a:pt x="3400414" y="1176719"/>
                </a:moveTo>
                <a:lnTo>
                  <a:pt x="2956315" y="1176719"/>
                </a:lnTo>
                <a:lnTo>
                  <a:pt x="4129132" y="0"/>
                </a:lnTo>
                <a:lnTo>
                  <a:pt x="4364719" y="244227"/>
                </a:lnTo>
                <a:lnTo>
                  <a:pt x="4553224" y="434630"/>
                </a:lnTo>
                <a:lnTo>
                  <a:pt x="4138265" y="434630"/>
                </a:lnTo>
                <a:lnTo>
                  <a:pt x="3400414" y="1176719"/>
                </a:lnTo>
                <a:close/>
              </a:path>
              <a:path w="5031105" h="1177290">
                <a:moveTo>
                  <a:pt x="5030535" y="1176719"/>
                </a:moveTo>
                <a:lnTo>
                  <a:pt x="4873055" y="1176719"/>
                </a:lnTo>
                <a:lnTo>
                  <a:pt x="4138265" y="434630"/>
                </a:lnTo>
                <a:lnTo>
                  <a:pt x="4553224" y="434630"/>
                </a:lnTo>
                <a:lnTo>
                  <a:pt x="5013884" y="897272"/>
                </a:lnTo>
                <a:lnTo>
                  <a:pt x="5020990" y="905337"/>
                </a:lnTo>
                <a:lnTo>
                  <a:pt x="5027525" y="914541"/>
                </a:lnTo>
                <a:lnTo>
                  <a:pt x="5030535" y="919812"/>
                </a:lnTo>
                <a:lnTo>
                  <a:pt x="5030535" y="1176719"/>
                </a:lnTo>
                <a:close/>
              </a:path>
              <a:path w="5031105" h="1177290">
                <a:moveTo>
                  <a:pt x="991110" y="1176719"/>
                </a:moveTo>
                <a:lnTo>
                  <a:pt x="537385" y="1176719"/>
                </a:lnTo>
                <a:lnTo>
                  <a:pt x="1703127" y="6453"/>
                </a:lnTo>
                <a:lnTo>
                  <a:pt x="2145542" y="450002"/>
                </a:lnTo>
                <a:lnTo>
                  <a:pt x="1715963" y="450002"/>
                </a:lnTo>
                <a:lnTo>
                  <a:pt x="991110" y="1176719"/>
                </a:lnTo>
                <a:close/>
              </a:path>
              <a:path w="5031105" h="1177290">
                <a:moveTo>
                  <a:pt x="2870402" y="1176719"/>
                </a:moveTo>
                <a:lnTo>
                  <a:pt x="2438880" y="1176719"/>
                </a:lnTo>
                <a:lnTo>
                  <a:pt x="1715963" y="450002"/>
                </a:lnTo>
                <a:lnTo>
                  <a:pt x="2145542" y="450002"/>
                </a:lnTo>
                <a:lnTo>
                  <a:pt x="2870402" y="1176719"/>
                </a:lnTo>
                <a:close/>
              </a:path>
              <a:path w="5031105" h="1177290">
                <a:moveTo>
                  <a:pt x="455487" y="1176719"/>
                </a:moveTo>
                <a:lnTo>
                  <a:pt x="21698" y="1176719"/>
                </a:lnTo>
                <a:lnTo>
                  <a:pt x="0" y="1155027"/>
                </a:lnTo>
                <a:lnTo>
                  <a:pt x="0" y="719185"/>
                </a:lnTo>
                <a:lnTo>
                  <a:pt x="455487" y="1176719"/>
                </a:lnTo>
                <a:close/>
              </a:path>
            </a:pathLst>
          </a:custGeom>
          <a:solidFill>
            <a:srgbClr val="9CBCA8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4885002"/>
            <a:ext cx="5031105" cy="1589405"/>
          </a:xfrm>
          <a:custGeom>
            <a:avLst/>
            <a:gdLst/>
            <a:ahLst/>
            <a:cxnLst/>
            <a:rect l="l" t="t" r="r" b="b"/>
            <a:pathLst>
              <a:path w="5031105" h="1589404">
                <a:moveTo>
                  <a:pt x="3371208" y="1163760"/>
                </a:moveTo>
                <a:lnTo>
                  <a:pt x="2906565" y="1163760"/>
                </a:lnTo>
                <a:lnTo>
                  <a:pt x="4121270" y="0"/>
                </a:lnTo>
                <a:lnTo>
                  <a:pt x="4559502" y="420544"/>
                </a:lnTo>
                <a:lnTo>
                  <a:pt x="4143789" y="420544"/>
                </a:lnTo>
                <a:lnTo>
                  <a:pt x="3371208" y="1163760"/>
                </a:lnTo>
                <a:close/>
              </a:path>
              <a:path w="5031105" h="1589404">
                <a:moveTo>
                  <a:pt x="944923" y="1163210"/>
                </a:moveTo>
                <a:lnTo>
                  <a:pt x="493208" y="1163210"/>
                </a:lnTo>
                <a:lnTo>
                  <a:pt x="1699125" y="6799"/>
                </a:lnTo>
                <a:lnTo>
                  <a:pt x="2131267" y="420874"/>
                </a:lnTo>
                <a:lnTo>
                  <a:pt x="1717235" y="420874"/>
                </a:lnTo>
                <a:lnTo>
                  <a:pt x="944923" y="1163210"/>
                </a:lnTo>
                <a:close/>
              </a:path>
              <a:path w="5031105" h="1589404">
                <a:moveTo>
                  <a:pt x="5030535" y="1277322"/>
                </a:moveTo>
                <a:lnTo>
                  <a:pt x="4143789" y="420544"/>
                </a:lnTo>
                <a:lnTo>
                  <a:pt x="4559502" y="420544"/>
                </a:lnTo>
                <a:lnTo>
                  <a:pt x="4939902" y="782506"/>
                </a:lnTo>
                <a:lnTo>
                  <a:pt x="4976896" y="817331"/>
                </a:lnTo>
                <a:lnTo>
                  <a:pt x="4997762" y="838677"/>
                </a:lnTo>
                <a:lnTo>
                  <a:pt x="5014873" y="860254"/>
                </a:lnTo>
                <a:lnTo>
                  <a:pt x="5028253" y="882560"/>
                </a:lnTo>
                <a:lnTo>
                  <a:pt x="5030535" y="888114"/>
                </a:lnTo>
                <a:lnTo>
                  <a:pt x="5030535" y="1277322"/>
                </a:lnTo>
                <a:close/>
              </a:path>
              <a:path w="5031105" h="1589404">
                <a:moveTo>
                  <a:pt x="2931124" y="1587115"/>
                </a:moveTo>
                <a:lnTo>
                  <a:pt x="1717235" y="420874"/>
                </a:lnTo>
                <a:lnTo>
                  <a:pt x="2131267" y="420874"/>
                </a:lnTo>
                <a:lnTo>
                  <a:pt x="2906565" y="1163760"/>
                </a:lnTo>
                <a:lnTo>
                  <a:pt x="3371208" y="1163760"/>
                </a:lnTo>
                <a:lnTo>
                  <a:pt x="2931124" y="1587115"/>
                </a:lnTo>
                <a:close/>
              </a:path>
              <a:path w="5031105" h="1589404">
                <a:moveTo>
                  <a:pt x="502153" y="1588795"/>
                </a:moveTo>
                <a:lnTo>
                  <a:pt x="0" y="1107381"/>
                </a:lnTo>
                <a:lnTo>
                  <a:pt x="0" y="689464"/>
                </a:lnTo>
                <a:lnTo>
                  <a:pt x="493208" y="1163210"/>
                </a:lnTo>
                <a:lnTo>
                  <a:pt x="944923" y="1163210"/>
                </a:lnTo>
                <a:lnTo>
                  <a:pt x="502153" y="1588795"/>
                </a:lnTo>
                <a:close/>
              </a:path>
            </a:pathLst>
          </a:custGeom>
          <a:solidFill>
            <a:srgbClr val="FFE4D5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0" y="3632441"/>
            <a:ext cx="5031105" cy="1249680"/>
          </a:xfrm>
          <a:custGeom>
            <a:avLst/>
            <a:gdLst/>
            <a:ahLst/>
            <a:cxnLst/>
            <a:rect l="l" t="t" r="r" b="b"/>
            <a:pathLst>
              <a:path w="5031105" h="1249679">
                <a:moveTo>
                  <a:pt x="941150" y="805666"/>
                </a:moveTo>
                <a:lnTo>
                  <a:pt x="497963" y="805666"/>
                </a:lnTo>
                <a:lnTo>
                  <a:pt x="1123805" y="174977"/>
                </a:lnTo>
                <a:lnTo>
                  <a:pt x="1198417" y="101053"/>
                </a:lnTo>
                <a:lnTo>
                  <a:pt x="1236007" y="64396"/>
                </a:lnTo>
                <a:lnTo>
                  <a:pt x="1273839" y="28000"/>
                </a:lnTo>
                <a:lnTo>
                  <a:pt x="1317560" y="1329"/>
                </a:lnTo>
                <a:lnTo>
                  <a:pt x="1321628" y="0"/>
                </a:lnTo>
                <a:lnTo>
                  <a:pt x="2093105" y="0"/>
                </a:lnTo>
                <a:lnTo>
                  <a:pt x="2100469" y="3029"/>
                </a:lnTo>
                <a:lnTo>
                  <a:pt x="2117062" y="12674"/>
                </a:lnTo>
                <a:lnTo>
                  <a:pt x="2133034" y="24781"/>
                </a:lnTo>
                <a:lnTo>
                  <a:pt x="2143222" y="34265"/>
                </a:lnTo>
                <a:lnTo>
                  <a:pt x="1709780" y="34265"/>
                </a:lnTo>
                <a:lnTo>
                  <a:pt x="941150" y="805666"/>
                </a:lnTo>
                <a:close/>
              </a:path>
              <a:path w="5031105" h="1249679">
                <a:moveTo>
                  <a:pt x="3361373" y="805478"/>
                </a:moveTo>
                <a:lnTo>
                  <a:pt x="2915792" y="805478"/>
                </a:lnTo>
                <a:lnTo>
                  <a:pt x="3698698" y="26210"/>
                </a:lnTo>
                <a:lnTo>
                  <a:pt x="3710120" y="16619"/>
                </a:lnTo>
                <a:lnTo>
                  <a:pt x="3723436" y="8207"/>
                </a:lnTo>
                <a:lnTo>
                  <a:pt x="3738043" y="1196"/>
                </a:lnTo>
                <a:lnTo>
                  <a:pt x="3741440" y="0"/>
                </a:lnTo>
                <a:lnTo>
                  <a:pt x="4509758" y="0"/>
                </a:lnTo>
                <a:lnTo>
                  <a:pt x="4548283" y="23933"/>
                </a:lnTo>
                <a:lnTo>
                  <a:pt x="4563080" y="38473"/>
                </a:lnTo>
                <a:lnTo>
                  <a:pt x="4124189" y="38473"/>
                </a:lnTo>
                <a:lnTo>
                  <a:pt x="3361373" y="805478"/>
                </a:lnTo>
                <a:close/>
              </a:path>
              <a:path w="5031105" h="1249679">
                <a:moveTo>
                  <a:pt x="2919747" y="1249529"/>
                </a:moveTo>
                <a:lnTo>
                  <a:pt x="1709780" y="34265"/>
                </a:lnTo>
                <a:lnTo>
                  <a:pt x="2143222" y="34265"/>
                </a:lnTo>
                <a:lnTo>
                  <a:pt x="2148720" y="39384"/>
                </a:lnTo>
                <a:lnTo>
                  <a:pt x="2881708" y="775046"/>
                </a:lnTo>
                <a:lnTo>
                  <a:pt x="2888534" y="781550"/>
                </a:lnTo>
                <a:lnTo>
                  <a:pt x="2896173" y="788343"/>
                </a:lnTo>
                <a:lnTo>
                  <a:pt x="2915792" y="805478"/>
                </a:lnTo>
                <a:lnTo>
                  <a:pt x="3361373" y="805478"/>
                </a:lnTo>
                <a:lnTo>
                  <a:pt x="2919747" y="1249529"/>
                </a:lnTo>
                <a:close/>
              </a:path>
              <a:path w="5031105" h="1249679">
                <a:moveTo>
                  <a:pt x="5030535" y="955082"/>
                </a:moveTo>
                <a:lnTo>
                  <a:pt x="4999603" y="908722"/>
                </a:lnTo>
                <a:lnTo>
                  <a:pt x="4168536" y="77761"/>
                </a:lnTo>
                <a:lnTo>
                  <a:pt x="4124189" y="38473"/>
                </a:lnTo>
                <a:lnTo>
                  <a:pt x="4563080" y="38473"/>
                </a:lnTo>
                <a:lnTo>
                  <a:pt x="4585245" y="60254"/>
                </a:lnTo>
                <a:lnTo>
                  <a:pt x="4841416" y="317150"/>
                </a:lnTo>
                <a:lnTo>
                  <a:pt x="4878346" y="353475"/>
                </a:lnTo>
                <a:lnTo>
                  <a:pt x="4915536" y="389518"/>
                </a:lnTo>
                <a:lnTo>
                  <a:pt x="4953043" y="425217"/>
                </a:lnTo>
                <a:lnTo>
                  <a:pt x="4990925" y="460510"/>
                </a:lnTo>
                <a:lnTo>
                  <a:pt x="5008385" y="478566"/>
                </a:lnTo>
                <a:lnTo>
                  <a:pt x="5021673" y="496545"/>
                </a:lnTo>
                <a:lnTo>
                  <a:pt x="5030535" y="513240"/>
                </a:lnTo>
                <a:lnTo>
                  <a:pt x="5030535" y="955082"/>
                </a:lnTo>
                <a:close/>
              </a:path>
              <a:path w="5031105" h="1249679">
                <a:moveTo>
                  <a:pt x="501901" y="1246499"/>
                </a:moveTo>
                <a:lnTo>
                  <a:pt x="0" y="741378"/>
                </a:lnTo>
                <a:lnTo>
                  <a:pt x="0" y="311191"/>
                </a:lnTo>
                <a:lnTo>
                  <a:pt x="461760" y="773445"/>
                </a:lnTo>
                <a:lnTo>
                  <a:pt x="468588" y="779932"/>
                </a:lnTo>
                <a:lnTo>
                  <a:pt x="476442" y="786894"/>
                </a:lnTo>
                <a:lnTo>
                  <a:pt x="497963" y="805666"/>
                </a:lnTo>
                <a:lnTo>
                  <a:pt x="941150" y="805666"/>
                </a:lnTo>
                <a:lnTo>
                  <a:pt x="501901" y="1246499"/>
                </a:lnTo>
                <a:close/>
              </a:path>
            </a:pathLst>
          </a:custGeom>
          <a:solidFill>
            <a:srgbClr val="FF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46674" y="7394640"/>
            <a:ext cx="744220" cy="377825"/>
          </a:xfrm>
          <a:custGeom>
            <a:avLst/>
            <a:gdLst/>
            <a:ahLst/>
            <a:cxnLst/>
            <a:rect l="l" t="t" r="r" b="b"/>
            <a:pathLst>
              <a:path w="744220" h="377825">
                <a:moveTo>
                  <a:pt x="743944" y="377760"/>
                </a:moveTo>
                <a:lnTo>
                  <a:pt x="0" y="377760"/>
                </a:lnTo>
                <a:lnTo>
                  <a:pt x="376510" y="0"/>
                </a:lnTo>
                <a:lnTo>
                  <a:pt x="612080" y="244227"/>
                </a:lnTo>
                <a:lnTo>
                  <a:pt x="677730" y="311082"/>
                </a:lnTo>
                <a:lnTo>
                  <a:pt x="743944" y="377760"/>
                </a:lnTo>
                <a:close/>
              </a:path>
            </a:pathLst>
          </a:custGeom>
          <a:solidFill>
            <a:srgbClr val="9CBCA8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27267" y="7401093"/>
            <a:ext cx="740410" cy="371475"/>
          </a:xfrm>
          <a:custGeom>
            <a:avLst/>
            <a:gdLst/>
            <a:ahLst/>
            <a:cxnLst/>
            <a:rect l="l" t="t" r="r" b="b"/>
            <a:pathLst>
              <a:path w="740410" h="371475">
                <a:moveTo>
                  <a:pt x="740271" y="371306"/>
                </a:moveTo>
                <a:lnTo>
                  <a:pt x="0" y="371306"/>
                </a:lnTo>
                <a:lnTo>
                  <a:pt x="369896" y="0"/>
                </a:lnTo>
                <a:lnTo>
                  <a:pt x="740271" y="371306"/>
                </a:lnTo>
                <a:close/>
              </a:path>
            </a:pathLst>
          </a:custGeom>
          <a:solidFill>
            <a:srgbClr val="9CBCA8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5709273"/>
            <a:ext cx="5031105" cy="1661795"/>
          </a:xfrm>
          <a:custGeom>
            <a:avLst/>
            <a:gdLst/>
            <a:ahLst/>
            <a:cxnLst/>
            <a:rect l="l" t="t" r="r" b="b"/>
            <a:pathLst>
              <a:path w="5031105" h="1661795">
                <a:moveTo>
                  <a:pt x="3365241" y="1217211"/>
                </a:moveTo>
                <a:lnTo>
                  <a:pt x="2900586" y="1217211"/>
                </a:lnTo>
                <a:lnTo>
                  <a:pt x="4115307" y="0"/>
                </a:lnTo>
                <a:lnTo>
                  <a:pt x="4553521" y="439842"/>
                </a:lnTo>
                <a:lnTo>
                  <a:pt x="4137842" y="439842"/>
                </a:lnTo>
                <a:lnTo>
                  <a:pt x="3365241" y="1217211"/>
                </a:lnTo>
                <a:close/>
              </a:path>
              <a:path w="5031105" h="1661795">
                <a:moveTo>
                  <a:pt x="938959" y="1216598"/>
                </a:moveTo>
                <a:lnTo>
                  <a:pt x="487229" y="1216598"/>
                </a:lnTo>
                <a:lnTo>
                  <a:pt x="1693178" y="7097"/>
                </a:lnTo>
                <a:lnTo>
                  <a:pt x="2125285" y="440172"/>
                </a:lnTo>
                <a:lnTo>
                  <a:pt x="1711287" y="440172"/>
                </a:lnTo>
                <a:lnTo>
                  <a:pt x="938959" y="1216598"/>
                </a:lnTo>
                <a:close/>
              </a:path>
              <a:path w="5031105" h="1661795">
                <a:moveTo>
                  <a:pt x="5030535" y="1341988"/>
                </a:moveTo>
                <a:lnTo>
                  <a:pt x="4137842" y="439842"/>
                </a:lnTo>
                <a:lnTo>
                  <a:pt x="4553521" y="439842"/>
                </a:lnTo>
                <a:lnTo>
                  <a:pt x="4935466" y="819926"/>
                </a:lnTo>
                <a:lnTo>
                  <a:pt x="4970917" y="854828"/>
                </a:lnTo>
                <a:lnTo>
                  <a:pt x="4996391" y="882690"/>
                </a:lnTo>
                <a:lnTo>
                  <a:pt x="5016042" y="911102"/>
                </a:lnTo>
                <a:lnTo>
                  <a:pt x="5029878" y="941110"/>
                </a:lnTo>
                <a:lnTo>
                  <a:pt x="5030535" y="943780"/>
                </a:lnTo>
                <a:lnTo>
                  <a:pt x="5030535" y="1341988"/>
                </a:lnTo>
                <a:close/>
              </a:path>
              <a:path w="5031105" h="1661795">
                <a:moveTo>
                  <a:pt x="2925176" y="1659990"/>
                </a:moveTo>
                <a:lnTo>
                  <a:pt x="1711287" y="440172"/>
                </a:lnTo>
                <a:lnTo>
                  <a:pt x="2125285" y="440172"/>
                </a:lnTo>
                <a:lnTo>
                  <a:pt x="2900586" y="1217211"/>
                </a:lnTo>
                <a:lnTo>
                  <a:pt x="3365241" y="1217211"/>
                </a:lnTo>
                <a:lnTo>
                  <a:pt x="2925176" y="1659990"/>
                </a:lnTo>
                <a:close/>
              </a:path>
              <a:path w="5031105" h="1661795">
                <a:moveTo>
                  <a:pt x="496174" y="1661733"/>
                </a:moveTo>
                <a:lnTo>
                  <a:pt x="0" y="1164208"/>
                </a:lnTo>
                <a:lnTo>
                  <a:pt x="0" y="727121"/>
                </a:lnTo>
                <a:lnTo>
                  <a:pt x="487229" y="1216598"/>
                </a:lnTo>
                <a:lnTo>
                  <a:pt x="938959" y="1216598"/>
                </a:lnTo>
                <a:lnTo>
                  <a:pt x="496174" y="1661733"/>
                </a:lnTo>
                <a:close/>
              </a:path>
            </a:pathLst>
          </a:custGeom>
          <a:solidFill>
            <a:srgbClr val="9CBC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0" y="4041793"/>
            <a:ext cx="5031105" cy="1661795"/>
          </a:xfrm>
          <a:custGeom>
            <a:avLst/>
            <a:gdLst/>
            <a:ahLst/>
            <a:cxnLst/>
            <a:rect l="l" t="t" r="r" b="b"/>
            <a:pathLst>
              <a:path w="5031105" h="1661795">
                <a:moveTo>
                  <a:pt x="3367243" y="1217226"/>
                </a:moveTo>
                <a:lnTo>
                  <a:pt x="2902610" y="1217226"/>
                </a:lnTo>
                <a:lnTo>
                  <a:pt x="4117316" y="0"/>
                </a:lnTo>
                <a:lnTo>
                  <a:pt x="4555509" y="439842"/>
                </a:lnTo>
                <a:lnTo>
                  <a:pt x="4139850" y="439842"/>
                </a:lnTo>
                <a:lnTo>
                  <a:pt x="3367243" y="1217226"/>
                </a:lnTo>
                <a:close/>
              </a:path>
              <a:path w="5031105" h="1661795">
                <a:moveTo>
                  <a:pt x="940961" y="1216630"/>
                </a:moveTo>
                <a:lnTo>
                  <a:pt x="489253" y="1216630"/>
                </a:lnTo>
                <a:lnTo>
                  <a:pt x="1695186" y="7128"/>
                </a:lnTo>
                <a:lnTo>
                  <a:pt x="2127273" y="440172"/>
                </a:lnTo>
                <a:lnTo>
                  <a:pt x="1713280" y="440172"/>
                </a:lnTo>
                <a:lnTo>
                  <a:pt x="940961" y="1216630"/>
                </a:lnTo>
                <a:close/>
              </a:path>
              <a:path w="5031105" h="1661795">
                <a:moveTo>
                  <a:pt x="5030535" y="1339932"/>
                </a:moveTo>
                <a:lnTo>
                  <a:pt x="4139850" y="439842"/>
                </a:lnTo>
                <a:lnTo>
                  <a:pt x="4555509" y="439842"/>
                </a:lnTo>
                <a:lnTo>
                  <a:pt x="4937486" y="819957"/>
                </a:lnTo>
                <a:lnTo>
                  <a:pt x="4972942" y="854860"/>
                </a:lnTo>
                <a:lnTo>
                  <a:pt x="4996660" y="880628"/>
                </a:lnTo>
                <a:lnTo>
                  <a:pt x="5015359" y="906833"/>
                </a:lnTo>
                <a:lnTo>
                  <a:pt x="5029091" y="934272"/>
                </a:lnTo>
                <a:lnTo>
                  <a:pt x="5030535" y="939097"/>
                </a:lnTo>
                <a:lnTo>
                  <a:pt x="5030535" y="1339932"/>
                </a:lnTo>
                <a:close/>
              </a:path>
              <a:path w="5031105" h="1661795">
                <a:moveTo>
                  <a:pt x="2927185" y="1660006"/>
                </a:moveTo>
                <a:lnTo>
                  <a:pt x="1713280" y="440172"/>
                </a:lnTo>
                <a:lnTo>
                  <a:pt x="2127273" y="440172"/>
                </a:lnTo>
                <a:lnTo>
                  <a:pt x="2902610" y="1217226"/>
                </a:lnTo>
                <a:lnTo>
                  <a:pt x="3367243" y="1217226"/>
                </a:lnTo>
                <a:lnTo>
                  <a:pt x="2927185" y="1660006"/>
                </a:lnTo>
                <a:close/>
              </a:path>
              <a:path w="5031105" h="1661795">
                <a:moveTo>
                  <a:pt x="498214" y="1661749"/>
                </a:moveTo>
                <a:lnTo>
                  <a:pt x="0" y="1162172"/>
                </a:lnTo>
                <a:lnTo>
                  <a:pt x="0" y="725113"/>
                </a:lnTo>
                <a:lnTo>
                  <a:pt x="489253" y="1216630"/>
                </a:lnTo>
                <a:lnTo>
                  <a:pt x="940961" y="1216630"/>
                </a:lnTo>
                <a:lnTo>
                  <a:pt x="498214" y="1661749"/>
                </a:lnTo>
                <a:close/>
              </a:path>
            </a:pathLst>
          </a:custGeom>
          <a:solidFill>
            <a:srgbClr val="FFE4D5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25380" y="6610962"/>
            <a:ext cx="5033645" cy="1162050"/>
          </a:xfrm>
          <a:custGeom>
            <a:avLst/>
            <a:gdLst/>
            <a:ahLst/>
            <a:cxnLst/>
            <a:rect l="l" t="t" r="r" b="b"/>
            <a:pathLst>
              <a:path w="5033645" h="1162050">
                <a:moveTo>
                  <a:pt x="1614686" y="1161437"/>
                </a:moveTo>
                <a:lnTo>
                  <a:pt x="2058751" y="1161437"/>
                </a:lnTo>
                <a:lnTo>
                  <a:pt x="901164" y="0"/>
                </a:lnTo>
                <a:lnTo>
                  <a:pt x="665577" y="244227"/>
                </a:lnTo>
                <a:lnTo>
                  <a:pt x="477072" y="434630"/>
                </a:lnTo>
                <a:lnTo>
                  <a:pt x="892031" y="434630"/>
                </a:lnTo>
                <a:lnTo>
                  <a:pt x="1614686" y="1161437"/>
                </a:lnTo>
                <a:close/>
              </a:path>
              <a:path w="5033645" h="1162050">
                <a:moveTo>
                  <a:pt x="0" y="1161437"/>
                </a:moveTo>
                <a:lnTo>
                  <a:pt x="172373" y="1161437"/>
                </a:lnTo>
                <a:lnTo>
                  <a:pt x="892031" y="434630"/>
                </a:lnTo>
                <a:lnTo>
                  <a:pt x="477072" y="434630"/>
                </a:lnTo>
                <a:lnTo>
                  <a:pt x="16412" y="897272"/>
                </a:lnTo>
                <a:lnTo>
                  <a:pt x="9306" y="905337"/>
                </a:lnTo>
                <a:lnTo>
                  <a:pt x="2771" y="914541"/>
                </a:lnTo>
                <a:lnTo>
                  <a:pt x="0" y="919395"/>
                </a:lnTo>
                <a:lnTo>
                  <a:pt x="0" y="1161437"/>
                </a:lnTo>
                <a:close/>
              </a:path>
              <a:path w="5033645" h="1162050">
                <a:moveTo>
                  <a:pt x="4023943" y="1161437"/>
                </a:moveTo>
                <a:lnTo>
                  <a:pt x="4477689" y="1161437"/>
                </a:lnTo>
                <a:lnTo>
                  <a:pt x="3327169" y="6453"/>
                </a:lnTo>
                <a:lnTo>
                  <a:pt x="2884754" y="450002"/>
                </a:lnTo>
                <a:lnTo>
                  <a:pt x="3314333" y="450002"/>
                </a:lnTo>
                <a:lnTo>
                  <a:pt x="4023943" y="1161437"/>
                </a:lnTo>
                <a:close/>
              </a:path>
              <a:path w="5033645" h="1162050">
                <a:moveTo>
                  <a:pt x="2175137" y="1161437"/>
                </a:moveTo>
                <a:lnTo>
                  <a:pt x="2606618" y="1161437"/>
                </a:lnTo>
                <a:lnTo>
                  <a:pt x="3314333" y="450002"/>
                </a:lnTo>
                <a:lnTo>
                  <a:pt x="2884754" y="450002"/>
                </a:lnTo>
                <a:lnTo>
                  <a:pt x="2175137" y="1161437"/>
                </a:lnTo>
                <a:close/>
              </a:path>
              <a:path w="5033645" h="1162050">
                <a:moveTo>
                  <a:pt x="4590023" y="1161437"/>
                </a:moveTo>
                <a:lnTo>
                  <a:pt x="5023884" y="1161437"/>
                </a:lnTo>
                <a:lnTo>
                  <a:pt x="5033018" y="1152306"/>
                </a:lnTo>
                <a:lnTo>
                  <a:pt x="5033018" y="716452"/>
                </a:lnTo>
                <a:lnTo>
                  <a:pt x="4590023" y="1161437"/>
                </a:lnTo>
                <a:close/>
              </a:path>
            </a:pathLst>
          </a:custGeom>
          <a:solidFill>
            <a:srgbClr val="9CBCA8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25380" y="4900283"/>
            <a:ext cx="5033645" cy="1589405"/>
          </a:xfrm>
          <a:custGeom>
            <a:avLst/>
            <a:gdLst/>
            <a:ahLst/>
            <a:cxnLst/>
            <a:rect l="l" t="t" r="r" b="b"/>
            <a:pathLst>
              <a:path w="5033645" h="1589404">
                <a:moveTo>
                  <a:pt x="1659088" y="1163760"/>
                </a:moveTo>
                <a:lnTo>
                  <a:pt x="2123731" y="1163760"/>
                </a:lnTo>
                <a:lnTo>
                  <a:pt x="909026" y="0"/>
                </a:lnTo>
                <a:lnTo>
                  <a:pt x="470794" y="420544"/>
                </a:lnTo>
                <a:lnTo>
                  <a:pt x="886507" y="420544"/>
                </a:lnTo>
                <a:lnTo>
                  <a:pt x="1659088" y="1163760"/>
                </a:lnTo>
                <a:close/>
              </a:path>
              <a:path w="5033645" h="1589404">
                <a:moveTo>
                  <a:pt x="4085373" y="1163210"/>
                </a:moveTo>
                <a:lnTo>
                  <a:pt x="4537088" y="1163210"/>
                </a:lnTo>
                <a:lnTo>
                  <a:pt x="3331171" y="6799"/>
                </a:lnTo>
                <a:lnTo>
                  <a:pt x="2899029" y="420874"/>
                </a:lnTo>
                <a:lnTo>
                  <a:pt x="3313061" y="420874"/>
                </a:lnTo>
                <a:lnTo>
                  <a:pt x="4085373" y="1163210"/>
                </a:lnTo>
                <a:close/>
              </a:path>
              <a:path w="5033645" h="1589404">
                <a:moveTo>
                  <a:pt x="0" y="1277092"/>
                </a:moveTo>
                <a:lnTo>
                  <a:pt x="886507" y="420544"/>
                </a:lnTo>
                <a:lnTo>
                  <a:pt x="470794" y="420544"/>
                </a:lnTo>
                <a:lnTo>
                  <a:pt x="90394" y="782506"/>
                </a:lnTo>
                <a:lnTo>
                  <a:pt x="53400" y="817331"/>
                </a:lnTo>
                <a:lnTo>
                  <a:pt x="32534" y="838677"/>
                </a:lnTo>
                <a:lnTo>
                  <a:pt x="15423" y="860254"/>
                </a:lnTo>
                <a:lnTo>
                  <a:pt x="2043" y="882560"/>
                </a:lnTo>
                <a:lnTo>
                  <a:pt x="0" y="887534"/>
                </a:lnTo>
                <a:lnTo>
                  <a:pt x="0" y="1277092"/>
                </a:lnTo>
                <a:close/>
              </a:path>
              <a:path w="5033645" h="1589404">
                <a:moveTo>
                  <a:pt x="2099172" y="1587115"/>
                </a:moveTo>
                <a:lnTo>
                  <a:pt x="3313061" y="420874"/>
                </a:lnTo>
                <a:lnTo>
                  <a:pt x="2899029" y="420874"/>
                </a:lnTo>
                <a:lnTo>
                  <a:pt x="2123731" y="1163760"/>
                </a:lnTo>
                <a:lnTo>
                  <a:pt x="1659088" y="1163760"/>
                </a:lnTo>
                <a:lnTo>
                  <a:pt x="2099172" y="1587115"/>
                </a:lnTo>
                <a:close/>
              </a:path>
              <a:path w="5033645" h="1589404">
                <a:moveTo>
                  <a:pt x="4528143" y="1588795"/>
                </a:moveTo>
                <a:lnTo>
                  <a:pt x="5033018" y="1104773"/>
                </a:lnTo>
                <a:lnTo>
                  <a:pt x="5033018" y="686850"/>
                </a:lnTo>
                <a:lnTo>
                  <a:pt x="4537088" y="1163210"/>
                </a:lnTo>
                <a:lnTo>
                  <a:pt x="4085373" y="1163210"/>
                </a:lnTo>
                <a:lnTo>
                  <a:pt x="4528143" y="1588795"/>
                </a:lnTo>
                <a:close/>
              </a:path>
            </a:pathLst>
          </a:custGeom>
          <a:solidFill>
            <a:srgbClr val="FFE4D5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25380" y="3647723"/>
            <a:ext cx="5033645" cy="1249680"/>
          </a:xfrm>
          <a:custGeom>
            <a:avLst/>
            <a:gdLst/>
            <a:ahLst/>
            <a:cxnLst/>
            <a:rect l="l" t="t" r="r" b="b"/>
            <a:pathLst>
              <a:path w="5033645" h="1249679">
                <a:moveTo>
                  <a:pt x="4089146" y="805666"/>
                </a:moveTo>
                <a:lnTo>
                  <a:pt x="4532333" y="805666"/>
                </a:lnTo>
                <a:lnTo>
                  <a:pt x="3906491" y="174977"/>
                </a:lnTo>
                <a:lnTo>
                  <a:pt x="3831879" y="101053"/>
                </a:lnTo>
                <a:lnTo>
                  <a:pt x="3794289" y="64396"/>
                </a:lnTo>
                <a:lnTo>
                  <a:pt x="3756457" y="28000"/>
                </a:lnTo>
                <a:lnTo>
                  <a:pt x="3712736" y="1329"/>
                </a:lnTo>
                <a:lnTo>
                  <a:pt x="3708669" y="0"/>
                </a:lnTo>
                <a:lnTo>
                  <a:pt x="2937190" y="0"/>
                </a:lnTo>
                <a:lnTo>
                  <a:pt x="2929827" y="3029"/>
                </a:lnTo>
                <a:lnTo>
                  <a:pt x="2913234" y="12674"/>
                </a:lnTo>
                <a:lnTo>
                  <a:pt x="2897262" y="24781"/>
                </a:lnTo>
                <a:lnTo>
                  <a:pt x="2887074" y="34265"/>
                </a:lnTo>
                <a:lnTo>
                  <a:pt x="3320516" y="34265"/>
                </a:lnTo>
                <a:lnTo>
                  <a:pt x="4089146" y="805666"/>
                </a:lnTo>
                <a:close/>
              </a:path>
              <a:path w="5033645" h="1249679">
                <a:moveTo>
                  <a:pt x="1668923" y="805478"/>
                </a:moveTo>
                <a:lnTo>
                  <a:pt x="2114504" y="805478"/>
                </a:lnTo>
                <a:lnTo>
                  <a:pt x="1331598" y="26209"/>
                </a:lnTo>
                <a:lnTo>
                  <a:pt x="1320176" y="16619"/>
                </a:lnTo>
                <a:lnTo>
                  <a:pt x="1306860" y="8207"/>
                </a:lnTo>
                <a:lnTo>
                  <a:pt x="1292253" y="1195"/>
                </a:lnTo>
                <a:lnTo>
                  <a:pt x="1288856" y="0"/>
                </a:lnTo>
                <a:lnTo>
                  <a:pt x="520538" y="0"/>
                </a:lnTo>
                <a:lnTo>
                  <a:pt x="482013" y="23933"/>
                </a:lnTo>
                <a:lnTo>
                  <a:pt x="467216" y="38473"/>
                </a:lnTo>
                <a:lnTo>
                  <a:pt x="906107" y="38473"/>
                </a:lnTo>
                <a:lnTo>
                  <a:pt x="1668923" y="805478"/>
                </a:lnTo>
                <a:close/>
              </a:path>
              <a:path w="5033645" h="1249679">
                <a:moveTo>
                  <a:pt x="2110549" y="1249529"/>
                </a:moveTo>
                <a:lnTo>
                  <a:pt x="3320516" y="34265"/>
                </a:lnTo>
                <a:lnTo>
                  <a:pt x="2887074" y="34265"/>
                </a:lnTo>
                <a:lnTo>
                  <a:pt x="2881576" y="39384"/>
                </a:lnTo>
                <a:lnTo>
                  <a:pt x="2148588" y="775046"/>
                </a:lnTo>
                <a:lnTo>
                  <a:pt x="2141762" y="781550"/>
                </a:lnTo>
                <a:lnTo>
                  <a:pt x="2134123" y="788342"/>
                </a:lnTo>
                <a:lnTo>
                  <a:pt x="2114504" y="805478"/>
                </a:lnTo>
                <a:lnTo>
                  <a:pt x="1668923" y="805478"/>
                </a:lnTo>
                <a:lnTo>
                  <a:pt x="2110549" y="1249529"/>
                </a:lnTo>
                <a:close/>
              </a:path>
              <a:path w="5033645" h="1249679">
                <a:moveTo>
                  <a:pt x="0" y="954478"/>
                </a:moveTo>
                <a:lnTo>
                  <a:pt x="30693" y="908722"/>
                </a:lnTo>
                <a:lnTo>
                  <a:pt x="861760" y="77761"/>
                </a:lnTo>
                <a:lnTo>
                  <a:pt x="906107" y="38473"/>
                </a:lnTo>
                <a:lnTo>
                  <a:pt x="467216" y="38473"/>
                </a:lnTo>
                <a:lnTo>
                  <a:pt x="445051" y="60254"/>
                </a:lnTo>
                <a:lnTo>
                  <a:pt x="188880" y="317150"/>
                </a:lnTo>
                <a:lnTo>
                  <a:pt x="151950" y="353475"/>
                </a:lnTo>
                <a:lnTo>
                  <a:pt x="114760" y="389518"/>
                </a:lnTo>
                <a:lnTo>
                  <a:pt x="77253" y="425217"/>
                </a:lnTo>
                <a:lnTo>
                  <a:pt x="39371" y="460509"/>
                </a:lnTo>
                <a:lnTo>
                  <a:pt x="21911" y="478566"/>
                </a:lnTo>
                <a:lnTo>
                  <a:pt x="8623" y="496545"/>
                </a:lnTo>
                <a:lnTo>
                  <a:pt x="0" y="512791"/>
                </a:lnTo>
                <a:lnTo>
                  <a:pt x="0" y="954478"/>
                </a:lnTo>
                <a:close/>
              </a:path>
              <a:path w="5033645" h="1249679">
                <a:moveTo>
                  <a:pt x="4528395" y="1246498"/>
                </a:moveTo>
                <a:lnTo>
                  <a:pt x="5033018" y="738639"/>
                </a:lnTo>
                <a:lnTo>
                  <a:pt x="5033018" y="308474"/>
                </a:lnTo>
                <a:lnTo>
                  <a:pt x="4568536" y="773445"/>
                </a:lnTo>
                <a:lnTo>
                  <a:pt x="4561708" y="779932"/>
                </a:lnTo>
                <a:lnTo>
                  <a:pt x="4553854" y="786894"/>
                </a:lnTo>
                <a:lnTo>
                  <a:pt x="4532333" y="805666"/>
                </a:lnTo>
                <a:lnTo>
                  <a:pt x="4089146" y="805666"/>
                </a:lnTo>
                <a:lnTo>
                  <a:pt x="4528395" y="1246498"/>
                </a:lnTo>
                <a:close/>
              </a:path>
            </a:pathLst>
          </a:custGeom>
          <a:solidFill>
            <a:srgbClr val="FF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80248" y="7409921"/>
            <a:ext cx="713740" cy="362585"/>
          </a:xfrm>
          <a:custGeom>
            <a:avLst/>
            <a:gdLst/>
            <a:ahLst/>
            <a:cxnLst/>
            <a:rect l="l" t="t" r="r" b="b"/>
            <a:pathLst>
              <a:path w="713739" h="362584">
                <a:moveTo>
                  <a:pt x="0" y="362478"/>
                </a:moveTo>
                <a:lnTo>
                  <a:pt x="713523" y="362478"/>
                </a:lnTo>
                <a:lnTo>
                  <a:pt x="352243" y="0"/>
                </a:lnTo>
                <a:lnTo>
                  <a:pt x="116674" y="244227"/>
                </a:lnTo>
                <a:lnTo>
                  <a:pt x="51023" y="311082"/>
                </a:lnTo>
                <a:lnTo>
                  <a:pt x="0" y="362478"/>
                </a:lnTo>
                <a:close/>
              </a:path>
            </a:pathLst>
          </a:custGeom>
          <a:solidFill>
            <a:srgbClr val="9CBCA8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03381" y="7416375"/>
            <a:ext cx="709930" cy="356235"/>
          </a:xfrm>
          <a:custGeom>
            <a:avLst/>
            <a:gdLst/>
            <a:ahLst/>
            <a:cxnLst/>
            <a:rect l="l" t="t" r="r" b="b"/>
            <a:pathLst>
              <a:path w="709929" h="356234">
                <a:moveTo>
                  <a:pt x="0" y="356024"/>
                </a:moveTo>
                <a:lnTo>
                  <a:pt x="709806" y="356024"/>
                </a:lnTo>
                <a:lnTo>
                  <a:pt x="355132" y="0"/>
                </a:lnTo>
                <a:lnTo>
                  <a:pt x="0" y="356024"/>
                </a:lnTo>
                <a:close/>
              </a:path>
            </a:pathLst>
          </a:custGeom>
          <a:solidFill>
            <a:srgbClr val="9CBCA8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025380" y="5724555"/>
            <a:ext cx="5033645" cy="1661795"/>
          </a:xfrm>
          <a:custGeom>
            <a:avLst/>
            <a:gdLst/>
            <a:ahLst/>
            <a:cxnLst/>
            <a:rect l="l" t="t" r="r" b="b"/>
            <a:pathLst>
              <a:path w="5033645" h="1661795">
                <a:moveTo>
                  <a:pt x="1665056" y="1217211"/>
                </a:moveTo>
                <a:lnTo>
                  <a:pt x="2129710" y="1217211"/>
                </a:lnTo>
                <a:lnTo>
                  <a:pt x="914989" y="0"/>
                </a:lnTo>
                <a:lnTo>
                  <a:pt x="476775" y="439842"/>
                </a:lnTo>
                <a:lnTo>
                  <a:pt x="892454" y="439842"/>
                </a:lnTo>
                <a:lnTo>
                  <a:pt x="1665056" y="1217211"/>
                </a:lnTo>
                <a:close/>
              </a:path>
              <a:path w="5033645" h="1661795">
                <a:moveTo>
                  <a:pt x="4091337" y="1216598"/>
                </a:moveTo>
                <a:lnTo>
                  <a:pt x="4543067" y="1216598"/>
                </a:lnTo>
                <a:lnTo>
                  <a:pt x="3337118" y="7097"/>
                </a:lnTo>
                <a:lnTo>
                  <a:pt x="2905011" y="440172"/>
                </a:lnTo>
                <a:lnTo>
                  <a:pt x="3319009" y="440172"/>
                </a:lnTo>
                <a:lnTo>
                  <a:pt x="4091337" y="1216598"/>
                </a:lnTo>
                <a:close/>
              </a:path>
              <a:path w="5033645" h="1661795">
                <a:moveTo>
                  <a:pt x="0" y="1341747"/>
                </a:moveTo>
                <a:lnTo>
                  <a:pt x="892454" y="439842"/>
                </a:lnTo>
                <a:lnTo>
                  <a:pt x="476775" y="439842"/>
                </a:lnTo>
                <a:lnTo>
                  <a:pt x="94831" y="819926"/>
                </a:lnTo>
                <a:lnTo>
                  <a:pt x="59379" y="854828"/>
                </a:lnTo>
                <a:lnTo>
                  <a:pt x="33905" y="882690"/>
                </a:lnTo>
                <a:lnTo>
                  <a:pt x="14254" y="911102"/>
                </a:lnTo>
                <a:lnTo>
                  <a:pt x="418" y="941110"/>
                </a:lnTo>
                <a:lnTo>
                  <a:pt x="0" y="942811"/>
                </a:lnTo>
                <a:lnTo>
                  <a:pt x="0" y="1341747"/>
                </a:lnTo>
                <a:close/>
              </a:path>
              <a:path w="5033645" h="1661795">
                <a:moveTo>
                  <a:pt x="2105120" y="1659990"/>
                </a:moveTo>
                <a:lnTo>
                  <a:pt x="3319009" y="440172"/>
                </a:lnTo>
                <a:lnTo>
                  <a:pt x="2905011" y="440172"/>
                </a:lnTo>
                <a:lnTo>
                  <a:pt x="2129710" y="1217211"/>
                </a:lnTo>
                <a:lnTo>
                  <a:pt x="1665056" y="1217211"/>
                </a:lnTo>
                <a:lnTo>
                  <a:pt x="2105120" y="1659990"/>
                </a:lnTo>
                <a:close/>
              </a:path>
              <a:path w="5033645" h="1661795">
                <a:moveTo>
                  <a:pt x="4534122" y="1661733"/>
                </a:moveTo>
                <a:lnTo>
                  <a:pt x="5033018" y="1161479"/>
                </a:lnTo>
                <a:lnTo>
                  <a:pt x="5033018" y="724388"/>
                </a:lnTo>
                <a:lnTo>
                  <a:pt x="4543067" y="1216598"/>
                </a:lnTo>
                <a:lnTo>
                  <a:pt x="4091337" y="1216598"/>
                </a:lnTo>
                <a:lnTo>
                  <a:pt x="4534122" y="1661733"/>
                </a:lnTo>
                <a:close/>
              </a:path>
            </a:pathLst>
          </a:custGeom>
          <a:solidFill>
            <a:srgbClr val="9CBC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025380" y="4057074"/>
            <a:ext cx="5033645" cy="1661795"/>
          </a:xfrm>
          <a:custGeom>
            <a:avLst/>
            <a:gdLst/>
            <a:ahLst/>
            <a:cxnLst/>
            <a:rect l="l" t="t" r="r" b="b"/>
            <a:pathLst>
              <a:path w="5033645" h="1661795">
                <a:moveTo>
                  <a:pt x="1663053" y="1217226"/>
                </a:moveTo>
                <a:lnTo>
                  <a:pt x="2127686" y="1217226"/>
                </a:lnTo>
                <a:lnTo>
                  <a:pt x="912980" y="0"/>
                </a:lnTo>
                <a:lnTo>
                  <a:pt x="474787" y="439842"/>
                </a:lnTo>
                <a:lnTo>
                  <a:pt x="890446" y="439842"/>
                </a:lnTo>
                <a:lnTo>
                  <a:pt x="1663053" y="1217226"/>
                </a:lnTo>
                <a:close/>
              </a:path>
              <a:path w="5033645" h="1661795">
                <a:moveTo>
                  <a:pt x="4089335" y="1216630"/>
                </a:moveTo>
                <a:lnTo>
                  <a:pt x="4541043" y="1216630"/>
                </a:lnTo>
                <a:lnTo>
                  <a:pt x="3335110" y="7128"/>
                </a:lnTo>
                <a:lnTo>
                  <a:pt x="2903023" y="440172"/>
                </a:lnTo>
                <a:lnTo>
                  <a:pt x="3317016" y="440172"/>
                </a:lnTo>
                <a:lnTo>
                  <a:pt x="4089335" y="1216630"/>
                </a:lnTo>
                <a:close/>
              </a:path>
              <a:path w="5033645" h="1661795">
                <a:moveTo>
                  <a:pt x="0" y="1339691"/>
                </a:moveTo>
                <a:lnTo>
                  <a:pt x="890446" y="439842"/>
                </a:lnTo>
                <a:lnTo>
                  <a:pt x="474787" y="439842"/>
                </a:lnTo>
                <a:lnTo>
                  <a:pt x="92810" y="819957"/>
                </a:lnTo>
                <a:lnTo>
                  <a:pt x="57354" y="854860"/>
                </a:lnTo>
                <a:lnTo>
                  <a:pt x="33636" y="880628"/>
                </a:lnTo>
                <a:lnTo>
                  <a:pt x="14937" y="906833"/>
                </a:lnTo>
                <a:lnTo>
                  <a:pt x="1205" y="934272"/>
                </a:lnTo>
                <a:lnTo>
                  <a:pt x="0" y="938300"/>
                </a:lnTo>
                <a:lnTo>
                  <a:pt x="0" y="1339691"/>
                </a:lnTo>
                <a:close/>
              </a:path>
              <a:path w="5033645" h="1661795">
                <a:moveTo>
                  <a:pt x="2103111" y="1660006"/>
                </a:moveTo>
                <a:lnTo>
                  <a:pt x="3317016" y="440172"/>
                </a:lnTo>
                <a:lnTo>
                  <a:pt x="2903023" y="440172"/>
                </a:lnTo>
                <a:lnTo>
                  <a:pt x="2127686" y="1217226"/>
                </a:lnTo>
                <a:lnTo>
                  <a:pt x="1663053" y="1217226"/>
                </a:lnTo>
                <a:lnTo>
                  <a:pt x="2103111" y="1660006"/>
                </a:lnTo>
                <a:close/>
              </a:path>
              <a:path w="5033645" h="1661795">
                <a:moveTo>
                  <a:pt x="4532082" y="1661749"/>
                </a:moveTo>
                <a:lnTo>
                  <a:pt x="5033018" y="1159443"/>
                </a:lnTo>
                <a:lnTo>
                  <a:pt x="5033018" y="722379"/>
                </a:lnTo>
                <a:lnTo>
                  <a:pt x="4541043" y="1216630"/>
                </a:lnTo>
                <a:lnTo>
                  <a:pt x="4089335" y="1216630"/>
                </a:lnTo>
                <a:lnTo>
                  <a:pt x="4532082" y="1661749"/>
                </a:lnTo>
                <a:close/>
              </a:path>
            </a:pathLst>
          </a:custGeom>
          <a:solidFill>
            <a:srgbClr val="FFE4D5">
              <a:alpha val="4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77239" y="0"/>
            <a:ext cx="8496300" cy="7772400"/>
          </a:xfrm>
          <a:custGeom>
            <a:avLst/>
            <a:gdLst/>
            <a:ahLst/>
            <a:cxnLst/>
            <a:rect l="l" t="t" r="r" b="b"/>
            <a:pathLst>
              <a:path w="8496300" h="7772400">
                <a:moveTo>
                  <a:pt x="0" y="0"/>
                </a:moveTo>
                <a:lnTo>
                  <a:pt x="8496299" y="0"/>
                </a:lnTo>
                <a:lnTo>
                  <a:pt x="8496299" y="7772399"/>
                </a:lnTo>
                <a:lnTo>
                  <a:pt x="0" y="77723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48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title"/>
          </p:nvPr>
        </p:nvSpPr>
        <p:spPr>
          <a:xfrm>
            <a:off x="3008665" y="1029626"/>
            <a:ext cx="4041140" cy="970280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683895" marR="5080" indent="-671830">
              <a:lnSpc>
                <a:spcPts val="3600"/>
              </a:lnSpc>
              <a:spcBef>
                <a:spcPts val="420"/>
              </a:spcBef>
            </a:pPr>
            <a:r>
              <a:rPr sz="3200" b="0" spc="80" dirty="0">
                <a:solidFill>
                  <a:srgbClr val="FFA672"/>
                </a:solidFill>
                <a:latin typeface="Georgia"/>
                <a:cs typeface="Georgia"/>
              </a:rPr>
              <a:t>RECOGNITION </a:t>
            </a:r>
            <a:r>
              <a:rPr sz="3200" b="0" spc="70" dirty="0">
                <a:solidFill>
                  <a:srgbClr val="FFA672"/>
                </a:solidFill>
                <a:latin typeface="Georgia"/>
                <a:cs typeface="Georgia"/>
              </a:rPr>
              <a:t>FOR  </a:t>
            </a:r>
            <a:r>
              <a:rPr sz="3200" b="0" spc="50" dirty="0">
                <a:solidFill>
                  <a:srgbClr val="FFA672"/>
                </a:solidFill>
                <a:latin typeface="Georgia"/>
                <a:cs typeface="Georgia"/>
              </a:rPr>
              <a:t>LEADERSHIP</a:t>
            </a:r>
            <a:endParaRPr sz="3200">
              <a:latin typeface="Georgia"/>
              <a:cs typeface="Georgi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882948" y="2322055"/>
            <a:ext cx="6292850" cy="2226945"/>
          </a:xfrm>
          <a:prstGeom prst="rect">
            <a:avLst/>
          </a:prstGeom>
        </p:spPr>
        <p:txBody>
          <a:bodyPr vert="horz" wrap="square" lIns="0" tIns="1333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0"/>
              </a:spcBef>
            </a:pPr>
            <a:r>
              <a:rPr sz="1600" spc="80" dirty="0">
                <a:solidFill>
                  <a:srgbClr val="9CBCA8"/>
                </a:solidFill>
                <a:latin typeface="Arial Narrow"/>
                <a:cs typeface="Arial Narrow"/>
              </a:rPr>
              <a:t>This </a:t>
            </a:r>
            <a:r>
              <a:rPr sz="1600" spc="114" dirty="0">
                <a:solidFill>
                  <a:srgbClr val="9CBCA8"/>
                </a:solidFill>
                <a:latin typeface="Arial Narrow"/>
                <a:cs typeface="Arial Narrow"/>
              </a:rPr>
              <a:t>recognition </a:t>
            </a:r>
            <a:r>
              <a:rPr sz="1600" spc="70" dirty="0">
                <a:solidFill>
                  <a:srgbClr val="9CBCA8"/>
                </a:solidFill>
                <a:latin typeface="Arial Narrow"/>
                <a:cs typeface="Arial Narrow"/>
              </a:rPr>
              <a:t>goes</a:t>
            </a:r>
            <a:r>
              <a:rPr sz="1600" spc="380" dirty="0">
                <a:solidFill>
                  <a:srgbClr val="9CBCA8"/>
                </a:solidFill>
                <a:latin typeface="Arial Narrow"/>
                <a:cs typeface="Arial Narrow"/>
              </a:rPr>
              <a:t> </a:t>
            </a:r>
            <a:r>
              <a:rPr sz="1600" spc="150" dirty="0">
                <a:solidFill>
                  <a:srgbClr val="9CBCA8"/>
                </a:solidFill>
                <a:latin typeface="Arial Narrow"/>
                <a:cs typeface="Arial Narrow"/>
              </a:rPr>
              <a:t>to</a:t>
            </a:r>
            <a:endParaRPr sz="1600">
              <a:latin typeface="Arial Narrow"/>
              <a:cs typeface="Arial Narrow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365"/>
              </a:spcBef>
            </a:pPr>
            <a:r>
              <a:rPr sz="5600" spc="-20" dirty="0">
                <a:solidFill>
                  <a:srgbClr val="FFA672"/>
                </a:solidFill>
                <a:latin typeface="Georgia"/>
                <a:cs typeface="Georgia"/>
              </a:rPr>
              <a:t>EMPLOYEE</a:t>
            </a:r>
            <a:r>
              <a:rPr sz="5600" spc="135" dirty="0">
                <a:solidFill>
                  <a:srgbClr val="FFA672"/>
                </a:solidFill>
                <a:latin typeface="Georgia"/>
                <a:cs typeface="Georgia"/>
              </a:rPr>
              <a:t> </a:t>
            </a:r>
            <a:r>
              <a:rPr sz="5600" spc="100" dirty="0">
                <a:solidFill>
                  <a:srgbClr val="FFA672"/>
                </a:solidFill>
                <a:latin typeface="Georgia"/>
                <a:cs typeface="Georgia"/>
              </a:rPr>
              <a:t>NAME</a:t>
            </a:r>
            <a:endParaRPr sz="5600">
              <a:latin typeface="Georgia"/>
              <a:cs typeface="Georgia"/>
            </a:endParaRPr>
          </a:p>
          <a:p>
            <a:pPr algn="ctr">
              <a:lnSpc>
                <a:spcPct val="100000"/>
              </a:lnSpc>
              <a:spcBef>
                <a:spcPts val="2740"/>
              </a:spcBef>
            </a:pPr>
            <a:r>
              <a:rPr sz="1400" spc="140" dirty="0">
                <a:solidFill>
                  <a:srgbClr val="9CBCA8"/>
                </a:solidFill>
                <a:latin typeface="Arial Narrow"/>
                <a:cs typeface="Arial Narrow"/>
              </a:rPr>
              <a:t>for </a:t>
            </a:r>
            <a:r>
              <a:rPr sz="1400" spc="85" dirty="0">
                <a:solidFill>
                  <a:srgbClr val="9CBCA8"/>
                </a:solidFill>
                <a:latin typeface="Arial Narrow"/>
                <a:cs typeface="Arial Narrow"/>
              </a:rPr>
              <a:t>her </a:t>
            </a:r>
            <a:r>
              <a:rPr sz="1400" spc="70" dirty="0">
                <a:solidFill>
                  <a:srgbClr val="9CBCA8"/>
                </a:solidFill>
                <a:latin typeface="Arial Narrow"/>
                <a:cs typeface="Arial Narrow"/>
              </a:rPr>
              <a:t>being </a:t>
            </a:r>
            <a:r>
              <a:rPr sz="1400" spc="30" dirty="0">
                <a:solidFill>
                  <a:srgbClr val="9CBCA8"/>
                </a:solidFill>
                <a:latin typeface="Arial Narrow"/>
                <a:cs typeface="Arial Narrow"/>
              </a:rPr>
              <a:t>an </a:t>
            </a:r>
            <a:r>
              <a:rPr sz="1400" spc="100" dirty="0">
                <a:solidFill>
                  <a:srgbClr val="9CBCA8"/>
                </a:solidFill>
                <a:latin typeface="Arial Narrow"/>
                <a:cs typeface="Arial Narrow"/>
              </a:rPr>
              <a:t>outstanding </a:t>
            </a:r>
            <a:r>
              <a:rPr sz="1400" spc="75" dirty="0">
                <a:solidFill>
                  <a:srgbClr val="9CBCA8"/>
                </a:solidFill>
                <a:latin typeface="Arial Narrow"/>
                <a:cs typeface="Arial Narrow"/>
              </a:rPr>
              <a:t>leader </a:t>
            </a:r>
            <a:r>
              <a:rPr sz="1400" spc="130" dirty="0">
                <a:solidFill>
                  <a:srgbClr val="9CBCA8"/>
                </a:solidFill>
                <a:latin typeface="Arial Narrow"/>
                <a:cs typeface="Arial Narrow"/>
              </a:rPr>
              <a:t>to </a:t>
            </a:r>
            <a:r>
              <a:rPr sz="1400" spc="100" dirty="0">
                <a:solidFill>
                  <a:srgbClr val="9CBCA8"/>
                </a:solidFill>
                <a:latin typeface="Arial Narrow"/>
                <a:cs typeface="Arial Narrow"/>
              </a:rPr>
              <a:t>his/her</a:t>
            </a:r>
            <a:r>
              <a:rPr sz="1400" spc="385" dirty="0">
                <a:solidFill>
                  <a:srgbClr val="9CBCA8"/>
                </a:solidFill>
                <a:latin typeface="Arial Narrow"/>
                <a:cs typeface="Arial Narrow"/>
              </a:rPr>
              <a:t> </a:t>
            </a:r>
            <a:r>
              <a:rPr sz="1400" spc="80" dirty="0">
                <a:solidFill>
                  <a:srgbClr val="9CBCA8"/>
                </a:solidFill>
                <a:latin typeface="Arial Narrow"/>
                <a:cs typeface="Arial Narrow"/>
              </a:rPr>
              <a:t>team.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98246" y="5549318"/>
            <a:ext cx="3028315" cy="0"/>
          </a:xfrm>
          <a:custGeom>
            <a:avLst/>
            <a:gdLst/>
            <a:ahLst/>
            <a:cxnLst/>
            <a:rect l="l" t="t" r="r" b="b"/>
            <a:pathLst>
              <a:path w="3028315">
                <a:moveTo>
                  <a:pt x="0" y="0"/>
                </a:moveTo>
                <a:lnTo>
                  <a:pt x="3027818" y="0"/>
                </a:lnTo>
              </a:path>
            </a:pathLst>
          </a:custGeom>
          <a:ln w="28574">
            <a:solidFill>
              <a:srgbClr val="9CBC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2353868" y="5630000"/>
            <a:ext cx="733425" cy="73850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800" spc="30" dirty="0">
                <a:solidFill>
                  <a:srgbClr val="FFA672"/>
                </a:solidFill>
                <a:latin typeface="Georgia"/>
                <a:cs typeface="Georgia"/>
              </a:rPr>
              <a:t>N</a:t>
            </a:r>
            <a:r>
              <a:rPr sz="1800" spc="95" dirty="0">
                <a:solidFill>
                  <a:srgbClr val="FFA672"/>
                </a:solidFill>
                <a:latin typeface="Georgia"/>
                <a:cs typeface="Georgia"/>
              </a:rPr>
              <a:t>A</a:t>
            </a:r>
            <a:r>
              <a:rPr sz="1800" spc="80" dirty="0">
                <a:solidFill>
                  <a:srgbClr val="FFA672"/>
                </a:solidFill>
                <a:latin typeface="Georgia"/>
                <a:cs typeface="Georgia"/>
              </a:rPr>
              <a:t>M</a:t>
            </a:r>
            <a:r>
              <a:rPr sz="1800" spc="-75" dirty="0">
                <a:solidFill>
                  <a:srgbClr val="FFA672"/>
                </a:solidFill>
                <a:latin typeface="Georgia"/>
                <a:cs typeface="Georgia"/>
              </a:rPr>
              <a:t>E</a:t>
            </a:r>
            <a:endParaRPr sz="1800">
              <a:latin typeface="Georgia"/>
              <a:cs typeface="Georgia"/>
            </a:endParaRPr>
          </a:p>
          <a:p>
            <a:pPr marL="63500">
              <a:lnSpc>
                <a:spcPct val="100000"/>
              </a:lnSpc>
              <a:spcBef>
                <a:spcPts val="775"/>
              </a:spcBef>
            </a:pPr>
            <a:r>
              <a:rPr sz="1400" spc="95" dirty="0">
                <a:solidFill>
                  <a:srgbClr val="FFA672"/>
                </a:solidFill>
                <a:latin typeface="Arial Narrow"/>
                <a:cs typeface="Arial Narrow"/>
              </a:rPr>
              <a:t>position</a:t>
            </a:r>
            <a:endParaRPr sz="1400">
              <a:latin typeface="Arial Narrow"/>
              <a:cs typeface="Arial Narrow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832334" y="5549318"/>
            <a:ext cx="3028315" cy="0"/>
          </a:xfrm>
          <a:custGeom>
            <a:avLst/>
            <a:gdLst/>
            <a:ahLst/>
            <a:cxnLst/>
            <a:rect l="l" t="t" r="r" b="b"/>
            <a:pathLst>
              <a:path w="3028315">
                <a:moveTo>
                  <a:pt x="0" y="0"/>
                </a:moveTo>
                <a:lnTo>
                  <a:pt x="3027818" y="0"/>
                </a:lnTo>
              </a:path>
            </a:pathLst>
          </a:custGeom>
          <a:ln w="28574">
            <a:solidFill>
              <a:srgbClr val="9CBC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987955" y="5630000"/>
            <a:ext cx="733425" cy="738505"/>
          </a:xfrm>
          <a:prstGeom prst="rect">
            <a:avLst/>
          </a:prstGeom>
        </p:spPr>
        <p:txBody>
          <a:bodyPr vert="horz" wrap="square" lIns="0" tIns="139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95"/>
              </a:spcBef>
            </a:pPr>
            <a:r>
              <a:rPr sz="1800" spc="30" dirty="0">
                <a:solidFill>
                  <a:srgbClr val="FFA672"/>
                </a:solidFill>
                <a:latin typeface="Georgia"/>
                <a:cs typeface="Georgia"/>
              </a:rPr>
              <a:t>N</a:t>
            </a:r>
            <a:r>
              <a:rPr sz="1800" spc="95" dirty="0">
                <a:solidFill>
                  <a:srgbClr val="FFA672"/>
                </a:solidFill>
                <a:latin typeface="Georgia"/>
                <a:cs typeface="Georgia"/>
              </a:rPr>
              <a:t>A</a:t>
            </a:r>
            <a:r>
              <a:rPr sz="1800" spc="80" dirty="0">
                <a:solidFill>
                  <a:srgbClr val="FFA672"/>
                </a:solidFill>
                <a:latin typeface="Georgia"/>
                <a:cs typeface="Georgia"/>
              </a:rPr>
              <a:t>M</a:t>
            </a:r>
            <a:r>
              <a:rPr sz="1800" spc="-75" dirty="0">
                <a:solidFill>
                  <a:srgbClr val="FFA672"/>
                </a:solidFill>
                <a:latin typeface="Georgia"/>
                <a:cs typeface="Georgia"/>
              </a:rPr>
              <a:t>E</a:t>
            </a:r>
            <a:endParaRPr sz="1800">
              <a:latin typeface="Georgia"/>
              <a:cs typeface="Georgia"/>
            </a:endParaRPr>
          </a:p>
          <a:p>
            <a:pPr marL="63500">
              <a:lnSpc>
                <a:spcPct val="100000"/>
              </a:lnSpc>
              <a:spcBef>
                <a:spcPts val="775"/>
              </a:spcBef>
            </a:pPr>
            <a:r>
              <a:rPr sz="1400" spc="95" dirty="0">
                <a:solidFill>
                  <a:srgbClr val="FFA672"/>
                </a:solidFill>
                <a:latin typeface="Arial Narrow"/>
                <a:cs typeface="Arial Narrow"/>
              </a:rPr>
              <a:t>position</a:t>
            </a:r>
            <a:endParaRPr sz="1400">
              <a:latin typeface="Arial Narrow"/>
              <a:cs typeface="Arial Narrow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399" cy="7772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689635" y="673167"/>
            <a:ext cx="6670675" cy="4652645"/>
          </a:xfrm>
          <a:custGeom>
            <a:avLst/>
            <a:gdLst/>
            <a:ahLst/>
            <a:cxnLst/>
            <a:rect l="l" t="t" r="r" b="b"/>
            <a:pathLst>
              <a:path w="6670675" h="4652645">
                <a:moveTo>
                  <a:pt x="95537" y="0"/>
                </a:moveTo>
                <a:lnTo>
                  <a:pt x="6670600" y="139190"/>
                </a:lnTo>
                <a:lnTo>
                  <a:pt x="6575063" y="4652174"/>
                </a:lnTo>
                <a:lnTo>
                  <a:pt x="0" y="4512984"/>
                </a:lnTo>
                <a:lnTo>
                  <a:pt x="95537" y="0"/>
                </a:lnTo>
                <a:close/>
              </a:path>
            </a:pathLst>
          </a:custGeom>
          <a:solidFill>
            <a:srgbClr val="E1BE7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36187" y="911915"/>
            <a:ext cx="6389411" cy="41616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96263" y="117709"/>
            <a:ext cx="3359918" cy="18359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 rot="20580000">
            <a:off x="1613981" y="872927"/>
            <a:ext cx="2034999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75"/>
              </a:lnSpc>
            </a:pPr>
            <a:r>
              <a:rPr sz="1750" spc="180" dirty="0">
                <a:solidFill>
                  <a:srgbClr val="F4F4F4"/>
                </a:solidFill>
                <a:latin typeface="Calibri"/>
                <a:cs typeface="Calibri"/>
              </a:rPr>
              <a:t>HELLO,</a:t>
            </a:r>
            <a:r>
              <a:rPr sz="1750" spc="229" dirty="0">
                <a:solidFill>
                  <a:srgbClr val="F4F4F4"/>
                </a:solidFill>
                <a:latin typeface="Calibri"/>
                <a:cs typeface="Calibri"/>
              </a:rPr>
              <a:t> </a:t>
            </a:r>
            <a:r>
              <a:rPr sz="1750" spc="170" dirty="0">
                <a:solidFill>
                  <a:srgbClr val="F4F4F4"/>
                </a:solidFill>
                <a:latin typeface="Calibri"/>
                <a:cs typeface="Calibri"/>
              </a:rPr>
              <a:t>EMPLOYEE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 rot="20580000">
            <a:off x="2349926" y="1170200"/>
            <a:ext cx="744860" cy="225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75"/>
              </a:lnSpc>
            </a:pPr>
            <a:r>
              <a:rPr sz="1750" spc="190" dirty="0">
                <a:solidFill>
                  <a:srgbClr val="F4F4F4"/>
                </a:solidFill>
                <a:latin typeface="Calibri"/>
                <a:cs typeface="Calibri"/>
              </a:rPr>
              <a:t>N</a:t>
            </a:r>
            <a:r>
              <a:rPr sz="1750" spc="170" dirty="0">
                <a:solidFill>
                  <a:srgbClr val="F4F4F4"/>
                </a:solidFill>
                <a:latin typeface="Calibri"/>
                <a:cs typeface="Calibri"/>
              </a:rPr>
              <a:t>A</a:t>
            </a:r>
            <a:r>
              <a:rPr sz="1750" spc="114" dirty="0">
                <a:solidFill>
                  <a:srgbClr val="F4F4F4"/>
                </a:solidFill>
                <a:latin typeface="Calibri"/>
                <a:cs typeface="Calibri"/>
              </a:rPr>
              <a:t>M</a:t>
            </a:r>
            <a:r>
              <a:rPr sz="1750" spc="185" dirty="0">
                <a:solidFill>
                  <a:srgbClr val="F4F4F4"/>
                </a:solidFill>
                <a:latin typeface="Calibri"/>
                <a:cs typeface="Calibri"/>
              </a:rPr>
              <a:t>E</a:t>
            </a:r>
            <a:r>
              <a:rPr sz="1750" spc="-160" dirty="0">
                <a:solidFill>
                  <a:srgbClr val="F4F4F4"/>
                </a:solidFill>
                <a:latin typeface="Calibri"/>
                <a:cs typeface="Calibri"/>
              </a:rPr>
              <a:t>!</a:t>
            </a:r>
            <a:endParaRPr sz="17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69584" y="6767821"/>
            <a:ext cx="4119245" cy="3098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850" spc="110" dirty="0">
                <a:latin typeface="Calibri"/>
                <a:cs typeface="Calibri"/>
              </a:rPr>
              <a:t>Know </a:t>
            </a:r>
            <a:r>
              <a:rPr sz="1850" spc="70" dirty="0">
                <a:latin typeface="Calibri"/>
                <a:cs typeface="Calibri"/>
              </a:rPr>
              <a:t>that </a:t>
            </a:r>
            <a:r>
              <a:rPr sz="1850" spc="85" dirty="0">
                <a:latin typeface="Calibri"/>
                <a:cs typeface="Calibri"/>
              </a:rPr>
              <a:t>you </a:t>
            </a:r>
            <a:r>
              <a:rPr sz="1850" spc="140" dirty="0">
                <a:latin typeface="Calibri"/>
                <a:cs typeface="Calibri"/>
              </a:rPr>
              <a:t>are </a:t>
            </a:r>
            <a:r>
              <a:rPr sz="1850" spc="95" dirty="0">
                <a:latin typeface="Calibri"/>
                <a:cs typeface="Calibri"/>
              </a:rPr>
              <a:t>very</a:t>
            </a:r>
            <a:r>
              <a:rPr sz="1850" spc="204" dirty="0">
                <a:latin typeface="Calibri"/>
                <a:cs typeface="Calibri"/>
              </a:rPr>
              <a:t> </a:t>
            </a:r>
            <a:r>
              <a:rPr sz="1850" spc="150" dirty="0">
                <a:latin typeface="Calibri"/>
                <a:cs typeface="Calibri"/>
              </a:rPr>
              <a:t>appreciated.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25628" y="5409733"/>
            <a:ext cx="6407785" cy="1229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900" spc="-465" dirty="0">
                <a:solidFill>
                  <a:srgbClr val="D03A53"/>
                </a:solidFill>
                <a:latin typeface="Calibri"/>
                <a:cs typeface="Calibri"/>
              </a:rPr>
              <a:t>HAPPY</a:t>
            </a:r>
            <a:r>
              <a:rPr sz="7900" spc="-440" dirty="0">
                <a:solidFill>
                  <a:srgbClr val="D03A53"/>
                </a:solidFill>
                <a:latin typeface="Calibri"/>
                <a:cs typeface="Calibri"/>
              </a:rPr>
              <a:t> </a:t>
            </a:r>
            <a:r>
              <a:rPr sz="7900" spc="-380" dirty="0">
                <a:solidFill>
                  <a:srgbClr val="D03A53"/>
                </a:solidFill>
                <a:latin typeface="Calibri"/>
                <a:cs typeface="Calibri"/>
              </a:rPr>
              <a:t>BIRTHDAY</a:t>
            </a:r>
            <a:endParaRPr sz="79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2390423"/>
            <a:ext cx="4144848" cy="53570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66538" y="0"/>
            <a:ext cx="4391861" cy="25871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21029" y="0"/>
            <a:ext cx="2437370" cy="40955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7804" y="0"/>
            <a:ext cx="9839325" cy="7772400"/>
          </a:xfrm>
          <a:custGeom>
            <a:avLst/>
            <a:gdLst/>
            <a:ahLst/>
            <a:cxnLst/>
            <a:rect l="l" t="t" r="r" b="b"/>
            <a:pathLst>
              <a:path w="9839325" h="7772400">
                <a:moveTo>
                  <a:pt x="0" y="0"/>
                </a:moveTo>
                <a:lnTo>
                  <a:pt x="9839324" y="0"/>
                </a:lnTo>
                <a:lnTo>
                  <a:pt x="9839324" y="7772399"/>
                </a:lnTo>
                <a:lnTo>
                  <a:pt x="0" y="7772399"/>
                </a:lnTo>
                <a:lnTo>
                  <a:pt x="0" y="0"/>
                </a:lnTo>
                <a:close/>
              </a:path>
            </a:pathLst>
          </a:custGeom>
          <a:solidFill>
            <a:srgbClr val="F9F7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2138" y="6198"/>
            <a:ext cx="158750" cy="402590"/>
          </a:xfrm>
          <a:custGeom>
            <a:avLst/>
            <a:gdLst/>
            <a:ahLst/>
            <a:cxnLst/>
            <a:rect l="l" t="t" r="r" b="b"/>
            <a:pathLst>
              <a:path w="158750" h="402590">
                <a:moveTo>
                  <a:pt x="0" y="15300"/>
                </a:moveTo>
                <a:lnTo>
                  <a:pt x="59923" y="0"/>
                </a:lnTo>
                <a:lnTo>
                  <a:pt x="158644" y="386935"/>
                </a:lnTo>
                <a:lnTo>
                  <a:pt x="98721" y="402236"/>
                </a:lnTo>
                <a:lnTo>
                  <a:pt x="0" y="1530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29544" y="2129112"/>
            <a:ext cx="266700" cy="314325"/>
          </a:xfrm>
          <a:custGeom>
            <a:avLst/>
            <a:gdLst/>
            <a:ahLst/>
            <a:cxnLst/>
            <a:rect l="l" t="t" r="r" b="b"/>
            <a:pathLst>
              <a:path w="266700" h="314325">
                <a:moveTo>
                  <a:pt x="0" y="279164"/>
                </a:moveTo>
                <a:lnTo>
                  <a:pt x="222713" y="0"/>
                </a:lnTo>
                <a:lnTo>
                  <a:pt x="266658" y="35087"/>
                </a:lnTo>
                <a:lnTo>
                  <a:pt x="43945" y="314251"/>
                </a:lnTo>
                <a:lnTo>
                  <a:pt x="0" y="279164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0050" y="3166400"/>
            <a:ext cx="125095" cy="370840"/>
          </a:xfrm>
          <a:custGeom>
            <a:avLst/>
            <a:gdLst/>
            <a:ahLst/>
            <a:cxnLst/>
            <a:rect l="l" t="t" r="r" b="b"/>
            <a:pathLst>
              <a:path w="125095" h="370839">
                <a:moveTo>
                  <a:pt x="0" y="10807"/>
                </a:moveTo>
                <a:lnTo>
                  <a:pt x="58038" y="0"/>
                </a:lnTo>
                <a:lnTo>
                  <a:pt x="124917" y="359428"/>
                </a:lnTo>
                <a:lnTo>
                  <a:pt x="66879" y="370236"/>
                </a:lnTo>
                <a:lnTo>
                  <a:pt x="0" y="10807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8854" y="1081648"/>
            <a:ext cx="272415" cy="363855"/>
          </a:xfrm>
          <a:custGeom>
            <a:avLst/>
            <a:gdLst/>
            <a:ahLst/>
            <a:cxnLst/>
            <a:rect l="l" t="t" r="r" b="b"/>
            <a:pathLst>
              <a:path w="272415" h="363855">
                <a:moveTo>
                  <a:pt x="0" y="329368"/>
                </a:moveTo>
                <a:lnTo>
                  <a:pt x="220746" y="0"/>
                </a:lnTo>
                <a:lnTo>
                  <a:pt x="272116" y="34456"/>
                </a:lnTo>
                <a:lnTo>
                  <a:pt x="51370" y="363825"/>
                </a:lnTo>
                <a:lnTo>
                  <a:pt x="0" y="329368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7805" y="1549976"/>
            <a:ext cx="228600" cy="278130"/>
          </a:xfrm>
          <a:custGeom>
            <a:avLst/>
            <a:gdLst/>
            <a:ahLst/>
            <a:cxnLst/>
            <a:rect l="l" t="t" r="r" b="b"/>
            <a:pathLst>
              <a:path w="228600" h="278130">
                <a:moveTo>
                  <a:pt x="228394" y="40993"/>
                </a:moveTo>
                <a:lnTo>
                  <a:pt x="0" y="277972"/>
                </a:lnTo>
                <a:lnTo>
                  <a:pt x="0" y="192881"/>
                </a:lnTo>
                <a:lnTo>
                  <a:pt x="185894" y="0"/>
                </a:lnTo>
                <a:lnTo>
                  <a:pt x="228394" y="40993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02800" y="0"/>
            <a:ext cx="176530" cy="121285"/>
          </a:xfrm>
          <a:custGeom>
            <a:avLst/>
            <a:gdLst/>
            <a:ahLst/>
            <a:cxnLst/>
            <a:rect l="l" t="t" r="r" b="b"/>
            <a:pathLst>
              <a:path w="176530" h="121285">
                <a:moveTo>
                  <a:pt x="176497" y="0"/>
                </a:moveTo>
                <a:lnTo>
                  <a:pt x="34675" y="121098"/>
                </a:lnTo>
                <a:lnTo>
                  <a:pt x="0" y="80455"/>
                </a:lnTo>
                <a:lnTo>
                  <a:pt x="94223" y="0"/>
                </a:lnTo>
                <a:lnTo>
                  <a:pt x="176497" y="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432493" y="0"/>
            <a:ext cx="165735" cy="189865"/>
          </a:xfrm>
          <a:custGeom>
            <a:avLst/>
            <a:gdLst/>
            <a:ahLst/>
            <a:cxnLst/>
            <a:rect l="l" t="t" r="r" b="b"/>
            <a:pathLst>
              <a:path w="165735" h="189865">
                <a:moveTo>
                  <a:pt x="165118" y="160057"/>
                </a:moveTo>
                <a:lnTo>
                  <a:pt x="117305" y="189655"/>
                </a:lnTo>
                <a:lnTo>
                  <a:pt x="0" y="0"/>
                </a:lnTo>
                <a:lnTo>
                  <a:pt x="66120" y="0"/>
                </a:lnTo>
                <a:lnTo>
                  <a:pt x="165118" y="160057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642714" y="4011100"/>
            <a:ext cx="158750" cy="402590"/>
          </a:xfrm>
          <a:custGeom>
            <a:avLst/>
            <a:gdLst/>
            <a:ahLst/>
            <a:cxnLst/>
            <a:rect l="l" t="t" r="r" b="b"/>
            <a:pathLst>
              <a:path w="158750" h="402589">
                <a:moveTo>
                  <a:pt x="0" y="15301"/>
                </a:moveTo>
                <a:lnTo>
                  <a:pt x="59924" y="0"/>
                </a:lnTo>
                <a:lnTo>
                  <a:pt x="158645" y="386935"/>
                </a:lnTo>
                <a:lnTo>
                  <a:pt x="98721" y="402236"/>
                </a:lnTo>
                <a:lnTo>
                  <a:pt x="0" y="15301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29474" y="283196"/>
            <a:ext cx="125095" cy="370840"/>
          </a:xfrm>
          <a:custGeom>
            <a:avLst/>
            <a:gdLst/>
            <a:ahLst/>
            <a:cxnLst/>
            <a:rect l="l" t="t" r="r" b="b"/>
            <a:pathLst>
              <a:path w="125095" h="370840">
                <a:moveTo>
                  <a:pt x="0" y="10807"/>
                </a:moveTo>
                <a:lnTo>
                  <a:pt x="58038" y="0"/>
                </a:lnTo>
                <a:lnTo>
                  <a:pt x="124917" y="359428"/>
                </a:lnTo>
                <a:lnTo>
                  <a:pt x="66879" y="370236"/>
                </a:lnTo>
                <a:lnTo>
                  <a:pt x="0" y="10807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976759" y="2708621"/>
            <a:ext cx="272415" cy="363855"/>
          </a:xfrm>
          <a:custGeom>
            <a:avLst/>
            <a:gdLst/>
            <a:ahLst/>
            <a:cxnLst/>
            <a:rect l="l" t="t" r="r" b="b"/>
            <a:pathLst>
              <a:path w="272415" h="363855">
                <a:moveTo>
                  <a:pt x="0" y="329368"/>
                </a:moveTo>
                <a:lnTo>
                  <a:pt x="220746" y="0"/>
                </a:lnTo>
                <a:lnTo>
                  <a:pt x="272117" y="34456"/>
                </a:lnTo>
                <a:lnTo>
                  <a:pt x="51370" y="363825"/>
                </a:lnTo>
                <a:lnTo>
                  <a:pt x="0" y="329368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634182" y="1853278"/>
            <a:ext cx="182880" cy="372110"/>
          </a:xfrm>
          <a:custGeom>
            <a:avLst/>
            <a:gdLst/>
            <a:ahLst/>
            <a:cxnLst/>
            <a:rect l="l" t="t" r="r" b="b"/>
            <a:pathLst>
              <a:path w="182879" h="372110">
                <a:moveTo>
                  <a:pt x="0" y="351713"/>
                </a:moveTo>
                <a:lnTo>
                  <a:pt x="127310" y="0"/>
                </a:lnTo>
                <a:lnTo>
                  <a:pt x="182822" y="20109"/>
                </a:lnTo>
                <a:lnTo>
                  <a:pt x="55511" y="371823"/>
                </a:lnTo>
                <a:lnTo>
                  <a:pt x="0" y="351713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412369" y="0"/>
            <a:ext cx="262890" cy="194945"/>
          </a:xfrm>
          <a:custGeom>
            <a:avLst/>
            <a:gdLst/>
            <a:ahLst/>
            <a:cxnLst/>
            <a:rect l="l" t="t" r="r" b="b"/>
            <a:pathLst>
              <a:path w="262890" h="194945">
                <a:moveTo>
                  <a:pt x="262676" y="0"/>
                </a:moveTo>
                <a:lnTo>
                  <a:pt x="34675" y="194684"/>
                </a:lnTo>
                <a:lnTo>
                  <a:pt x="0" y="154042"/>
                </a:lnTo>
                <a:lnTo>
                  <a:pt x="180403" y="0"/>
                </a:lnTo>
                <a:lnTo>
                  <a:pt x="262676" y="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87406" y="0"/>
            <a:ext cx="182880" cy="217804"/>
          </a:xfrm>
          <a:custGeom>
            <a:avLst/>
            <a:gdLst/>
            <a:ahLst/>
            <a:cxnLst/>
            <a:rect l="l" t="t" r="r" b="b"/>
            <a:pathLst>
              <a:path w="182879" h="217804">
                <a:moveTo>
                  <a:pt x="182420" y="188030"/>
                </a:moveTo>
                <a:lnTo>
                  <a:pt x="134607" y="217628"/>
                </a:lnTo>
                <a:lnTo>
                  <a:pt x="0" y="0"/>
                </a:lnTo>
                <a:lnTo>
                  <a:pt x="66120" y="0"/>
                </a:lnTo>
                <a:lnTo>
                  <a:pt x="182420" y="18803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91234" y="7169681"/>
            <a:ext cx="246379" cy="380365"/>
          </a:xfrm>
          <a:custGeom>
            <a:avLst/>
            <a:gdLst/>
            <a:ahLst/>
            <a:cxnLst/>
            <a:rect l="l" t="t" r="r" b="b"/>
            <a:pathLst>
              <a:path w="246379" h="380365">
                <a:moveTo>
                  <a:pt x="0" y="350394"/>
                </a:moveTo>
                <a:lnTo>
                  <a:pt x="191494" y="0"/>
                </a:lnTo>
                <a:lnTo>
                  <a:pt x="245759" y="29680"/>
                </a:lnTo>
                <a:lnTo>
                  <a:pt x="54265" y="380074"/>
                </a:lnTo>
                <a:lnTo>
                  <a:pt x="0" y="350394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919210" y="7639820"/>
            <a:ext cx="201295" cy="132715"/>
          </a:xfrm>
          <a:custGeom>
            <a:avLst/>
            <a:gdLst/>
            <a:ahLst/>
            <a:cxnLst/>
            <a:rect l="l" t="t" r="r" b="b"/>
            <a:pathLst>
              <a:path w="201295" h="132715">
                <a:moveTo>
                  <a:pt x="201123" y="132579"/>
                </a:moveTo>
                <a:lnTo>
                  <a:pt x="110988" y="132579"/>
                </a:lnTo>
                <a:lnTo>
                  <a:pt x="0" y="43962"/>
                </a:lnTo>
                <a:lnTo>
                  <a:pt x="35072" y="0"/>
                </a:lnTo>
                <a:lnTo>
                  <a:pt x="201123" y="132579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467636" y="7610143"/>
            <a:ext cx="115570" cy="162560"/>
          </a:xfrm>
          <a:custGeom>
            <a:avLst/>
            <a:gdLst/>
            <a:ahLst/>
            <a:cxnLst/>
            <a:rect l="l" t="t" r="r" b="b"/>
            <a:pathLst>
              <a:path w="115570" h="162559">
                <a:moveTo>
                  <a:pt x="114958" y="20351"/>
                </a:moveTo>
                <a:lnTo>
                  <a:pt x="62885" y="162256"/>
                </a:lnTo>
                <a:lnTo>
                  <a:pt x="0" y="162256"/>
                </a:lnTo>
                <a:lnTo>
                  <a:pt x="59541" y="0"/>
                </a:lnTo>
                <a:lnTo>
                  <a:pt x="114958" y="20351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53409" y="6807729"/>
            <a:ext cx="227329" cy="320040"/>
          </a:xfrm>
          <a:custGeom>
            <a:avLst/>
            <a:gdLst/>
            <a:ahLst/>
            <a:cxnLst/>
            <a:rect l="l" t="t" r="r" b="b"/>
            <a:pathLst>
              <a:path w="227329" h="320040">
                <a:moveTo>
                  <a:pt x="0" y="291161"/>
                </a:moveTo>
                <a:lnTo>
                  <a:pt x="181465" y="0"/>
                </a:lnTo>
                <a:lnTo>
                  <a:pt x="226792" y="28272"/>
                </a:lnTo>
                <a:lnTo>
                  <a:pt x="45326" y="319433"/>
                </a:lnTo>
                <a:lnTo>
                  <a:pt x="0" y="291161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29533" y="6179012"/>
            <a:ext cx="266700" cy="314325"/>
          </a:xfrm>
          <a:custGeom>
            <a:avLst/>
            <a:gdLst/>
            <a:ahLst/>
            <a:cxnLst/>
            <a:rect l="l" t="t" r="r" b="b"/>
            <a:pathLst>
              <a:path w="266700" h="314325">
                <a:moveTo>
                  <a:pt x="0" y="279164"/>
                </a:moveTo>
                <a:lnTo>
                  <a:pt x="222713" y="0"/>
                </a:lnTo>
                <a:lnTo>
                  <a:pt x="266658" y="35087"/>
                </a:lnTo>
                <a:lnTo>
                  <a:pt x="43945" y="314251"/>
                </a:lnTo>
                <a:lnTo>
                  <a:pt x="0" y="279164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8837" y="5131599"/>
            <a:ext cx="272415" cy="363855"/>
          </a:xfrm>
          <a:custGeom>
            <a:avLst/>
            <a:gdLst/>
            <a:ahLst/>
            <a:cxnLst/>
            <a:rect l="l" t="t" r="r" b="b"/>
            <a:pathLst>
              <a:path w="272415" h="363854">
                <a:moveTo>
                  <a:pt x="0" y="329368"/>
                </a:moveTo>
                <a:lnTo>
                  <a:pt x="220746" y="0"/>
                </a:lnTo>
                <a:lnTo>
                  <a:pt x="272116" y="34456"/>
                </a:lnTo>
                <a:lnTo>
                  <a:pt x="51370" y="363825"/>
                </a:lnTo>
                <a:lnTo>
                  <a:pt x="0" y="329368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75629" y="4789640"/>
            <a:ext cx="187325" cy="352425"/>
          </a:xfrm>
          <a:custGeom>
            <a:avLst/>
            <a:gdLst/>
            <a:ahLst/>
            <a:cxnLst/>
            <a:rect l="l" t="t" r="r" b="b"/>
            <a:pathLst>
              <a:path w="187325" h="352425">
                <a:moveTo>
                  <a:pt x="0" y="21227"/>
                </a:moveTo>
                <a:lnTo>
                  <a:pt x="52069" y="0"/>
                </a:lnTo>
                <a:lnTo>
                  <a:pt x="186811" y="330775"/>
                </a:lnTo>
                <a:lnTo>
                  <a:pt x="134742" y="352003"/>
                </a:lnTo>
                <a:lnTo>
                  <a:pt x="0" y="21227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74728" y="3935528"/>
            <a:ext cx="295910" cy="263525"/>
          </a:xfrm>
          <a:custGeom>
            <a:avLst/>
            <a:gdLst/>
            <a:ahLst/>
            <a:cxnLst/>
            <a:rect l="l" t="t" r="r" b="b"/>
            <a:pathLst>
              <a:path w="295909" h="263525">
                <a:moveTo>
                  <a:pt x="0" y="222745"/>
                </a:moveTo>
                <a:lnTo>
                  <a:pt x="260863" y="0"/>
                </a:lnTo>
                <a:lnTo>
                  <a:pt x="295539" y="40642"/>
                </a:lnTo>
                <a:lnTo>
                  <a:pt x="34675" y="263388"/>
                </a:lnTo>
                <a:lnTo>
                  <a:pt x="0" y="222745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05087" y="7351470"/>
            <a:ext cx="356235" cy="279400"/>
          </a:xfrm>
          <a:custGeom>
            <a:avLst/>
            <a:gdLst/>
            <a:ahLst/>
            <a:cxnLst/>
            <a:rect l="l" t="t" r="r" b="b"/>
            <a:pathLst>
              <a:path w="356234" h="279400">
                <a:moveTo>
                  <a:pt x="0" y="50332"/>
                </a:moveTo>
                <a:lnTo>
                  <a:pt x="35964" y="0"/>
                </a:lnTo>
                <a:lnTo>
                  <a:pt x="356135" y="228954"/>
                </a:lnTo>
                <a:lnTo>
                  <a:pt x="320171" y="279287"/>
                </a:lnTo>
                <a:lnTo>
                  <a:pt x="0" y="50332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034235" y="7327623"/>
            <a:ext cx="243204" cy="329565"/>
          </a:xfrm>
          <a:custGeom>
            <a:avLst/>
            <a:gdLst/>
            <a:ahLst/>
            <a:cxnLst/>
            <a:rect l="l" t="t" r="r" b="b"/>
            <a:pathLst>
              <a:path w="243204" h="329565">
                <a:moveTo>
                  <a:pt x="0" y="30851"/>
                </a:moveTo>
                <a:lnTo>
                  <a:pt x="47009" y="0"/>
                </a:lnTo>
                <a:lnTo>
                  <a:pt x="242838" y="298630"/>
                </a:lnTo>
                <a:lnTo>
                  <a:pt x="195829" y="329481"/>
                </a:lnTo>
                <a:lnTo>
                  <a:pt x="0" y="30851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603273" y="7687718"/>
            <a:ext cx="102870" cy="85090"/>
          </a:xfrm>
          <a:custGeom>
            <a:avLst/>
            <a:gdLst/>
            <a:ahLst/>
            <a:cxnLst/>
            <a:rect l="l" t="t" r="r" b="b"/>
            <a:pathLst>
              <a:path w="102870" h="85090">
                <a:moveTo>
                  <a:pt x="102539" y="84680"/>
                </a:moveTo>
                <a:lnTo>
                  <a:pt x="35298" y="84680"/>
                </a:lnTo>
                <a:lnTo>
                  <a:pt x="0" y="30851"/>
                </a:lnTo>
                <a:lnTo>
                  <a:pt x="47009" y="0"/>
                </a:lnTo>
                <a:lnTo>
                  <a:pt x="102539" y="8468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749754" y="6029180"/>
            <a:ext cx="226060" cy="387985"/>
          </a:xfrm>
          <a:custGeom>
            <a:avLst/>
            <a:gdLst/>
            <a:ahLst/>
            <a:cxnLst/>
            <a:rect l="l" t="t" r="r" b="b"/>
            <a:pathLst>
              <a:path w="226059" h="387985">
                <a:moveTo>
                  <a:pt x="0" y="26289"/>
                </a:moveTo>
                <a:lnTo>
                  <a:pt x="55990" y="0"/>
                </a:lnTo>
                <a:lnTo>
                  <a:pt x="225608" y="361536"/>
                </a:lnTo>
                <a:lnTo>
                  <a:pt x="169618" y="387826"/>
                </a:lnTo>
                <a:lnTo>
                  <a:pt x="0" y="26289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367655" y="5263829"/>
            <a:ext cx="386715" cy="129539"/>
          </a:xfrm>
          <a:custGeom>
            <a:avLst/>
            <a:gdLst/>
            <a:ahLst/>
            <a:cxnLst/>
            <a:rect l="l" t="t" r="r" b="b"/>
            <a:pathLst>
              <a:path w="386715" h="129539">
                <a:moveTo>
                  <a:pt x="0" y="58032"/>
                </a:moveTo>
                <a:lnTo>
                  <a:pt x="10963" y="0"/>
                </a:lnTo>
                <a:lnTo>
                  <a:pt x="386638" y="71026"/>
                </a:lnTo>
                <a:lnTo>
                  <a:pt x="375675" y="129058"/>
                </a:lnTo>
                <a:lnTo>
                  <a:pt x="0" y="58032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432611" y="5115277"/>
            <a:ext cx="125095" cy="370840"/>
          </a:xfrm>
          <a:custGeom>
            <a:avLst/>
            <a:gdLst/>
            <a:ahLst/>
            <a:cxnLst/>
            <a:rect l="l" t="t" r="r" b="b"/>
            <a:pathLst>
              <a:path w="125095" h="370839">
                <a:moveTo>
                  <a:pt x="0" y="10807"/>
                </a:moveTo>
                <a:lnTo>
                  <a:pt x="58038" y="0"/>
                </a:lnTo>
                <a:lnTo>
                  <a:pt x="124917" y="359428"/>
                </a:lnTo>
                <a:lnTo>
                  <a:pt x="66879" y="370236"/>
                </a:lnTo>
                <a:lnTo>
                  <a:pt x="0" y="10807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49779" y="352552"/>
            <a:ext cx="158750" cy="402590"/>
          </a:xfrm>
          <a:custGeom>
            <a:avLst/>
            <a:gdLst/>
            <a:ahLst/>
            <a:cxnLst/>
            <a:rect l="l" t="t" r="r" b="b"/>
            <a:pathLst>
              <a:path w="158750" h="402590">
                <a:moveTo>
                  <a:pt x="0" y="386935"/>
                </a:moveTo>
                <a:lnTo>
                  <a:pt x="98721" y="0"/>
                </a:lnTo>
                <a:lnTo>
                  <a:pt x="158644" y="15300"/>
                </a:lnTo>
                <a:lnTo>
                  <a:pt x="59923" y="402236"/>
                </a:lnTo>
                <a:lnTo>
                  <a:pt x="0" y="386935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88896" y="2695253"/>
            <a:ext cx="318770" cy="234950"/>
          </a:xfrm>
          <a:custGeom>
            <a:avLst/>
            <a:gdLst/>
            <a:ahLst/>
            <a:cxnLst/>
            <a:rect l="l" t="t" r="r" b="b"/>
            <a:pathLst>
              <a:path w="318769" h="234950">
                <a:moveTo>
                  <a:pt x="0" y="189737"/>
                </a:moveTo>
                <a:lnTo>
                  <a:pt x="289108" y="0"/>
                </a:lnTo>
                <a:lnTo>
                  <a:pt x="318405" y="44676"/>
                </a:lnTo>
                <a:lnTo>
                  <a:pt x="29297" y="234414"/>
                </a:lnTo>
                <a:lnTo>
                  <a:pt x="0" y="189737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0670" y="3271344"/>
            <a:ext cx="233045" cy="328930"/>
          </a:xfrm>
          <a:custGeom>
            <a:avLst/>
            <a:gdLst/>
            <a:ahLst/>
            <a:cxnLst/>
            <a:rect l="l" t="t" r="r" b="b"/>
            <a:pathLst>
              <a:path w="233045" h="328929">
                <a:moveTo>
                  <a:pt x="0" y="29597"/>
                </a:moveTo>
                <a:lnTo>
                  <a:pt x="47813" y="0"/>
                </a:lnTo>
                <a:lnTo>
                  <a:pt x="232722" y="298954"/>
                </a:lnTo>
                <a:lnTo>
                  <a:pt x="184908" y="328551"/>
                </a:lnTo>
                <a:lnTo>
                  <a:pt x="0" y="29597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77497" y="1235184"/>
            <a:ext cx="223520" cy="339725"/>
          </a:xfrm>
          <a:custGeom>
            <a:avLst/>
            <a:gdLst/>
            <a:ahLst/>
            <a:cxnLst/>
            <a:rect l="l" t="t" r="r" b="b"/>
            <a:pathLst>
              <a:path w="223520" h="339725">
                <a:moveTo>
                  <a:pt x="0" y="27420"/>
                </a:moveTo>
                <a:lnTo>
                  <a:pt x="49089" y="0"/>
                </a:lnTo>
                <a:lnTo>
                  <a:pt x="223140" y="311845"/>
                </a:lnTo>
                <a:lnTo>
                  <a:pt x="174050" y="339265"/>
                </a:lnTo>
                <a:lnTo>
                  <a:pt x="0" y="27420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9529357" y="0"/>
            <a:ext cx="197485" cy="241300"/>
          </a:xfrm>
          <a:custGeom>
            <a:avLst/>
            <a:gdLst/>
            <a:ahLst/>
            <a:cxnLst/>
            <a:rect l="l" t="t" r="r" b="b"/>
            <a:pathLst>
              <a:path w="197484" h="241300">
                <a:moveTo>
                  <a:pt x="197017" y="211629"/>
                </a:moveTo>
                <a:lnTo>
                  <a:pt x="149203" y="241226"/>
                </a:lnTo>
                <a:lnTo>
                  <a:pt x="0" y="0"/>
                </a:lnTo>
                <a:lnTo>
                  <a:pt x="66120" y="0"/>
                </a:lnTo>
                <a:lnTo>
                  <a:pt x="197017" y="211629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643777" y="2323791"/>
            <a:ext cx="276860" cy="302895"/>
          </a:xfrm>
          <a:custGeom>
            <a:avLst/>
            <a:gdLst/>
            <a:ahLst/>
            <a:cxnLst/>
            <a:rect l="l" t="t" r="r" b="b"/>
            <a:pathLst>
              <a:path w="276859" h="302894">
                <a:moveTo>
                  <a:pt x="0" y="265413"/>
                </a:moveTo>
                <a:lnTo>
                  <a:pt x="234668" y="0"/>
                </a:lnTo>
                <a:lnTo>
                  <a:pt x="276780" y="37263"/>
                </a:lnTo>
                <a:lnTo>
                  <a:pt x="42112" y="302677"/>
                </a:lnTo>
                <a:lnTo>
                  <a:pt x="0" y="265413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826482" y="3982423"/>
            <a:ext cx="336550" cy="208279"/>
          </a:xfrm>
          <a:custGeom>
            <a:avLst/>
            <a:gdLst/>
            <a:ahLst/>
            <a:cxnLst/>
            <a:rect l="l" t="t" r="r" b="b"/>
            <a:pathLst>
              <a:path w="336550" h="208279">
                <a:moveTo>
                  <a:pt x="0" y="50150"/>
                </a:moveTo>
                <a:lnTo>
                  <a:pt x="25464" y="0"/>
                </a:lnTo>
                <a:lnTo>
                  <a:pt x="336269" y="157941"/>
                </a:lnTo>
                <a:lnTo>
                  <a:pt x="310805" y="208091"/>
                </a:lnTo>
                <a:lnTo>
                  <a:pt x="0" y="50150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575860" y="2539303"/>
            <a:ext cx="187325" cy="352425"/>
          </a:xfrm>
          <a:custGeom>
            <a:avLst/>
            <a:gdLst/>
            <a:ahLst/>
            <a:cxnLst/>
            <a:rect l="l" t="t" r="r" b="b"/>
            <a:pathLst>
              <a:path w="187325" h="352425">
                <a:moveTo>
                  <a:pt x="0" y="21227"/>
                </a:moveTo>
                <a:lnTo>
                  <a:pt x="52069" y="0"/>
                </a:lnTo>
                <a:lnTo>
                  <a:pt x="186811" y="330775"/>
                </a:lnTo>
                <a:lnTo>
                  <a:pt x="134741" y="352002"/>
                </a:lnTo>
                <a:lnTo>
                  <a:pt x="0" y="21227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1684" y="4374695"/>
            <a:ext cx="157480" cy="396875"/>
          </a:xfrm>
          <a:custGeom>
            <a:avLst/>
            <a:gdLst/>
            <a:ahLst/>
            <a:cxnLst/>
            <a:rect l="l" t="t" r="r" b="b"/>
            <a:pathLst>
              <a:path w="157480" h="396875">
                <a:moveTo>
                  <a:pt x="0" y="381485"/>
                </a:moveTo>
                <a:lnTo>
                  <a:pt x="97330" y="0"/>
                </a:lnTo>
                <a:lnTo>
                  <a:pt x="157254" y="15301"/>
                </a:lnTo>
                <a:lnTo>
                  <a:pt x="59924" y="396786"/>
                </a:lnTo>
                <a:lnTo>
                  <a:pt x="0" y="381485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08002" y="7044740"/>
            <a:ext cx="121285" cy="364490"/>
          </a:xfrm>
          <a:custGeom>
            <a:avLst/>
            <a:gdLst/>
            <a:ahLst/>
            <a:cxnLst/>
            <a:rect l="l" t="t" r="r" b="b"/>
            <a:pathLst>
              <a:path w="121284" h="364490">
                <a:moveTo>
                  <a:pt x="0" y="10293"/>
                </a:moveTo>
                <a:lnTo>
                  <a:pt x="55274" y="0"/>
                </a:lnTo>
                <a:lnTo>
                  <a:pt x="121124" y="353898"/>
                </a:lnTo>
                <a:lnTo>
                  <a:pt x="65850" y="364191"/>
                </a:lnTo>
                <a:lnTo>
                  <a:pt x="0" y="10293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97806" y="5257327"/>
            <a:ext cx="176530" cy="360680"/>
          </a:xfrm>
          <a:custGeom>
            <a:avLst/>
            <a:gdLst/>
            <a:ahLst/>
            <a:cxnLst/>
            <a:rect l="l" t="t" r="r" b="b"/>
            <a:pathLst>
              <a:path w="176529" h="360679">
                <a:moveTo>
                  <a:pt x="0" y="341135"/>
                </a:moveTo>
                <a:lnTo>
                  <a:pt x="123482" y="0"/>
                </a:lnTo>
                <a:lnTo>
                  <a:pt x="176350" y="19152"/>
                </a:lnTo>
                <a:lnTo>
                  <a:pt x="52868" y="360288"/>
                </a:lnTo>
                <a:lnTo>
                  <a:pt x="0" y="341135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003306" y="0"/>
            <a:ext cx="143510" cy="242570"/>
          </a:xfrm>
          <a:custGeom>
            <a:avLst/>
            <a:gdLst/>
            <a:ahLst/>
            <a:cxnLst/>
            <a:rect l="l" t="t" r="r" b="b"/>
            <a:pathLst>
              <a:path w="143510" h="242570">
                <a:moveTo>
                  <a:pt x="143183" y="0"/>
                </a:moveTo>
                <a:lnTo>
                  <a:pt x="55511" y="242204"/>
                </a:lnTo>
                <a:lnTo>
                  <a:pt x="0" y="222094"/>
                </a:lnTo>
                <a:lnTo>
                  <a:pt x="80392" y="0"/>
                </a:lnTo>
                <a:lnTo>
                  <a:pt x="143183" y="0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422057" y="0"/>
            <a:ext cx="177800" cy="245110"/>
          </a:xfrm>
          <a:custGeom>
            <a:avLst/>
            <a:gdLst/>
            <a:ahLst/>
            <a:cxnLst/>
            <a:rect l="l" t="t" r="r" b="b"/>
            <a:pathLst>
              <a:path w="177800" h="245110">
                <a:moveTo>
                  <a:pt x="177272" y="0"/>
                </a:moveTo>
                <a:lnTo>
                  <a:pt x="49865" y="244680"/>
                </a:lnTo>
                <a:lnTo>
                  <a:pt x="0" y="218694"/>
                </a:lnTo>
                <a:lnTo>
                  <a:pt x="113875" y="0"/>
                </a:lnTo>
                <a:lnTo>
                  <a:pt x="177272" y="0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551445" y="0"/>
            <a:ext cx="300990" cy="170815"/>
          </a:xfrm>
          <a:custGeom>
            <a:avLst/>
            <a:gdLst/>
            <a:ahLst/>
            <a:cxnLst/>
            <a:rect l="l" t="t" r="r" b="b"/>
            <a:pathLst>
              <a:path w="300989" h="170815">
                <a:moveTo>
                  <a:pt x="0" y="166955"/>
                </a:moveTo>
                <a:lnTo>
                  <a:pt x="298893" y="0"/>
                </a:lnTo>
                <a:lnTo>
                  <a:pt x="300750" y="3327"/>
                </a:lnTo>
                <a:lnTo>
                  <a:pt x="1857" y="170282"/>
                </a:lnTo>
                <a:lnTo>
                  <a:pt x="0" y="166955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553302" y="0"/>
            <a:ext cx="326390" cy="212090"/>
          </a:xfrm>
          <a:custGeom>
            <a:avLst/>
            <a:gdLst/>
            <a:ahLst/>
            <a:cxnLst/>
            <a:rect l="l" t="t" r="r" b="b"/>
            <a:pathLst>
              <a:path w="326389" h="212090">
                <a:moveTo>
                  <a:pt x="0" y="168636"/>
                </a:moveTo>
                <a:lnTo>
                  <a:pt x="301902" y="0"/>
                </a:lnTo>
                <a:lnTo>
                  <a:pt x="326043" y="43254"/>
                </a:lnTo>
                <a:lnTo>
                  <a:pt x="24141" y="211890"/>
                </a:lnTo>
                <a:lnTo>
                  <a:pt x="0" y="168636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526972" y="7373881"/>
            <a:ext cx="274320" cy="349885"/>
          </a:xfrm>
          <a:custGeom>
            <a:avLst/>
            <a:gdLst/>
            <a:ahLst/>
            <a:cxnLst/>
            <a:rect l="l" t="t" r="r" b="b"/>
            <a:pathLst>
              <a:path w="274320" h="349884">
                <a:moveTo>
                  <a:pt x="0" y="313436"/>
                </a:moveTo>
                <a:lnTo>
                  <a:pt x="223958" y="0"/>
                </a:lnTo>
                <a:lnTo>
                  <a:pt x="274271" y="35978"/>
                </a:lnTo>
                <a:lnTo>
                  <a:pt x="50312" y="349415"/>
                </a:lnTo>
                <a:lnTo>
                  <a:pt x="0" y="313436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94603" y="6546271"/>
            <a:ext cx="210820" cy="341630"/>
          </a:xfrm>
          <a:custGeom>
            <a:avLst/>
            <a:gdLst/>
            <a:ahLst/>
            <a:cxnLst/>
            <a:rect l="l" t="t" r="r" b="b"/>
            <a:pathLst>
              <a:path w="210820" h="341629">
                <a:moveTo>
                  <a:pt x="0" y="315945"/>
                </a:moveTo>
                <a:lnTo>
                  <a:pt x="160424" y="0"/>
                </a:lnTo>
                <a:lnTo>
                  <a:pt x="210554" y="25474"/>
                </a:lnTo>
                <a:lnTo>
                  <a:pt x="50129" y="341419"/>
                </a:lnTo>
                <a:lnTo>
                  <a:pt x="0" y="315945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792912" y="5196894"/>
            <a:ext cx="224154" cy="314960"/>
          </a:xfrm>
          <a:custGeom>
            <a:avLst/>
            <a:gdLst/>
            <a:ahLst/>
            <a:cxnLst/>
            <a:rect l="l" t="t" r="r" b="b"/>
            <a:pathLst>
              <a:path w="224154" h="314960">
                <a:moveTo>
                  <a:pt x="0" y="286388"/>
                </a:moveTo>
                <a:lnTo>
                  <a:pt x="178490" y="0"/>
                </a:lnTo>
                <a:lnTo>
                  <a:pt x="223817" y="28272"/>
                </a:lnTo>
                <a:lnTo>
                  <a:pt x="45326" y="314660"/>
                </a:lnTo>
                <a:lnTo>
                  <a:pt x="0" y="286388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02232" y="1679540"/>
            <a:ext cx="227965" cy="384175"/>
          </a:xfrm>
          <a:custGeom>
            <a:avLst/>
            <a:gdLst/>
            <a:ahLst/>
            <a:cxnLst/>
            <a:rect l="l" t="t" r="r" b="b"/>
            <a:pathLst>
              <a:path w="227965" h="384175">
                <a:moveTo>
                  <a:pt x="0" y="26840"/>
                </a:moveTo>
                <a:lnTo>
                  <a:pt x="55724" y="0"/>
                </a:lnTo>
                <a:lnTo>
                  <a:pt x="227675" y="357285"/>
                </a:lnTo>
                <a:lnTo>
                  <a:pt x="171951" y="384125"/>
                </a:lnTo>
                <a:lnTo>
                  <a:pt x="0" y="26840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53267" y="2757888"/>
            <a:ext cx="227329" cy="320040"/>
          </a:xfrm>
          <a:custGeom>
            <a:avLst/>
            <a:gdLst/>
            <a:ahLst/>
            <a:cxnLst/>
            <a:rect l="l" t="t" r="r" b="b"/>
            <a:pathLst>
              <a:path w="227329" h="320039">
                <a:moveTo>
                  <a:pt x="0" y="291161"/>
                </a:moveTo>
                <a:lnTo>
                  <a:pt x="181465" y="0"/>
                </a:lnTo>
                <a:lnTo>
                  <a:pt x="226792" y="28272"/>
                </a:lnTo>
                <a:lnTo>
                  <a:pt x="45326" y="319434"/>
                </a:lnTo>
                <a:lnTo>
                  <a:pt x="0" y="291161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46750" y="734233"/>
            <a:ext cx="173990" cy="382270"/>
          </a:xfrm>
          <a:custGeom>
            <a:avLst/>
            <a:gdLst/>
            <a:ahLst/>
            <a:cxnLst/>
            <a:rect l="l" t="t" r="r" b="b"/>
            <a:pathLst>
              <a:path w="173990" h="382269">
                <a:moveTo>
                  <a:pt x="0" y="18131"/>
                </a:moveTo>
                <a:lnTo>
                  <a:pt x="56184" y="0"/>
                </a:lnTo>
                <a:lnTo>
                  <a:pt x="173559" y="364007"/>
                </a:lnTo>
                <a:lnTo>
                  <a:pt x="117374" y="382138"/>
                </a:lnTo>
                <a:lnTo>
                  <a:pt x="0" y="18131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107722" y="1868320"/>
            <a:ext cx="227965" cy="384175"/>
          </a:xfrm>
          <a:custGeom>
            <a:avLst/>
            <a:gdLst/>
            <a:ahLst/>
            <a:cxnLst/>
            <a:rect l="l" t="t" r="r" b="b"/>
            <a:pathLst>
              <a:path w="227965" h="384175">
                <a:moveTo>
                  <a:pt x="0" y="26840"/>
                </a:moveTo>
                <a:lnTo>
                  <a:pt x="55724" y="0"/>
                </a:lnTo>
                <a:lnTo>
                  <a:pt x="227676" y="357285"/>
                </a:lnTo>
                <a:lnTo>
                  <a:pt x="171951" y="384125"/>
                </a:lnTo>
                <a:lnTo>
                  <a:pt x="0" y="26840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520803" y="1078441"/>
            <a:ext cx="329565" cy="243204"/>
          </a:xfrm>
          <a:custGeom>
            <a:avLst/>
            <a:gdLst/>
            <a:ahLst/>
            <a:cxnLst/>
            <a:rect l="l" t="t" r="r" b="b"/>
            <a:pathLst>
              <a:path w="329565" h="243205">
                <a:moveTo>
                  <a:pt x="0" y="195907"/>
                </a:moveTo>
                <a:lnTo>
                  <a:pt x="298510" y="0"/>
                </a:lnTo>
                <a:lnTo>
                  <a:pt x="329349" y="47028"/>
                </a:lnTo>
                <a:lnTo>
                  <a:pt x="30839" y="242936"/>
                </a:lnTo>
                <a:lnTo>
                  <a:pt x="0" y="195907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842802" y="0"/>
            <a:ext cx="197485" cy="109220"/>
          </a:xfrm>
          <a:custGeom>
            <a:avLst/>
            <a:gdLst/>
            <a:ahLst/>
            <a:cxnLst/>
            <a:rect l="l" t="t" r="r" b="b"/>
            <a:pathLst>
              <a:path w="197484" h="109220">
                <a:moveTo>
                  <a:pt x="196857" y="0"/>
                </a:moveTo>
                <a:lnTo>
                  <a:pt x="30839" y="108955"/>
                </a:lnTo>
                <a:lnTo>
                  <a:pt x="0" y="61926"/>
                </a:lnTo>
                <a:lnTo>
                  <a:pt x="94359" y="0"/>
                </a:lnTo>
                <a:lnTo>
                  <a:pt x="196857" y="0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236494" y="7574094"/>
            <a:ext cx="330200" cy="198755"/>
          </a:xfrm>
          <a:custGeom>
            <a:avLst/>
            <a:gdLst/>
            <a:ahLst/>
            <a:cxnLst/>
            <a:rect l="l" t="t" r="r" b="b"/>
            <a:pathLst>
              <a:path w="330200" h="198754">
                <a:moveTo>
                  <a:pt x="330091" y="198305"/>
                </a:moveTo>
                <a:lnTo>
                  <a:pt x="219030" y="198305"/>
                </a:lnTo>
                <a:lnTo>
                  <a:pt x="0" y="51391"/>
                </a:lnTo>
                <a:lnTo>
                  <a:pt x="34442" y="0"/>
                </a:lnTo>
                <a:lnTo>
                  <a:pt x="330091" y="198305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39898" y="6445520"/>
            <a:ext cx="223520" cy="339725"/>
          </a:xfrm>
          <a:custGeom>
            <a:avLst/>
            <a:gdLst/>
            <a:ahLst/>
            <a:cxnLst/>
            <a:rect l="l" t="t" r="r" b="b"/>
            <a:pathLst>
              <a:path w="223519" h="339725">
                <a:moveTo>
                  <a:pt x="0" y="27420"/>
                </a:moveTo>
                <a:lnTo>
                  <a:pt x="49089" y="0"/>
                </a:lnTo>
                <a:lnTo>
                  <a:pt x="223140" y="311845"/>
                </a:lnTo>
                <a:lnTo>
                  <a:pt x="174050" y="339265"/>
                </a:lnTo>
                <a:lnTo>
                  <a:pt x="0" y="27420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152753" y="4811719"/>
            <a:ext cx="292735" cy="329565"/>
          </a:xfrm>
          <a:custGeom>
            <a:avLst/>
            <a:gdLst/>
            <a:ahLst/>
            <a:cxnLst/>
            <a:rect l="l" t="t" r="r" b="b"/>
            <a:pathLst>
              <a:path w="292734" h="329564">
                <a:moveTo>
                  <a:pt x="0" y="291297"/>
                </a:moveTo>
                <a:lnTo>
                  <a:pt x="247748" y="0"/>
                </a:lnTo>
                <a:lnTo>
                  <a:pt x="292710" y="38270"/>
                </a:lnTo>
                <a:lnTo>
                  <a:pt x="44961" y="329568"/>
                </a:lnTo>
                <a:lnTo>
                  <a:pt x="0" y="291297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016794" y="256462"/>
            <a:ext cx="400685" cy="144145"/>
          </a:xfrm>
          <a:custGeom>
            <a:avLst/>
            <a:gdLst/>
            <a:ahLst/>
            <a:cxnLst/>
            <a:rect l="l" t="t" r="r" b="b"/>
            <a:pathLst>
              <a:path w="400685" h="144145">
                <a:moveTo>
                  <a:pt x="0" y="60492"/>
                </a:moveTo>
                <a:lnTo>
                  <a:pt x="13000" y="0"/>
                </a:lnTo>
                <a:lnTo>
                  <a:pt x="400545" y="83353"/>
                </a:lnTo>
                <a:lnTo>
                  <a:pt x="387545" y="143845"/>
                </a:lnTo>
                <a:lnTo>
                  <a:pt x="0" y="60492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514514" y="7470393"/>
            <a:ext cx="314325" cy="267335"/>
          </a:xfrm>
          <a:custGeom>
            <a:avLst/>
            <a:gdLst/>
            <a:ahLst/>
            <a:cxnLst/>
            <a:rect l="l" t="t" r="r" b="b"/>
            <a:pathLst>
              <a:path w="314325" h="267334">
                <a:moveTo>
                  <a:pt x="0" y="43962"/>
                </a:moveTo>
                <a:lnTo>
                  <a:pt x="35072" y="0"/>
                </a:lnTo>
                <a:lnTo>
                  <a:pt x="314125" y="222802"/>
                </a:lnTo>
                <a:lnTo>
                  <a:pt x="279052" y="266765"/>
                </a:lnTo>
                <a:lnTo>
                  <a:pt x="0" y="43962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239992" y="7444878"/>
            <a:ext cx="208279" cy="327660"/>
          </a:xfrm>
          <a:custGeom>
            <a:avLst/>
            <a:gdLst/>
            <a:ahLst/>
            <a:cxnLst/>
            <a:rect l="l" t="t" r="r" b="b"/>
            <a:pathLst>
              <a:path w="208279" h="327659">
                <a:moveTo>
                  <a:pt x="208107" y="25236"/>
                </a:moveTo>
                <a:lnTo>
                  <a:pt x="65297" y="327521"/>
                </a:lnTo>
                <a:lnTo>
                  <a:pt x="0" y="327521"/>
                </a:lnTo>
                <a:lnTo>
                  <a:pt x="154732" y="0"/>
                </a:lnTo>
                <a:lnTo>
                  <a:pt x="208107" y="25236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667877" y="5696629"/>
            <a:ext cx="233679" cy="382270"/>
          </a:xfrm>
          <a:custGeom>
            <a:avLst/>
            <a:gdLst/>
            <a:ahLst/>
            <a:cxnLst/>
            <a:rect l="l" t="t" r="r" b="b"/>
            <a:pathLst>
              <a:path w="233679" h="382270">
                <a:moveTo>
                  <a:pt x="0" y="27786"/>
                </a:moveTo>
                <a:lnTo>
                  <a:pt x="55260" y="0"/>
                </a:lnTo>
                <a:lnTo>
                  <a:pt x="233276" y="354311"/>
                </a:lnTo>
                <a:lnTo>
                  <a:pt x="178016" y="382098"/>
                </a:lnTo>
                <a:lnTo>
                  <a:pt x="0" y="27786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591101" y="4429802"/>
            <a:ext cx="238760" cy="338455"/>
          </a:xfrm>
          <a:custGeom>
            <a:avLst/>
            <a:gdLst/>
            <a:ahLst/>
            <a:cxnLst/>
            <a:rect l="l" t="t" r="r" b="b"/>
            <a:pathLst>
              <a:path w="238759" h="338454">
                <a:moveTo>
                  <a:pt x="0" y="29597"/>
                </a:moveTo>
                <a:lnTo>
                  <a:pt x="47813" y="0"/>
                </a:lnTo>
                <a:lnTo>
                  <a:pt x="238639" y="308520"/>
                </a:lnTo>
                <a:lnTo>
                  <a:pt x="190825" y="338117"/>
                </a:lnTo>
                <a:lnTo>
                  <a:pt x="0" y="29597"/>
                </a:lnTo>
                <a:close/>
              </a:path>
            </a:pathLst>
          </a:custGeom>
          <a:solidFill>
            <a:srgbClr val="03948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40094" y="2395702"/>
            <a:ext cx="223520" cy="339725"/>
          </a:xfrm>
          <a:custGeom>
            <a:avLst/>
            <a:gdLst/>
            <a:ahLst/>
            <a:cxnLst/>
            <a:rect l="l" t="t" r="r" b="b"/>
            <a:pathLst>
              <a:path w="223519" h="339725">
                <a:moveTo>
                  <a:pt x="0" y="27420"/>
                </a:moveTo>
                <a:lnTo>
                  <a:pt x="49089" y="0"/>
                </a:lnTo>
                <a:lnTo>
                  <a:pt x="223140" y="311845"/>
                </a:lnTo>
                <a:lnTo>
                  <a:pt x="174050" y="339265"/>
                </a:lnTo>
                <a:lnTo>
                  <a:pt x="0" y="2742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15448" y="2044916"/>
            <a:ext cx="282575" cy="340995"/>
          </a:xfrm>
          <a:custGeom>
            <a:avLst/>
            <a:gdLst/>
            <a:ahLst/>
            <a:cxnLst/>
            <a:rect l="l" t="t" r="r" b="b"/>
            <a:pathLst>
              <a:path w="282575" h="340994">
                <a:moveTo>
                  <a:pt x="0" y="302963"/>
                </a:moveTo>
                <a:lnTo>
                  <a:pt x="233373" y="0"/>
                </a:lnTo>
                <a:lnTo>
                  <a:pt x="282362" y="37766"/>
                </a:lnTo>
                <a:lnTo>
                  <a:pt x="48989" y="340729"/>
                </a:lnTo>
                <a:lnTo>
                  <a:pt x="0" y="302963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13622" y="1381844"/>
            <a:ext cx="71120" cy="362585"/>
          </a:xfrm>
          <a:custGeom>
            <a:avLst/>
            <a:gdLst/>
            <a:ahLst/>
            <a:cxnLst/>
            <a:rect l="l" t="t" r="r" b="b"/>
            <a:pathLst>
              <a:path w="71119" h="362585">
                <a:moveTo>
                  <a:pt x="0" y="2319"/>
                </a:moveTo>
                <a:lnTo>
                  <a:pt x="56174" y="0"/>
                </a:lnTo>
                <a:lnTo>
                  <a:pt x="71013" y="359658"/>
                </a:lnTo>
                <a:lnTo>
                  <a:pt x="14839" y="361978"/>
                </a:lnTo>
                <a:lnTo>
                  <a:pt x="0" y="2319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72490" y="0"/>
            <a:ext cx="157480" cy="67310"/>
          </a:xfrm>
          <a:custGeom>
            <a:avLst/>
            <a:gdLst/>
            <a:ahLst/>
            <a:cxnLst/>
            <a:rect l="l" t="t" r="r" b="b"/>
            <a:pathLst>
              <a:path w="157480" h="67310">
                <a:moveTo>
                  <a:pt x="157016" y="16700"/>
                </a:moveTo>
                <a:lnTo>
                  <a:pt x="131552" y="66850"/>
                </a:lnTo>
                <a:lnTo>
                  <a:pt x="0" y="0"/>
                </a:lnTo>
                <a:lnTo>
                  <a:pt x="124152" y="0"/>
                </a:lnTo>
                <a:lnTo>
                  <a:pt x="157016" y="1670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75544" y="739673"/>
            <a:ext cx="187325" cy="352425"/>
          </a:xfrm>
          <a:custGeom>
            <a:avLst/>
            <a:gdLst/>
            <a:ahLst/>
            <a:cxnLst/>
            <a:rect l="l" t="t" r="r" b="b"/>
            <a:pathLst>
              <a:path w="187325" h="352425">
                <a:moveTo>
                  <a:pt x="0" y="21227"/>
                </a:moveTo>
                <a:lnTo>
                  <a:pt x="52069" y="0"/>
                </a:lnTo>
                <a:lnTo>
                  <a:pt x="186811" y="330775"/>
                </a:lnTo>
                <a:lnTo>
                  <a:pt x="134741" y="352002"/>
                </a:lnTo>
                <a:lnTo>
                  <a:pt x="0" y="21227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755740" y="0"/>
            <a:ext cx="329565" cy="202565"/>
          </a:xfrm>
          <a:custGeom>
            <a:avLst/>
            <a:gdLst/>
            <a:ahLst/>
            <a:cxnLst/>
            <a:rect l="l" t="t" r="r" b="b"/>
            <a:pathLst>
              <a:path w="329564" h="202565">
                <a:moveTo>
                  <a:pt x="329349" y="6650"/>
                </a:moveTo>
                <a:lnTo>
                  <a:pt x="30839" y="202558"/>
                </a:lnTo>
                <a:lnTo>
                  <a:pt x="0" y="155529"/>
                </a:lnTo>
                <a:lnTo>
                  <a:pt x="236985" y="0"/>
                </a:lnTo>
                <a:lnTo>
                  <a:pt x="324988" y="0"/>
                </a:lnTo>
                <a:lnTo>
                  <a:pt x="329349" y="665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224976" y="3355793"/>
            <a:ext cx="158750" cy="402590"/>
          </a:xfrm>
          <a:custGeom>
            <a:avLst/>
            <a:gdLst/>
            <a:ahLst/>
            <a:cxnLst/>
            <a:rect l="l" t="t" r="r" b="b"/>
            <a:pathLst>
              <a:path w="158750" h="402589">
                <a:moveTo>
                  <a:pt x="0" y="386935"/>
                </a:moveTo>
                <a:lnTo>
                  <a:pt x="98721" y="0"/>
                </a:lnTo>
                <a:lnTo>
                  <a:pt x="158645" y="15301"/>
                </a:lnTo>
                <a:lnTo>
                  <a:pt x="59924" y="402236"/>
                </a:lnTo>
                <a:lnTo>
                  <a:pt x="0" y="386935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559600" y="552626"/>
            <a:ext cx="227329" cy="320040"/>
          </a:xfrm>
          <a:custGeom>
            <a:avLst/>
            <a:gdLst/>
            <a:ahLst/>
            <a:cxnLst/>
            <a:rect l="l" t="t" r="r" b="b"/>
            <a:pathLst>
              <a:path w="227329" h="320040">
                <a:moveTo>
                  <a:pt x="0" y="291161"/>
                </a:moveTo>
                <a:lnTo>
                  <a:pt x="181465" y="0"/>
                </a:lnTo>
                <a:lnTo>
                  <a:pt x="226792" y="28272"/>
                </a:lnTo>
                <a:lnTo>
                  <a:pt x="45326" y="319434"/>
                </a:lnTo>
                <a:lnTo>
                  <a:pt x="0" y="291161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530555" y="1677839"/>
            <a:ext cx="266700" cy="314325"/>
          </a:xfrm>
          <a:custGeom>
            <a:avLst/>
            <a:gdLst/>
            <a:ahLst/>
            <a:cxnLst/>
            <a:rect l="l" t="t" r="r" b="b"/>
            <a:pathLst>
              <a:path w="266700" h="314325">
                <a:moveTo>
                  <a:pt x="0" y="279164"/>
                </a:moveTo>
                <a:lnTo>
                  <a:pt x="222713" y="0"/>
                </a:lnTo>
                <a:lnTo>
                  <a:pt x="266658" y="35087"/>
                </a:lnTo>
                <a:lnTo>
                  <a:pt x="43945" y="314251"/>
                </a:lnTo>
                <a:lnTo>
                  <a:pt x="0" y="279164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677926" y="1239507"/>
            <a:ext cx="269240" cy="265430"/>
          </a:xfrm>
          <a:custGeom>
            <a:avLst/>
            <a:gdLst/>
            <a:ahLst/>
            <a:cxnLst/>
            <a:rect l="l" t="t" r="r" b="b"/>
            <a:pathLst>
              <a:path w="269240" h="265430">
                <a:moveTo>
                  <a:pt x="269202" y="79422"/>
                </a:moveTo>
                <a:lnTo>
                  <a:pt x="38778" y="264960"/>
                </a:lnTo>
                <a:lnTo>
                  <a:pt x="0" y="216762"/>
                </a:lnTo>
                <a:lnTo>
                  <a:pt x="269202" y="0"/>
                </a:lnTo>
                <a:lnTo>
                  <a:pt x="269202" y="79422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593057" y="3174881"/>
            <a:ext cx="219075" cy="370840"/>
          </a:xfrm>
          <a:custGeom>
            <a:avLst/>
            <a:gdLst/>
            <a:ahLst/>
            <a:cxnLst/>
            <a:rect l="l" t="t" r="r" b="b"/>
            <a:pathLst>
              <a:path w="219075" h="370839">
                <a:moveTo>
                  <a:pt x="0" y="25555"/>
                </a:moveTo>
                <a:lnTo>
                  <a:pt x="53221" y="0"/>
                </a:lnTo>
                <a:lnTo>
                  <a:pt x="218654" y="344807"/>
                </a:lnTo>
                <a:lnTo>
                  <a:pt x="165433" y="370362"/>
                </a:lnTo>
                <a:lnTo>
                  <a:pt x="0" y="25555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571966" y="425875"/>
            <a:ext cx="356235" cy="279400"/>
          </a:xfrm>
          <a:custGeom>
            <a:avLst/>
            <a:gdLst/>
            <a:ahLst/>
            <a:cxnLst/>
            <a:rect l="l" t="t" r="r" b="b"/>
            <a:pathLst>
              <a:path w="356234" h="279400">
                <a:moveTo>
                  <a:pt x="0" y="50333"/>
                </a:moveTo>
                <a:lnTo>
                  <a:pt x="35964" y="0"/>
                </a:lnTo>
                <a:lnTo>
                  <a:pt x="356135" y="228954"/>
                </a:lnTo>
                <a:lnTo>
                  <a:pt x="320171" y="279287"/>
                </a:lnTo>
                <a:lnTo>
                  <a:pt x="0" y="50333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543794" y="7264126"/>
            <a:ext cx="372110" cy="183515"/>
          </a:xfrm>
          <a:custGeom>
            <a:avLst/>
            <a:gdLst/>
            <a:ahLst/>
            <a:cxnLst/>
            <a:rect l="l" t="t" r="r" b="b"/>
            <a:pathLst>
              <a:path w="372109" h="183515">
                <a:moveTo>
                  <a:pt x="0" y="55533"/>
                </a:moveTo>
                <a:lnTo>
                  <a:pt x="20101" y="0"/>
                </a:lnTo>
                <a:lnTo>
                  <a:pt x="371674" y="127361"/>
                </a:lnTo>
                <a:lnTo>
                  <a:pt x="351572" y="182895"/>
                </a:lnTo>
                <a:lnTo>
                  <a:pt x="0" y="55533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603986" y="7587664"/>
            <a:ext cx="361950" cy="71120"/>
          </a:xfrm>
          <a:custGeom>
            <a:avLst/>
            <a:gdLst/>
            <a:ahLst/>
            <a:cxnLst/>
            <a:rect l="l" t="t" r="r" b="b"/>
            <a:pathLst>
              <a:path w="361950" h="71120">
                <a:moveTo>
                  <a:pt x="0" y="14845"/>
                </a:moveTo>
                <a:lnTo>
                  <a:pt x="359513" y="0"/>
                </a:lnTo>
                <a:lnTo>
                  <a:pt x="361832" y="56196"/>
                </a:lnTo>
                <a:lnTo>
                  <a:pt x="2318" y="71042"/>
                </a:lnTo>
                <a:lnTo>
                  <a:pt x="0" y="14845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205206" y="3301762"/>
            <a:ext cx="356235" cy="279400"/>
          </a:xfrm>
          <a:custGeom>
            <a:avLst/>
            <a:gdLst/>
            <a:ahLst/>
            <a:cxnLst/>
            <a:rect l="l" t="t" r="r" b="b"/>
            <a:pathLst>
              <a:path w="356234" h="279400">
                <a:moveTo>
                  <a:pt x="0" y="50332"/>
                </a:moveTo>
                <a:lnTo>
                  <a:pt x="35964" y="0"/>
                </a:lnTo>
                <a:lnTo>
                  <a:pt x="356135" y="228954"/>
                </a:lnTo>
                <a:lnTo>
                  <a:pt x="320171" y="279287"/>
                </a:lnTo>
                <a:lnTo>
                  <a:pt x="0" y="50332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2127" y="4055845"/>
            <a:ext cx="158750" cy="402590"/>
          </a:xfrm>
          <a:custGeom>
            <a:avLst/>
            <a:gdLst/>
            <a:ahLst/>
            <a:cxnLst/>
            <a:rect l="l" t="t" r="r" b="b"/>
            <a:pathLst>
              <a:path w="158750" h="402589">
                <a:moveTo>
                  <a:pt x="0" y="15300"/>
                </a:moveTo>
                <a:lnTo>
                  <a:pt x="59923" y="0"/>
                </a:lnTo>
                <a:lnTo>
                  <a:pt x="158644" y="386935"/>
                </a:lnTo>
                <a:lnTo>
                  <a:pt x="98721" y="402236"/>
                </a:lnTo>
                <a:lnTo>
                  <a:pt x="0" y="1530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85073" y="5841034"/>
            <a:ext cx="227965" cy="384175"/>
          </a:xfrm>
          <a:custGeom>
            <a:avLst/>
            <a:gdLst/>
            <a:ahLst/>
            <a:cxnLst/>
            <a:rect l="l" t="t" r="r" b="b"/>
            <a:pathLst>
              <a:path w="227965" h="384175">
                <a:moveTo>
                  <a:pt x="0" y="26840"/>
                </a:moveTo>
                <a:lnTo>
                  <a:pt x="55724" y="0"/>
                </a:lnTo>
                <a:lnTo>
                  <a:pt x="227675" y="357285"/>
                </a:lnTo>
                <a:lnTo>
                  <a:pt x="171951" y="384125"/>
                </a:lnTo>
                <a:lnTo>
                  <a:pt x="0" y="2684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77710" y="6846408"/>
            <a:ext cx="329565" cy="243204"/>
          </a:xfrm>
          <a:custGeom>
            <a:avLst/>
            <a:gdLst/>
            <a:ahLst/>
            <a:cxnLst/>
            <a:rect l="l" t="t" r="r" b="b"/>
            <a:pathLst>
              <a:path w="329565" h="243204">
                <a:moveTo>
                  <a:pt x="0" y="195907"/>
                </a:moveTo>
                <a:lnTo>
                  <a:pt x="298510" y="0"/>
                </a:lnTo>
                <a:lnTo>
                  <a:pt x="329349" y="47028"/>
                </a:lnTo>
                <a:lnTo>
                  <a:pt x="30839" y="242936"/>
                </a:lnTo>
                <a:lnTo>
                  <a:pt x="0" y="195907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7804" y="6208974"/>
            <a:ext cx="290195" cy="198755"/>
          </a:xfrm>
          <a:custGeom>
            <a:avLst/>
            <a:gdLst/>
            <a:ahLst/>
            <a:cxnLst/>
            <a:rect l="l" t="t" r="r" b="b"/>
            <a:pathLst>
              <a:path w="290195" h="198754">
                <a:moveTo>
                  <a:pt x="289814" y="55468"/>
                </a:moveTo>
                <a:lnTo>
                  <a:pt x="0" y="198736"/>
                </a:lnTo>
                <a:lnTo>
                  <a:pt x="0" y="129723"/>
                </a:lnTo>
                <a:lnTo>
                  <a:pt x="262416" y="0"/>
                </a:lnTo>
                <a:lnTo>
                  <a:pt x="289814" y="55468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11572" y="7440202"/>
            <a:ext cx="238760" cy="332740"/>
          </a:xfrm>
          <a:custGeom>
            <a:avLst/>
            <a:gdLst/>
            <a:ahLst/>
            <a:cxnLst/>
            <a:rect l="l" t="t" r="r" b="b"/>
            <a:pathLst>
              <a:path w="238759" h="332740">
                <a:moveTo>
                  <a:pt x="238639" y="308520"/>
                </a:moveTo>
                <a:lnTo>
                  <a:pt x="200390" y="332197"/>
                </a:lnTo>
                <a:lnTo>
                  <a:pt x="187164" y="332197"/>
                </a:lnTo>
                <a:lnTo>
                  <a:pt x="0" y="29597"/>
                </a:lnTo>
                <a:lnTo>
                  <a:pt x="47813" y="0"/>
                </a:lnTo>
                <a:lnTo>
                  <a:pt x="238639" y="30852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213622" y="5431449"/>
            <a:ext cx="71120" cy="362585"/>
          </a:xfrm>
          <a:custGeom>
            <a:avLst/>
            <a:gdLst/>
            <a:ahLst/>
            <a:cxnLst/>
            <a:rect l="l" t="t" r="r" b="b"/>
            <a:pathLst>
              <a:path w="71119" h="362585">
                <a:moveTo>
                  <a:pt x="0" y="2319"/>
                </a:moveTo>
                <a:lnTo>
                  <a:pt x="56174" y="0"/>
                </a:lnTo>
                <a:lnTo>
                  <a:pt x="71013" y="359658"/>
                </a:lnTo>
                <a:lnTo>
                  <a:pt x="14839" y="361977"/>
                </a:lnTo>
                <a:lnTo>
                  <a:pt x="0" y="2319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83329" y="3903547"/>
            <a:ext cx="346710" cy="213360"/>
          </a:xfrm>
          <a:custGeom>
            <a:avLst/>
            <a:gdLst/>
            <a:ahLst/>
            <a:cxnLst/>
            <a:rect l="l" t="t" r="r" b="b"/>
            <a:pathLst>
              <a:path w="346709" h="213360">
                <a:moveTo>
                  <a:pt x="0" y="50150"/>
                </a:moveTo>
                <a:lnTo>
                  <a:pt x="25464" y="0"/>
                </a:lnTo>
                <a:lnTo>
                  <a:pt x="346295" y="163035"/>
                </a:lnTo>
                <a:lnTo>
                  <a:pt x="320831" y="213185"/>
                </a:lnTo>
                <a:lnTo>
                  <a:pt x="0" y="5015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853457" y="7278815"/>
            <a:ext cx="158750" cy="402590"/>
          </a:xfrm>
          <a:custGeom>
            <a:avLst/>
            <a:gdLst/>
            <a:ahLst/>
            <a:cxnLst/>
            <a:rect l="l" t="t" r="r" b="b"/>
            <a:pathLst>
              <a:path w="158750" h="402590">
                <a:moveTo>
                  <a:pt x="0" y="15300"/>
                </a:moveTo>
                <a:lnTo>
                  <a:pt x="59923" y="0"/>
                </a:lnTo>
                <a:lnTo>
                  <a:pt x="158644" y="386935"/>
                </a:lnTo>
                <a:lnTo>
                  <a:pt x="98721" y="402236"/>
                </a:lnTo>
                <a:lnTo>
                  <a:pt x="0" y="1530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631251" y="0"/>
            <a:ext cx="295910" cy="183515"/>
          </a:xfrm>
          <a:custGeom>
            <a:avLst/>
            <a:gdLst/>
            <a:ahLst/>
            <a:cxnLst/>
            <a:rect l="l" t="t" r="r" b="b"/>
            <a:pathLst>
              <a:path w="295909" h="183515">
                <a:moveTo>
                  <a:pt x="295725" y="0"/>
                </a:moveTo>
                <a:lnTo>
                  <a:pt x="32098" y="183391"/>
                </a:lnTo>
                <a:lnTo>
                  <a:pt x="0" y="137212"/>
                </a:lnTo>
                <a:lnTo>
                  <a:pt x="197243" y="0"/>
                </a:lnTo>
                <a:lnTo>
                  <a:pt x="295725" y="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170815" y="0"/>
            <a:ext cx="62230" cy="374650"/>
          </a:xfrm>
          <a:custGeom>
            <a:avLst/>
            <a:gdLst/>
            <a:ahLst/>
            <a:cxnLst/>
            <a:rect l="l" t="t" r="r" b="b"/>
            <a:pathLst>
              <a:path w="62229" h="374650">
                <a:moveTo>
                  <a:pt x="62109" y="0"/>
                </a:moveTo>
                <a:lnTo>
                  <a:pt x="59036" y="374233"/>
                </a:lnTo>
                <a:lnTo>
                  <a:pt x="0" y="373748"/>
                </a:lnTo>
                <a:lnTo>
                  <a:pt x="3069" y="0"/>
                </a:lnTo>
                <a:lnTo>
                  <a:pt x="62109" y="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930195" y="7596368"/>
            <a:ext cx="358140" cy="173990"/>
          </a:xfrm>
          <a:custGeom>
            <a:avLst/>
            <a:gdLst/>
            <a:ahLst/>
            <a:cxnLst/>
            <a:rect l="l" t="t" r="r" b="b"/>
            <a:pathLst>
              <a:path w="358139" h="173990">
                <a:moveTo>
                  <a:pt x="0" y="120810"/>
                </a:moveTo>
                <a:lnTo>
                  <a:pt x="338967" y="0"/>
                </a:lnTo>
                <a:lnTo>
                  <a:pt x="357836" y="52984"/>
                </a:lnTo>
                <a:lnTo>
                  <a:pt x="18869" y="173795"/>
                </a:lnTo>
                <a:lnTo>
                  <a:pt x="0" y="12081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526454" y="292390"/>
            <a:ext cx="7195916" cy="71142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170935" y="7301279"/>
            <a:ext cx="158750" cy="402590"/>
          </a:xfrm>
          <a:custGeom>
            <a:avLst/>
            <a:gdLst/>
            <a:ahLst/>
            <a:cxnLst/>
            <a:rect l="l" t="t" r="r" b="b"/>
            <a:pathLst>
              <a:path w="158750" h="402590">
                <a:moveTo>
                  <a:pt x="0" y="15300"/>
                </a:moveTo>
                <a:lnTo>
                  <a:pt x="59923" y="0"/>
                </a:lnTo>
                <a:lnTo>
                  <a:pt x="158644" y="386935"/>
                </a:lnTo>
                <a:lnTo>
                  <a:pt x="98721" y="402236"/>
                </a:lnTo>
                <a:lnTo>
                  <a:pt x="0" y="1530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637317" y="6927457"/>
            <a:ext cx="158750" cy="402590"/>
          </a:xfrm>
          <a:custGeom>
            <a:avLst/>
            <a:gdLst/>
            <a:ahLst/>
            <a:cxnLst/>
            <a:rect l="l" t="t" r="r" b="b"/>
            <a:pathLst>
              <a:path w="158750" h="402590">
                <a:moveTo>
                  <a:pt x="0" y="15301"/>
                </a:moveTo>
                <a:lnTo>
                  <a:pt x="59924" y="0"/>
                </a:lnTo>
                <a:lnTo>
                  <a:pt x="158645" y="386935"/>
                </a:lnTo>
                <a:lnTo>
                  <a:pt x="98721" y="402236"/>
                </a:lnTo>
                <a:lnTo>
                  <a:pt x="0" y="15301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970645" y="200644"/>
            <a:ext cx="340995" cy="282575"/>
          </a:xfrm>
          <a:custGeom>
            <a:avLst/>
            <a:gdLst/>
            <a:ahLst/>
            <a:cxnLst/>
            <a:rect l="l" t="t" r="r" b="b"/>
            <a:pathLst>
              <a:path w="340995" h="282575">
                <a:moveTo>
                  <a:pt x="0" y="49008"/>
                </a:moveTo>
                <a:lnTo>
                  <a:pt x="37751" y="0"/>
                </a:lnTo>
                <a:lnTo>
                  <a:pt x="340593" y="233466"/>
                </a:lnTo>
                <a:lnTo>
                  <a:pt x="302842" y="282475"/>
                </a:lnTo>
                <a:lnTo>
                  <a:pt x="0" y="49008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9513994" y="6335510"/>
            <a:ext cx="376555" cy="155575"/>
          </a:xfrm>
          <a:custGeom>
            <a:avLst/>
            <a:gdLst/>
            <a:ahLst/>
            <a:cxnLst/>
            <a:rect l="l" t="t" r="r" b="b"/>
            <a:pathLst>
              <a:path w="376554" h="155575">
                <a:moveTo>
                  <a:pt x="0" y="56980"/>
                </a:moveTo>
                <a:lnTo>
                  <a:pt x="15520" y="0"/>
                </a:lnTo>
                <a:lnTo>
                  <a:pt x="376253" y="98336"/>
                </a:lnTo>
                <a:lnTo>
                  <a:pt x="360732" y="155316"/>
                </a:lnTo>
                <a:lnTo>
                  <a:pt x="0" y="5698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425709" y="6388256"/>
            <a:ext cx="227329" cy="337820"/>
          </a:xfrm>
          <a:custGeom>
            <a:avLst/>
            <a:gdLst/>
            <a:ahLst/>
            <a:cxnLst/>
            <a:rect l="l" t="t" r="r" b="b"/>
            <a:pathLst>
              <a:path w="227329" h="337820">
                <a:moveTo>
                  <a:pt x="0" y="28061"/>
                </a:moveTo>
                <a:lnTo>
                  <a:pt x="48729" y="0"/>
                </a:lnTo>
                <a:lnTo>
                  <a:pt x="226850" y="309559"/>
                </a:lnTo>
                <a:lnTo>
                  <a:pt x="178120" y="337621"/>
                </a:lnTo>
                <a:lnTo>
                  <a:pt x="0" y="28061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9078001" y="5800652"/>
            <a:ext cx="382270" cy="173990"/>
          </a:xfrm>
          <a:custGeom>
            <a:avLst/>
            <a:gdLst/>
            <a:ahLst/>
            <a:cxnLst/>
            <a:rect l="l" t="t" r="r" b="b"/>
            <a:pathLst>
              <a:path w="382270" h="173989">
                <a:moveTo>
                  <a:pt x="0" y="117421"/>
                </a:moveTo>
                <a:lnTo>
                  <a:pt x="363861" y="0"/>
                </a:lnTo>
                <a:lnTo>
                  <a:pt x="381985" y="56207"/>
                </a:lnTo>
                <a:lnTo>
                  <a:pt x="18124" y="173628"/>
                </a:lnTo>
                <a:lnTo>
                  <a:pt x="0" y="117421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640321" y="3330141"/>
            <a:ext cx="307340" cy="155575"/>
          </a:xfrm>
          <a:custGeom>
            <a:avLst/>
            <a:gdLst/>
            <a:ahLst/>
            <a:cxnLst/>
            <a:rect l="l" t="t" r="r" b="b"/>
            <a:pathLst>
              <a:path w="307340" h="155575">
                <a:moveTo>
                  <a:pt x="306807" y="62056"/>
                </a:moveTo>
                <a:lnTo>
                  <a:pt x="18124" y="155217"/>
                </a:lnTo>
                <a:lnTo>
                  <a:pt x="0" y="99009"/>
                </a:lnTo>
                <a:lnTo>
                  <a:pt x="306807" y="0"/>
                </a:lnTo>
                <a:lnTo>
                  <a:pt x="306807" y="62056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9073670" y="4641744"/>
            <a:ext cx="384175" cy="227965"/>
          </a:xfrm>
          <a:custGeom>
            <a:avLst/>
            <a:gdLst/>
            <a:ahLst/>
            <a:cxnLst/>
            <a:rect l="l" t="t" r="r" b="b"/>
            <a:pathLst>
              <a:path w="384175" h="227964">
                <a:moveTo>
                  <a:pt x="0" y="172020"/>
                </a:moveTo>
                <a:lnTo>
                  <a:pt x="357142" y="0"/>
                </a:lnTo>
                <a:lnTo>
                  <a:pt x="383971" y="55746"/>
                </a:lnTo>
                <a:lnTo>
                  <a:pt x="26829" y="227767"/>
                </a:lnTo>
                <a:lnTo>
                  <a:pt x="0" y="17202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758249" y="4897071"/>
            <a:ext cx="189230" cy="194945"/>
          </a:xfrm>
          <a:custGeom>
            <a:avLst/>
            <a:gdLst/>
            <a:ahLst/>
            <a:cxnLst/>
            <a:rect l="l" t="t" r="r" b="b"/>
            <a:pathLst>
              <a:path w="189229" h="194945">
                <a:moveTo>
                  <a:pt x="188879" y="194620"/>
                </a:moveTo>
                <a:lnTo>
                  <a:pt x="0" y="49009"/>
                </a:lnTo>
                <a:lnTo>
                  <a:pt x="37751" y="0"/>
                </a:lnTo>
                <a:lnTo>
                  <a:pt x="188879" y="116507"/>
                </a:lnTo>
                <a:lnTo>
                  <a:pt x="188879" y="194620"/>
                </a:lnTo>
                <a:close/>
              </a:path>
            </a:pathLst>
          </a:custGeom>
          <a:solidFill>
            <a:srgbClr val="FAC74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 txBox="1">
            <a:spLocks noGrp="1"/>
          </p:cNvSpPr>
          <p:nvPr>
            <p:ph type="title"/>
          </p:nvPr>
        </p:nvSpPr>
        <p:spPr>
          <a:xfrm>
            <a:off x="3819631" y="2395569"/>
            <a:ext cx="241935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b="0" spc="-580" dirty="0">
                <a:solidFill>
                  <a:srgbClr val="F9F7F1"/>
                </a:solidFill>
                <a:latin typeface="Tahoma"/>
                <a:cs typeface="Tahoma"/>
              </a:rPr>
              <a:t>H</a:t>
            </a:r>
            <a:r>
              <a:rPr sz="6600" b="0" spc="-235" dirty="0">
                <a:solidFill>
                  <a:srgbClr val="F9F7F1"/>
                </a:solidFill>
                <a:latin typeface="Tahoma"/>
                <a:cs typeface="Tahoma"/>
              </a:rPr>
              <a:t>A</a:t>
            </a:r>
            <a:r>
              <a:rPr sz="6600" b="0" spc="360" dirty="0">
                <a:solidFill>
                  <a:srgbClr val="F9F7F1"/>
                </a:solidFill>
                <a:latin typeface="Tahoma"/>
                <a:cs typeface="Tahoma"/>
              </a:rPr>
              <a:t>PP</a:t>
            </a:r>
            <a:r>
              <a:rPr sz="6600" b="0" spc="-565" dirty="0">
                <a:solidFill>
                  <a:srgbClr val="F9F7F1"/>
                </a:solidFill>
                <a:latin typeface="Tahoma"/>
                <a:cs typeface="Tahoma"/>
              </a:rPr>
              <a:t>Y</a:t>
            </a:r>
            <a:endParaRPr sz="6600">
              <a:latin typeface="Tahoma"/>
              <a:cs typeface="Tahoma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3225204" y="3233962"/>
            <a:ext cx="3608070" cy="1031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600" spc="-30" dirty="0">
                <a:solidFill>
                  <a:srgbClr val="F9F7F1"/>
                </a:solidFill>
                <a:latin typeface="Tahoma"/>
                <a:cs typeface="Tahoma"/>
              </a:rPr>
              <a:t>B</a:t>
            </a:r>
            <a:r>
              <a:rPr sz="6600" spc="-40" dirty="0">
                <a:solidFill>
                  <a:srgbClr val="F9F7F1"/>
                </a:solidFill>
                <a:latin typeface="Tahoma"/>
                <a:cs typeface="Tahoma"/>
              </a:rPr>
              <a:t>I</a:t>
            </a:r>
            <a:r>
              <a:rPr sz="6600" spc="-254" dirty="0">
                <a:solidFill>
                  <a:srgbClr val="F9F7F1"/>
                </a:solidFill>
                <a:latin typeface="Tahoma"/>
                <a:cs typeface="Tahoma"/>
              </a:rPr>
              <a:t>R</a:t>
            </a:r>
            <a:r>
              <a:rPr sz="6600" spc="-545" dirty="0">
                <a:solidFill>
                  <a:srgbClr val="F9F7F1"/>
                </a:solidFill>
                <a:latin typeface="Tahoma"/>
                <a:cs typeface="Tahoma"/>
              </a:rPr>
              <a:t>T</a:t>
            </a:r>
            <a:r>
              <a:rPr sz="6600" spc="-580" dirty="0">
                <a:solidFill>
                  <a:srgbClr val="F9F7F1"/>
                </a:solidFill>
                <a:latin typeface="Tahoma"/>
                <a:cs typeface="Tahoma"/>
              </a:rPr>
              <a:t>H</a:t>
            </a:r>
            <a:r>
              <a:rPr sz="6600" spc="-555" dirty="0">
                <a:solidFill>
                  <a:srgbClr val="F9F7F1"/>
                </a:solidFill>
                <a:latin typeface="Tahoma"/>
                <a:cs typeface="Tahoma"/>
              </a:rPr>
              <a:t>D</a:t>
            </a:r>
            <a:r>
              <a:rPr sz="6600" spc="-235" dirty="0">
                <a:solidFill>
                  <a:srgbClr val="F9F7F1"/>
                </a:solidFill>
                <a:latin typeface="Tahoma"/>
                <a:cs typeface="Tahoma"/>
              </a:rPr>
              <a:t>A</a:t>
            </a:r>
            <a:r>
              <a:rPr sz="6600" spc="-565" dirty="0">
                <a:solidFill>
                  <a:srgbClr val="F9F7F1"/>
                </a:solidFill>
                <a:latin typeface="Tahoma"/>
                <a:cs typeface="Tahoma"/>
              </a:rPr>
              <a:t>Y</a:t>
            </a:r>
            <a:endParaRPr sz="6600">
              <a:latin typeface="Tahoma"/>
              <a:cs typeface="Tahoma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3485507" y="3701969"/>
            <a:ext cx="3087370" cy="2045335"/>
          </a:xfrm>
          <a:prstGeom prst="rect">
            <a:avLst/>
          </a:prstGeom>
        </p:spPr>
        <p:txBody>
          <a:bodyPr vert="horz" wrap="square" lIns="0" tIns="393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095"/>
              </a:spcBef>
            </a:pPr>
            <a:r>
              <a:rPr sz="6600" spc="-484" dirty="0">
                <a:solidFill>
                  <a:srgbClr val="F9F7F1"/>
                </a:solidFill>
                <a:latin typeface="Tahoma"/>
                <a:cs typeface="Tahoma"/>
              </a:rPr>
              <a:t>TO</a:t>
            </a:r>
            <a:r>
              <a:rPr sz="6600" spc="-75" dirty="0">
                <a:solidFill>
                  <a:srgbClr val="F9F7F1"/>
                </a:solidFill>
                <a:latin typeface="Tahoma"/>
                <a:cs typeface="Tahoma"/>
              </a:rPr>
              <a:t> </a:t>
            </a:r>
            <a:r>
              <a:rPr sz="6600" spc="-135" dirty="0">
                <a:solidFill>
                  <a:srgbClr val="F9F7F1"/>
                </a:solidFill>
                <a:latin typeface="Tahoma"/>
                <a:cs typeface="Tahoma"/>
              </a:rPr>
              <a:t>YOU!</a:t>
            </a:r>
            <a:endParaRPr sz="6600">
              <a:latin typeface="Tahoma"/>
              <a:cs typeface="Tahoma"/>
            </a:endParaRPr>
          </a:p>
          <a:p>
            <a:pPr marL="292100" marR="283845" algn="ctr">
              <a:lnSpc>
                <a:spcPct val="113799"/>
              </a:lnSpc>
              <a:spcBef>
                <a:spcPts val="480"/>
              </a:spcBef>
            </a:pPr>
            <a:r>
              <a:rPr sz="1650" spc="15" dirty="0">
                <a:solidFill>
                  <a:srgbClr val="03948F"/>
                </a:solidFill>
                <a:latin typeface="Century Gothic"/>
                <a:cs typeface="Century Gothic"/>
              </a:rPr>
              <a:t>I'm </a:t>
            </a:r>
            <a:r>
              <a:rPr sz="1650" spc="35" dirty="0">
                <a:solidFill>
                  <a:srgbClr val="03948F"/>
                </a:solidFill>
                <a:latin typeface="Century Gothic"/>
                <a:cs typeface="Century Gothic"/>
              </a:rPr>
              <a:t>so </a:t>
            </a:r>
            <a:r>
              <a:rPr sz="1650" spc="-55" dirty="0">
                <a:solidFill>
                  <a:srgbClr val="03948F"/>
                </a:solidFill>
                <a:latin typeface="Century Gothic"/>
                <a:cs typeface="Century Gothic"/>
              </a:rPr>
              <a:t>glad </a:t>
            </a:r>
            <a:r>
              <a:rPr sz="1650" spc="40" dirty="0">
                <a:solidFill>
                  <a:srgbClr val="03948F"/>
                </a:solidFill>
                <a:latin typeface="Century Gothic"/>
                <a:cs typeface="Century Gothic"/>
              </a:rPr>
              <a:t>I </a:t>
            </a:r>
            <a:r>
              <a:rPr sz="1650" spc="-75" dirty="0">
                <a:solidFill>
                  <a:srgbClr val="03948F"/>
                </a:solidFill>
                <a:latin typeface="Century Gothic"/>
                <a:cs typeface="Century Gothic"/>
              </a:rPr>
              <a:t>have </a:t>
            </a:r>
            <a:r>
              <a:rPr sz="1650" spc="-15" dirty="0">
                <a:solidFill>
                  <a:srgbClr val="03948F"/>
                </a:solidFill>
                <a:latin typeface="Century Gothic"/>
                <a:cs typeface="Century Gothic"/>
              </a:rPr>
              <a:t>you </a:t>
            </a:r>
            <a:r>
              <a:rPr sz="1650" spc="15" dirty="0">
                <a:solidFill>
                  <a:srgbClr val="03948F"/>
                </a:solidFill>
                <a:latin typeface="Century Gothic"/>
                <a:cs typeface="Century Gothic"/>
              </a:rPr>
              <a:t>as  </a:t>
            </a:r>
            <a:r>
              <a:rPr sz="1650" spc="-130" dirty="0">
                <a:solidFill>
                  <a:srgbClr val="03948F"/>
                </a:solidFill>
                <a:latin typeface="Century Gothic"/>
                <a:cs typeface="Century Gothic"/>
              </a:rPr>
              <a:t>a</a:t>
            </a:r>
            <a:r>
              <a:rPr sz="1650" spc="55" dirty="0">
                <a:solidFill>
                  <a:srgbClr val="03948F"/>
                </a:solidFill>
                <a:latin typeface="Century Gothic"/>
                <a:cs typeface="Century Gothic"/>
              </a:rPr>
              <a:t> </a:t>
            </a:r>
            <a:r>
              <a:rPr sz="1650" spc="-20" dirty="0">
                <a:solidFill>
                  <a:srgbClr val="03948F"/>
                </a:solidFill>
                <a:latin typeface="Century Gothic"/>
                <a:cs typeface="Century Gothic"/>
              </a:rPr>
              <a:t>co-worker!</a:t>
            </a:r>
            <a:endParaRPr sz="1650">
              <a:latin typeface="Century Gothic"/>
              <a:cs typeface="Century Gothic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3800208" y="2005581"/>
            <a:ext cx="2458085" cy="3098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1593215" algn="l"/>
              </a:tabLst>
            </a:pPr>
            <a:r>
              <a:rPr sz="1850" spc="65" dirty="0">
                <a:solidFill>
                  <a:srgbClr val="03948F"/>
                </a:solidFill>
                <a:latin typeface="Century Gothic"/>
                <a:cs typeface="Century Gothic"/>
              </a:rPr>
              <a:t>E</a:t>
            </a:r>
            <a:r>
              <a:rPr sz="1850" spc="-220" dirty="0">
                <a:solidFill>
                  <a:srgbClr val="03948F"/>
                </a:solidFill>
                <a:latin typeface="Century Gothic"/>
                <a:cs typeface="Century Gothic"/>
              </a:rPr>
              <a:t> </a:t>
            </a:r>
            <a:r>
              <a:rPr sz="1850" spc="-160" dirty="0">
                <a:solidFill>
                  <a:srgbClr val="03948F"/>
                </a:solidFill>
                <a:latin typeface="Century Gothic"/>
                <a:cs typeface="Century Gothic"/>
              </a:rPr>
              <a:t>M</a:t>
            </a:r>
            <a:r>
              <a:rPr sz="1850" spc="-220" dirty="0">
                <a:solidFill>
                  <a:srgbClr val="03948F"/>
                </a:solidFill>
                <a:latin typeface="Century Gothic"/>
                <a:cs typeface="Century Gothic"/>
              </a:rPr>
              <a:t> </a:t>
            </a:r>
            <a:r>
              <a:rPr sz="1850" spc="15" dirty="0">
                <a:solidFill>
                  <a:srgbClr val="03948F"/>
                </a:solidFill>
                <a:latin typeface="Century Gothic"/>
                <a:cs typeface="Century Gothic"/>
              </a:rPr>
              <a:t>P</a:t>
            </a:r>
            <a:r>
              <a:rPr sz="1850" spc="-220" dirty="0">
                <a:solidFill>
                  <a:srgbClr val="03948F"/>
                </a:solidFill>
                <a:latin typeface="Century Gothic"/>
                <a:cs typeface="Century Gothic"/>
              </a:rPr>
              <a:t> </a:t>
            </a:r>
            <a:r>
              <a:rPr sz="1850" spc="135" dirty="0">
                <a:solidFill>
                  <a:srgbClr val="03948F"/>
                </a:solidFill>
                <a:latin typeface="Century Gothic"/>
                <a:cs typeface="Century Gothic"/>
              </a:rPr>
              <a:t>L</a:t>
            </a:r>
            <a:r>
              <a:rPr sz="1850" spc="-215" dirty="0">
                <a:solidFill>
                  <a:srgbClr val="03948F"/>
                </a:solidFill>
                <a:latin typeface="Century Gothic"/>
                <a:cs typeface="Century Gothic"/>
              </a:rPr>
              <a:t> </a:t>
            </a:r>
            <a:r>
              <a:rPr sz="1850" spc="-185" dirty="0">
                <a:solidFill>
                  <a:srgbClr val="03948F"/>
                </a:solidFill>
                <a:latin typeface="Century Gothic"/>
                <a:cs typeface="Century Gothic"/>
              </a:rPr>
              <a:t>O</a:t>
            </a:r>
            <a:r>
              <a:rPr sz="1850" spc="-220" dirty="0">
                <a:solidFill>
                  <a:srgbClr val="03948F"/>
                </a:solidFill>
                <a:latin typeface="Century Gothic"/>
                <a:cs typeface="Century Gothic"/>
              </a:rPr>
              <a:t> </a:t>
            </a:r>
            <a:r>
              <a:rPr sz="1850" spc="-55" dirty="0">
                <a:solidFill>
                  <a:srgbClr val="03948F"/>
                </a:solidFill>
                <a:latin typeface="Century Gothic"/>
                <a:cs typeface="Century Gothic"/>
              </a:rPr>
              <a:t>Y</a:t>
            </a:r>
            <a:r>
              <a:rPr sz="1850" spc="-220" dirty="0">
                <a:solidFill>
                  <a:srgbClr val="03948F"/>
                </a:solidFill>
                <a:latin typeface="Century Gothic"/>
                <a:cs typeface="Century Gothic"/>
              </a:rPr>
              <a:t> </a:t>
            </a:r>
            <a:r>
              <a:rPr sz="1850" spc="65" dirty="0">
                <a:solidFill>
                  <a:srgbClr val="03948F"/>
                </a:solidFill>
                <a:latin typeface="Century Gothic"/>
                <a:cs typeface="Century Gothic"/>
              </a:rPr>
              <a:t>E</a:t>
            </a:r>
            <a:r>
              <a:rPr sz="1850" spc="-215" dirty="0">
                <a:solidFill>
                  <a:srgbClr val="03948F"/>
                </a:solidFill>
                <a:latin typeface="Century Gothic"/>
                <a:cs typeface="Century Gothic"/>
              </a:rPr>
              <a:t> </a:t>
            </a:r>
            <a:r>
              <a:rPr sz="1850" spc="65" dirty="0">
                <a:solidFill>
                  <a:srgbClr val="03948F"/>
                </a:solidFill>
                <a:latin typeface="Century Gothic"/>
                <a:cs typeface="Century Gothic"/>
              </a:rPr>
              <a:t>E	</a:t>
            </a:r>
            <a:r>
              <a:rPr sz="1850" spc="-15" dirty="0">
                <a:solidFill>
                  <a:srgbClr val="03948F"/>
                </a:solidFill>
                <a:latin typeface="Century Gothic"/>
                <a:cs typeface="Century Gothic"/>
              </a:rPr>
              <a:t>N</a:t>
            </a:r>
            <a:r>
              <a:rPr sz="1850" spc="-240" dirty="0">
                <a:solidFill>
                  <a:srgbClr val="03948F"/>
                </a:solidFill>
                <a:latin typeface="Century Gothic"/>
                <a:cs typeface="Century Gothic"/>
              </a:rPr>
              <a:t> </a:t>
            </a:r>
            <a:r>
              <a:rPr sz="1850" spc="-165" dirty="0">
                <a:solidFill>
                  <a:srgbClr val="03948F"/>
                </a:solidFill>
                <a:latin typeface="Century Gothic"/>
                <a:cs typeface="Century Gothic"/>
              </a:rPr>
              <a:t>A</a:t>
            </a:r>
            <a:r>
              <a:rPr sz="1850" spc="-240" dirty="0">
                <a:solidFill>
                  <a:srgbClr val="03948F"/>
                </a:solidFill>
                <a:latin typeface="Century Gothic"/>
                <a:cs typeface="Century Gothic"/>
              </a:rPr>
              <a:t> </a:t>
            </a:r>
            <a:r>
              <a:rPr sz="1850" spc="-160" dirty="0">
                <a:solidFill>
                  <a:srgbClr val="03948F"/>
                </a:solidFill>
                <a:latin typeface="Century Gothic"/>
                <a:cs typeface="Century Gothic"/>
              </a:rPr>
              <a:t>M</a:t>
            </a:r>
            <a:r>
              <a:rPr sz="1850" spc="-240" dirty="0">
                <a:solidFill>
                  <a:srgbClr val="03948F"/>
                </a:solidFill>
                <a:latin typeface="Century Gothic"/>
                <a:cs typeface="Century Gothic"/>
              </a:rPr>
              <a:t> </a:t>
            </a:r>
            <a:r>
              <a:rPr sz="1850" spc="65" dirty="0">
                <a:solidFill>
                  <a:srgbClr val="03948F"/>
                </a:solidFill>
                <a:latin typeface="Century Gothic"/>
                <a:cs typeface="Century Gothic"/>
              </a:rPr>
              <a:t>E</a:t>
            </a:r>
            <a:r>
              <a:rPr sz="1850" spc="-240" dirty="0">
                <a:solidFill>
                  <a:srgbClr val="03948F"/>
                </a:solidFill>
                <a:latin typeface="Century Gothic"/>
                <a:cs typeface="Century Gothic"/>
              </a:rPr>
              <a:t> </a:t>
            </a:r>
            <a:r>
              <a:rPr sz="1850" spc="-155" dirty="0">
                <a:solidFill>
                  <a:srgbClr val="03948F"/>
                </a:solidFill>
                <a:latin typeface="Century Gothic"/>
                <a:cs typeface="Century Gothic"/>
              </a:rPr>
              <a:t>,</a:t>
            </a:r>
            <a:endParaRPr sz="185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0"/>
                </a:moveTo>
                <a:lnTo>
                  <a:pt x="10058399" y="0"/>
                </a:lnTo>
                <a:lnTo>
                  <a:pt x="10058399" y="7772399"/>
                </a:lnTo>
                <a:lnTo>
                  <a:pt x="0" y="7772399"/>
                </a:lnTo>
                <a:lnTo>
                  <a:pt x="0" y="0"/>
                </a:lnTo>
                <a:close/>
              </a:path>
            </a:pathLst>
          </a:custGeom>
          <a:solidFill>
            <a:srgbClr val="FFF6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5813" y="344470"/>
            <a:ext cx="9382125" cy="7086600"/>
          </a:xfrm>
          <a:custGeom>
            <a:avLst/>
            <a:gdLst/>
            <a:ahLst/>
            <a:cxnLst/>
            <a:rect l="l" t="t" r="r" b="b"/>
            <a:pathLst>
              <a:path w="9382125" h="7086600">
                <a:moveTo>
                  <a:pt x="0" y="0"/>
                </a:moveTo>
                <a:lnTo>
                  <a:pt x="9382124" y="0"/>
                </a:lnTo>
                <a:lnTo>
                  <a:pt x="9382124" y="7086599"/>
                </a:lnTo>
                <a:lnTo>
                  <a:pt x="0" y="7086599"/>
                </a:lnTo>
                <a:lnTo>
                  <a:pt x="0" y="0"/>
                </a:lnTo>
                <a:close/>
              </a:path>
            </a:pathLst>
          </a:custGeom>
          <a:solidFill>
            <a:srgbClr val="383B3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1023" y="431024"/>
            <a:ext cx="9191625" cy="6905625"/>
          </a:xfrm>
          <a:custGeom>
            <a:avLst/>
            <a:gdLst/>
            <a:ahLst/>
            <a:cxnLst/>
            <a:rect l="l" t="t" r="r" b="b"/>
            <a:pathLst>
              <a:path w="9191625" h="6905625">
                <a:moveTo>
                  <a:pt x="0" y="0"/>
                </a:moveTo>
                <a:lnTo>
                  <a:pt x="9191624" y="0"/>
                </a:lnTo>
                <a:lnTo>
                  <a:pt x="9191624" y="6905624"/>
                </a:lnTo>
                <a:lnTo>
                  <a:pt x="0" y="6905624"/>
                </a:lnTo>
                <a:lnTo>
                  <a:pt x="0" y="0"/>
                </a:lnTo>
                <a:close/>
              </a:path>
            </a:pathLst>
          </a:custGeom>
          <a:solidFill>
            <a:srgbClr val="FFF6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15139" y="5928419"/>
            <a:ext cx="2618740" cy="0"/>
          </a:xfrm>
          <a:custGeom>
            <a:avLst/>
            <a:gdLst/>
            <a:ahLst/>
            <a:cxnLst/>
            <a:rect l="l" t="t" r="r" b="b"/>
            <a:pathLst>
              <a:path w="2618740">
                <a:moveTo>
                  <a:pt x="0" y="0"/>
                </a:moveTo>
                <a:lnTo>
                  <a:pt x="2618285" y="0"/>
                </a:lnTo>
              </a:path>
            </a:pathLst>
          </a:custGeom>
          <a:ln w="28574">
            <a:solidFill>
              <a:srgbClr val="383B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96258" y="6046542"/>
            <a:ext cx="662940" cy="37401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59055">
              <a:lnSpc>
                <a:spcPct val="100000"/>
              </a:lnSpc>
              <a:spcBef>
                <a:spcPts val="305"/>
              </a:spcBef>
            </a:pPr>
            <a:r>
              <a:rPr sz="850" spc="235" dirty="0">
                <a:solidFill>
                  <a:srgbClr val="CC8F2E"/>
                </a:solidFill>
                <a:latin typeface="Arial Black"/>
                <a:cs typeface="Arial Black"/>
              </a:rPr>
              <a:t>N</a:t>
            </a:r>
            <a:r>
              <a:rPr sz="850" spc="-130" dirty="0">
                <a:solidFill>
                  <a:srgbClr val="CC8F2E"/>
                </a:solidFill>
                <a:latin typeface="Arial Black"/>
                <a:cs typeface="Arial Black"/>
              </a:rPr>
              <a:t> </a:t>
            </a:r>
            <a:r>
              <a:rPr sz="850" spc="260" dirty="0">
                <a:solidFill>
                  <a:srgbClr val="CC8F2E"/>
                </a:solidFill>
                <a:latin typeface="Arial Black"/>
                <a:cs typeface="Arial Black"/>
              </a:rPr>
              <a:t>A</a:t>
            </a:r>
            <a:r>
              <a:rPr sz="850" spc="-125" dirty="0">
                <a:solidFill>
                  <a:srgbClr val="CC8F2E"/>
                </a:solidFill>
                <a:latin typeface="Arial Black"/>
                <a:cs typeface="Arial Black"/>
              </a:rPr>
              <a:t> </a:t>
            </a:r>
            <a:r>
              <a:rPr sz="850" spc="285" dirty="0">
                <a:solidFill>
                  <a:srgbClr val="CC8F2E"/>
                </a:solidFill>
                <a:latin typeface="Arial Black"/>
                <a:cs typeface="Arial Black"/>
              </a:rPr>
              <a:t>M</a:t>
            </a:r>
            <a:r>
              <a:rPr sz="850" spc="-125" dirty="0">
                <a:solidFill>
                  <a:srgbClr val="CC8F2E"/>
                </a:solidFill>
                <a:latin typeface="Arial Black"/>
                <a:cs typeface="Arial Black"/>
              </a:rPr>
              <a:t> </a:t>
            </a:r>
            <a:r>
              <a:rPr sz="850" spc="195" dirty="0">
                <a:solidFill>
                  <a:srgbClr val="CC8F2E"/>
                </a:solidFill>
                <a:latin typeface="Arial Black"/>
                <a:cs typeface="Arial Black"/>
              </a:rPr>
              <a:t>E</a:t>
            </a:r>
            <a:endParaRPr sz="8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050" spc="105" dirty="0">
                <a:latin typeface="Verdana"/>
                <a:cs typeface="Verdana"/>
              </a:rPr>
              <a:t>position</a:t>
            </a:r>
            <a:endParaRPr sz="1050">
              <a:latin typeface="Verdana"/>
              <a:cs typeface="Verdan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60264" y="2639050"/>
            <a:ext cx="6938009" cy="40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500" spc="150" dirty="0">
                <a:solidFill>
                  <a:srgbClr val="CC8F2E"/>
                </a:solidFill>
                <a:latin typeface="Book Antiqua"/>
                <a:cs typeface="Book Antiqua"/>
              </a:rPr>
              <a:t>CERTIFICATE </a:t>
            </a:r>
            <a:r>
              <a:rPr sz="2500" spc="20" dirty="0">
                <a:solidFill>
                  <a:srgbClr val="CC8F2E"/>
                </a:solidFill>
                <a:latin typeface="Book Antiqua"/>
                <a:cs typeface="Book Antiqua"/>
              </a:rPr>
              <a:t>OF</a:t>
            </a:r>
            <a:r>
              <a:rPr sz="2500" spc="330" dirty="0">
                <a:solidFill>
                  <a:srgbClr val="CC8F2E"/>
                </a:solidFill>
                <a:latin typeface="Book Antiqua"/>
                <a:cs typeface="Book Antiqua"/>
              </a:rPr>
              <a:t> </a:t>
            </a:r>
            <a:r>
              <a:rPr sz="2500" spc="90" dirty="0">
                <a:solidFill>
                  <a:srgbClr val="CC8F2E"/>
                </a:solidFill>
                <a:latin typeface="Book Antiqua"/>
                <a:cs typeface="Book Antiqua"/>
              </a:rPr>
              <a:t>ACKNOWLEDGEMENT</a:t>
            </a:r>
            <a:endParaRPr sz="2500">
              <a:latin typeface="Book Antiqua"/>
              <a:cs typeface="Book Antiqu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94047" y="3377222"/>
            <a:ext cx="1870710" cy="2279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00" spc="75" dirty="0">
                <a:solidFill>
                  <a:srgbClr val="383B3B"/>
                </a:solidFill>
                <a:latin typeface="Verdana"/>
                <a:cs typeface="Verdana"/>
              </a:rPr>
              <a:t>This </a:t>
            </a:r>
            <a:r>
              <a:rPr sz="1300" spc="35" dirty="0">
                <a:solidFill>
                  <a:srgbClr val="383B3B"/>
                </a:solidFill>
                <a:latin typeface="Verdana"/>
                <a:cs typeface="Verdana"/>
              </a:rPr>
              <a:t>is </a:t>
            </a:r>
            <a:r>
              <a:rPr sz="1300" spc="110" dirty="0">
                <a:solidFill>
                  <a:srgbClr val="383B3B"/>
                </a:solidFill>
                <a:latin typeface="Verdana"/>
                <a:cs typeface="Verdana"/>
              </a:rPr>
              <a:t>presented</a:t>
            </a:r>
            <a:r>
              <a:rPr sz="1300" spc="-120" dirty="0">
                <a:solidFill>
                  <a:srgbClr val="383B3B"/>
                </a:solidFill>
                <a:latin typeface="Verdana"/>
                <a:cs typeface="Verdana"/>
              </a:rPr>
              <a:t> </a:t>
            </a:r>
            <a:r>
              <a:rPr sz="1300" spc="95" dirty="0">
                <a:solidFill>
                  <a:srgbClr val="383B3B"/>
                </a:solidFill>
                <a:latin typeface="Verdana"/>
                <a:cs typeface="Verdana"/>
              </a:rPr>
              <a:t>to</a:t>
            </a:r>
            <a:endParaRPr sz="13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07331" y="3817480"/>
            <a:ext cx="6243955" cy="1240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5000" b="1" spc="320" dirty="0">
                <a:solidFill>
                  <a:srgbClr val="CC8F2E"/>
                </a:solidFill>
                <a:latin typeface="Book Antiqua"/>
                <a:cs typeface="Book Antiqua"/>
              </a:rPr>
              <a:t>EMPLOYEE</a:t>
            </a:r>
            <a:r>
              <a:rPr sz="5000" b="1" spc="465" dirty="0">
                <a:solidFill>
                  <a:srgbClr val="CC8F2E"/>
                </a:solidFill>
                <a:latin typeface="Book Antiqua"/>
                <a:cs typeface="Book Antiqua"/>
              </a:rPr>
              <a:t> </a:t>
            </a:r>
            <a:r>
              <a:rPr sz="5000" b="1" spc="165" dirty="0">
                <a:solidFill>
                  <a:srgbClr val="CC8F2E"/>
                </a:solidFill>
                <a:latin typeface="Book Antiqua"/>
                <a:cs typeface="Book Antiqua"/>
              </a:rPr>
              <a:t>NAME</a:t>
            </a:r>
            <a:endParaRPr sz="5000">
              <a:latin typeface="Book Antiqua"/>
              <a:cs typeface="Book Antiqua"/>
            </a:endParaRPr>
          </a:p>
          <a:p>
            <a:pPr algn="ctr">
              <a:lnSpc>
                <a:spcPct val="100000"/>
              </a:lnSpc>
              <a:spcBef>
                <a:spcPts val="2000"/>
              </a:spcBef>
            </a:pPr>
            <a:r>
              <a:rPr sz="1300" spc="70" dirty="0">
                <a:solidFill>
                  <a:srgbClr val="383B3B"/>
                </a:solidFill>
                <a:latin typeface="Verdana"/>
                <a:cs typeface="Verdana"/>
              </a:rPr>
              <a:t>for</a:t>
            </a:r>
            <a:r>
              <a:rPr sz="1300" spc="15" dirty="0">
                <a:solidFill>
                  <a:srgbClr val="383B3B"/>
                </a:solidFill>
                <a:latin typeface="Verdana"/>
                <a:cs typeface="Verdana"/>
              </a:rPr>
              <a:t> </a:t>
            </a:r>
            <a:r>
              <a:rPr sz="1300" spc="80" dirty="0">
                <a:solidFill>
                  <a:srgbClr val="383B3B"/>
                </a:solidFill>
                <a:latin typeface="Verdana"/>
                <a:cs typeface="Verdana"/>
              </a:rPr>
              <a:t>his</a:t>
            </a:r>
            <a:r>
              <a:rPr sz="1300" spc="80" dirty="0">
                <a:solidFill>
                  <a:srgbClr val="383B3B"/>
                </a:solidFill>
                <a:latin typeface="Tahoma"/>
                <a:cs typeface="Tahoma"/>
              </a:rPr>
              <a:t>/</a:t>
            </a:r>
            <a:r>
              <a:rPr sz="1300" spc="80" dirty="0">
                <a:solidFill>
                  <a:srgbClr val="383B3B"/>
                </a:solidFill>
                <a:latin typeface="Verdana"/>
                <a:cs typeface="Verdana"/>
              </a:rPr>
              <a:t>her</a:t>
            </a:r>
            <a:r>
              <a:rPr sz="1300" spc="15" dirty="0">
                <a:solidFill>
                  <a:srgbClr val="383B3B"/>
                </a:solidFill>
                <a:latin typeface="Verdana"/>
                <a:cs typeface="Verdana"/>
              </a:rPr>
              <a:t> </a:t>
            </a:r>
            <a:r>
              <a:rPr sz="1300" spc="120" dirty="0">
                <a:solidFill>
                  <a:srgbClr val="383B3B"/>
                </a:solidFill>
                <a:latin typeface="Verdana"/>
                <a:cs typeface="Verdana"/>
              </a:rPr>
              <a:t>contributions</a:t>
            </a:r>
            <a:r>
              <a:rPr sz="1300" spc="15" dirty="0">
                <a:solidFill>
                  <a:srgbClr val="383B3B"/>
                </a:solidFill>
                <a:latin typeface="Verdana"/>
                <a:cs typeface="Verdana"/>
              </a:rPr>
              <a:t> </a:t>
            </a:r>
            <a:r>
              <a:rPr sz="1300" spc="95" dirty="0">
                <a:solidFill>
                  <a:srgbClr val="383B3B"/>
                </a:solidFill>
                <a:latin typeface="Verdana"/>
                <a:cs typeface="Verdana"/>
              </a:rPr>
              <a:t>to</a:t>
            </a:r>
            <a:r>
              <a:rPr sz="1300" spc="15" dirty="0">
                <a:solidFill>
                  <a:srgbClr val="383B3B"/>
                </a:solidFill>
                <a:latin typeface="Verdana"/>
                <a:cs typeface="Verdana"/>
              </a:rPr>
              <a:t> </a:t>
            </a:r>
            <a:r>
              <a:rPr sz="1300" spc="105" dirty="0">
                <a:solidFill>
                  <a:srgbClr val="383B3B"/>
                </a:solidFill>
                <a:latin typeface="Verdana"/>
                <a:cs typeface="Verdana"/>
              </a:rPr>
              <a:t>the</a:t>
            </a:r>
            <a:r>
              <a:rPr sz="1300" spc="15" dirty="0">
                <a:solidFill>
                  <a:srgbClr val="383B3B"/>
                </a:solidFill>
                <a:latin typeface="Verdana"/>
                <a:cs typeface="Verdana"/>
              </a:rPr>
              <a:t> </a:t>
            </a:r>
            <a:r>
              <a:rPr sz="1300" spc="125" dirty="0">
                <a:solidFill>
                  <a:srgbClr val="383B3B"/>
                </a:solidFill>
                <a:latin typeface="Tahoma"/>
                <a:cs typeface="Tahoma"/>
              </a:rPr>
              <a:t>[</a:t>
            </a:r>
            <a:r>
              <a:rPr sz="1300" spc="125" dirty="0">
                <a:solidFill>
                  <a:srgbClr val="383B3B"/>
                </a:solidFill>
                <a:latin typeface="Verdana"/>
                <a:cs typeface="Verdana"/>
              </a:rPr>
              <a:t>PROJECT</a:t>
            </a:r>
            <a:r>
              <a:rPr sz="1300" spc="15" dirty="0">
                <a:solidFill>
                  <a:srgbClr val="383B3B"/>
                </a:solidFill>
                <a:latin typeface="Verdana"/>
                <a:cs typeface="Verdana"/>
              </a:rPr>
              <a:t> </a:t>
            </a:r>
            <a:r>
              <a:rPr sz="1300" spc="150" dirty="0">
                <a:solidFill>
                  <a:srgbClr val="383B3B"/>
                </a:solidFill>
                <a:latin typeface="Verdana"/>
                <a:cs typeface="Verdana"/>
              </a:rPr>
              <a:t>NAME</a:t>
            </a:r>
            <a:r>
              <a:rPr sz="1300" spc="150" dirty="0">
                <a:solidFill>
                  <a:srgbClr val="383B3B"/>
                </a:solidFill>
                <a:latin typeface="Tahoma"/>
                <a:cs typeface="Tahoma"/>
              </a:rPr>
              <a:t>].</a:t>
            </a:r>
            <a:endParaRPr sz="13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533670" y="1223124"/>
            <a:ext cx="990600" cy="9905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1559" y="1045851"/>
            <a:ext cx="88900" cy="177800"/>
          </a:xfrm>
          <a:custGeom>
            <a:avLst/>
            <a:gdLst/>
            <a:ahLst/>
            <a:cxnLst/>
            <a:rect l="l" t="t" r="r" b="b"/>
            <a:pathLst>
              <a:path w="88900" h="177800">
                <a:moveTo>
                  <a:pt x="88633" y="177258"/>
                </a:moveTo>
                <a:lnTo>
                  <a:pt x="0" y="88627"/>
                </a:lnTo>
                <a:lnTo>
                  <a:pt x="88633" y="0"/>
                </a:lnTo>
                <a:lnTo>
                  <a:pt x="88633" y="177258"/>
                </a:lnTo>
                <a:close/>
              </a:path>
            </a:pathLst>
          </a:custGeom>
          <a:solidFill>
            <a:srgbClr val="CC8F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1559" y="251559"/>
            <a:ext cx="971550" cy="883285"/>
          </a:xfrm>
          <a:custGeom>
            <a:avLst/>
            <a:gdLst/>
            <a:ahLst/>
            <a:cxnLst/>
            <a:rect l="l" t="t" r="r" b="b"/>
            <a:pathLst>
              <a:path w="971550" h="883285">
                <a:moveTo>
                  <a:pt x="0" y="882919"/>
                </a:moveTo>
                <a:lnTo>
                  <a:pt x="0" y="519125"/>
                </a:lnTo>
                <a:lnTo>
                  <a:pt x="519118" y="0"/>
                </a:lnTo>
                <a:lnTo>
                  <a:pt x="882925" y="0"/>
                </a:lnTo>
                <a:lnTo>
                  <a:pt x="963463" y="80547"/>
                </a:lnTo>
                <a:lnTo>
                  <a:pt x="802378" y="80547"/>
                </a:lnTo>
                <a:lnTo>
                  <a:pt x="0" y="882919"/>
                </a:lnTo>
                <a:close/>
              </a:path>
              <a:path w="971550" h="883285">
                <a:moveTo>
                  <a:pt x="971549" y="88633"/>
                </a:moveTo>
                <a:lnTo>
                  <a:pt x="794291" y="88633"/>
                </a:lnTo>
                <a:lnTo>
                  <a:pt x="802378" y="80547"/>
                </a:lnTo>
                <a:lnTo>
                  <a:pt x="963463" y="80547"/>
                </a:lnTo>
                <a:lnTo>
                  <a:pt x="971549" y="88633"/>
                </a:lnTo>
                <a:close/>
              </a:path>
            </a:pathLst>
          </a:custGeom>
          <a:solidFill>
            <a:srgbClr val="CC8F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1559" y="251559"/>
            <a:ext cx="971550" cy="971550"/>
          </a:xfrm>
          <a:custGeom>
            <a:avLst/>
            <a:gdLst/>
            <a:ahLst/>
            <a:cxnLst/>
            <a:rect l="l" t="t" r="r" b="b"/>
            <a:pathLst>
              <a:path w="971550" h="971550">
                <a:moveTo>
                  <a:pt x="88630" y="971549"/>
                </a:moveTo>
                <a:lnTo>
                  <a:pt x="0" y="882919"/>
                </a:lnTo>
                <a:lnTo>
                  <a:pt x="88630" y="794295"/>
                </a:lnTo>
                <a:lnTo>
                  <a:pt x="88630" y="971549"/>
                </a:lnTo>
                <a:close/>
              </a:path>
              <a:path w="971550" h="971550">
                <a:moveTo>
                  <a:pt x="971549" y="88630"/>
                </a:moveTo>
                <a:lnTo>
                  <a:pt x="794295" y="88630"/>
                </a:lnTo>
                <a:lnTo>
                  <a:pt x="882919" y="0"/>
                </a:lnTo>
                <a:lnTo>
                  <a:pt x="971549" y="88630"/>
                </a:lnTo>
                <a:close/>
              </a:path>
            </a:pathLst>
          </a:custGeom>
          <a:solidFill>
            <a:srgbClr val="383B3B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717460" y="6549290"/>
            <a:ext cx="88900" cy="177800"/>
          </a:xfrm>
          <a:custGeom>
            <a:avLst/>
            <a:gdLst/>
            <a:ahLst/>
            <a:cxnLst/>
            <a:rect l="l" t="t" r="r" b="b"/>
            <a:pathLst>
              <a:path w="88900" h="177800">
                <a:moveTo>
                  <a:pt x="0" y="0"/>
                </a:moveTo>
                <a:lnTo>
                  <a:pt x="88633" y="88630"/>
                </a:lnTo>
                <a:lnTo>
                  <a:pt x="0" y="177258"/>
                </a:lnTo>
                <a:lnTo>
                  <a:pt x="0" y="0"/>
                </a:lnTo>
                <a:close/>
              </a:path>
            </a:pathLst>
          </a:custGeom>
          <a:solidFill>
            <a:srgbClr val="CC8F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834544" y="6637921"/>
            <a:ext cx="971550" cy="883285"/>
          </a:xfrm>
          <a:custGeom>
            <a:avLst/>
            <a:gdLst/>
            <a:ahLst/>
            <a:cxnLst/>
            <a:rect l="l" t="t" r="r" b="b"/>
            <a:pathLst>
              <a:path w="971550" h="883284">
                <a:moveTo>
                  <a:pt x="971549" y="0"/>
                </a:moveTo>
                <a:lnTo>
                  <a:pt x="971549" y="363793"/>
                </a:lnTo>
                <a:lnTo>
                  <a:pt x="452431" y="882919"/>
                </a:lnTo>
                <a:lnTo>
                  <a:pt x="88624" y="882919"/>
                </a:lnTo>
                <a:lnTo>
                  <a:pt x="8086" y="802371"/>
                </a:lnTo>
                <a:lnTo>
                  <a:pt x="169171" y="802371"/>
                </a:lnTo>
                <a:lnTo>
                  <a:pt x="971549" y="0"/>
                </a:lnTo>
                <a:close/>
              </a:path>
              <a:path w="971550" h="883284">
                <a:moveTo>
                  <a:pt x="0" y="794285"/>
                </a:moveTo>
                <a:lnTo>
                  <a:pt x="177258" y="794285"/>
                </a:lnTo>
                <a:lnTo>
                  <a:pt x="169171" y="802371"/>
                </a:lnTo>
                <a:lnTo>
                  <a:pt x="8086" y="802371"/>
                </a:lnTo>
                <a:lnTo>
                  <a:pt x="0" y="794285"/>
                </a:lnTo>
                <a:close/>
              </a:path>
            </a:pathLst>
          </a:custGeom>
          <a:solidFill>
            <a:srgbClr val="CC8F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834544" y="6549290"/>
            <a:ext cx="971550" cy="971550"/>
          </a:xfrm>
          <a:custGeom>
            <a:avLst/>
            <a:gdLst/>
            <a:ahLst/>
            <a:cxnLst/>
            <a:rect l="l" t="t" r="r" b="b"/>
            <a:pathLst>
              <a:path w="971550" h="971550">
                <a:moveTo>
                  <a:pt x="882919" y="0"/>
                </a:moveTo>
                <a:lnTo>
                  <a:pt x="971549" y="88630"/>
                </a:lnTo>
                <a:lnTo>
                  <a:pt x="882919" y="177254"/>
                </a:lnTo>
                <a:lnTo>
                  <a:pt x="882919" y="0"/>
                </a:lnTo>
                <a:close/>
              </a:path>
              <a:path w="971550" h="971550">
                <a:moveTo>
                  <a:pt x="0" y="882919"/>
                </a:moveTo>
                <a:lnTo>
                  <a:pt x="177254" y="882919"/>
                </a:lnTo>
                <a:lnTo>
                  <a:pt x="88630" y="971549"/>
                </a:lnTo>
                <a:lnTo>
                  <a:pt x="0" y="882919"/>
                </a:lnTo>
                <a:close/>
              </a:path>
            </a:pathLst>
          </a:custGeom>
          <a:solidFill>
            <a:srgbClr val="383B3B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832619" y="263973"/>
            <a:ext cx="177800" cy="88900"/>
          </a:xfrm>
          <a:custGeom>
            <a:avLst/>
            <a:gdLst/>
            <a:ahLst/>
            <a:cxnLst/>
            <a:rect l="l" t="t" r="r" b="b"/>
            <a:pathLst>
              <a:path w="177800" h="88900">
                <a:moveTo>
                  <a:pt x="0" y="88633"/>
                </a:moveTo>
                <a:lnTo>
                  <a:pt x="88630" y="0"/>
                </a:lnTo>
                <a:lnTo>
                  <a:pt x="177258" y="88633"/>
                </a:lnTo>
                <a:lnTo>
                  <a:pt x="0" y="88633"/>
                </a:lnTo>
                <a:close/>
              </a:path>
            </a:pathLst>
          </a:custGeom>
          <a:solidFill>
            <a:srgbClr val="CC8F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21250" y="263973"/>
            <a:ext cx="883285" cy="971550"/>
          </a:xfrm>
          <a:custGeom>
            <a:avLst/>
            <a:gdLst/>
            <a:ahLst/>
            <a:cxnLst/>
            <a:rect l="l" t="t" r="r" b="b"/>
            <a:pathLst>
              <a:path w="883284" h="971550">
                <a:moveTo>
                  <a:pt x="0" y="0"/>
                </a:moveTo>
                <a:lnTo>
                  <a:pt x="363793" y="0"/>
                </a:lnTo>
                <a:lnTo>
                  <a:pt x="882919" y="519118"/>
                </a:lnTo>
                <a:lnTo>
                  <a:pt x="882919" y="882925"/>
                </a:lnTo>
                <a:lnTo>
                  <a:pt x="802371" y="963463"/>
                </a:lnTo>
                <a:lnTo>
                  <a:pt x="802371" y="802378"/>
                </a:lnTo>
                <a:lnTo>
                  <a:pt x="0" y="0"/>
                </a:lnTo>
                <a:close/>
              </a:path>
              <a:path w="883284" h="971550">
                <a:moveTo>
                  <a:pt x="794285" y="971549"/>
                </a:moveTo>
                <a:lnTo>
                  <a:pt x="794285" y="794291"/>
                </a:lnTo>
                <a:lnTo>
                  <a:pt x="802371" y="802378"/>
                </a:lnTo>
                <a:lnTo>
                  <a:pt x="802371" y="963463"/>
                </a:lnTo>
                <a:lnTo>
                  <a:pt x="794285" y="971549"/>
                </a:lnTo>
                <a:close/>
              </a:path>
            </a:pathLst>
          </a:custGeom>
          <a:solidFill>
            <a:srgbClr val="CC8F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832619" y="263973"/>
            <a:ext cx="971550" cy="971550"/>
          </a:xfrm>
          <a:custGeom>
            <a:avLst/>
            <a:gdLst/>
            <a:ahLst/>
            <a:cxnLst/>
            <a:rect l="l" t="t" r="r" b="b"/>
            <a:pathLst>
              <a:path w="971550" h="971550">
                <a:moveTo>
                  <a:pt x="0" y="88630"/>
                </a:moveTo>
                <a:lnTo>
                  <a:pt x="88630" y="0"/>
                </a:lnTo>
                <a:lnTo>
                  <a:pt x="177254" y="88630"/>
                </a:lnTo>
                <a:lnTo>
                  <a:pt x="0" y="88630"/>
                </a:lnTo>
                <a:close/>
              </a:path>
              <a:path w="971550" h="971550">
                <a:moveTo>
                  <a:pt x="882919" y="971549"/>
                </a:moveTo>
                <a:lnTo>
                  <a:pt x="882919" y="794295"/>
                </a:lnTo>
                <a:lnTo>
                  <a:pt x="971549" y="882919"/>
                </a:lnTo>
                <a:lnTo>
                  <a:pt x="882919" y="971549"/>
                </a:lnTo>
                <a:close/>
              </a:path>
            </a:pathLst>
          </a:custGeom>
          <a:solidFill>
            <a:srgbClr val="383B3B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59068" y="7446226"/>
            <a:ext cx="177800" cy="88900"/>
          </a:xfrm>
          <a:custGeom>
            <a:avLst/>
            <a:gdLst/>
            <a:ahLst/>
            <a:cxnLst/>
            <a:rect l="l" t="t" r="r" b="b"/>
            <a:pathLst>
              <a:path w="177800" h="88900">
                <a:moveTo>
                  <a:pt x="177258" y="0"/>
                </a:moveTo>
                <a:lnTo>
                  <a:pt x="88627" y="88633"/>
                </a:lnTo>
                <a:lnTo>
                  <a:pt x="0" y="0"/>
                </a:lnTo>
                <a:lnTo>
                  <a:pt x="177258" y="0"/>
                </a:lnTo>
                <a:close/>
              </a:path>
            </a:pathLst>
          </a:custGeom>
          <a:solidFill>
            <a:srgbClr val="CC8F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4776" y="6563311"/>
            <a:ext cx="883285" cy="971550"/>
          </a:xfrm>
          <a:custGeom>
            <a:avLst/>
            <a:gdLst/>
            <a:ahLst/>
            <a:cxnLst/>
            <a:rect l="l" t="t" r="r" b="b"/>
            <a:pathLst>
              <a:path w="883285" h="971550">
                <a:moveTo>
                  <a:pt x="882919" y="971549"/>
                </a:moveTo>
                <a:lnTo>
                  <a:pt x="519125" y="971549"/>
                </a:lnTo>
                <a:lnTo>
                  <a:pt x="0" y="452431"/>
                </a:lnTo>
                <a:lnTo>
                  <a:pt x="0" y="88624"/>
                </a:lnTo>
                <a:lnTo>
                  <a:pt x="80547" y="8086"/>
                </a:lnTo>
                <a:lnTo>
                  <a:pt x="80547" y="169171"/>
                </a:lnTo>
                <a:lnTo>
                  <a:pt x="882919" y="971549"/>
                </a:lnTo>
                <a:close/>
              </a:path>
              <a:path w="883285" h="971550">
                <a:moveTo>
                  <a:pt x="88633" y="0"/>
                </a:moveTo>
                <a:lnTo>
                  <a:pt x="88633" y="177258"/>
                </a:lnTo>
                <a:lnTo>
                  <a:pt x="80547" y="169171"/>
                </a:lnTo>
                <a:lnTo>
                  <a:pt x="80547" y="8086"/>
                </a:lnTo>
                <a:lnTo>
                  <a:pt x="88633" y="0"/>
                </a:lnTo>
                <a:close/>
              </a:path>
            </a:pathLst>
          </a:custGeom>
          <a:solidFill>
            <a:srgbClr val="CC8F2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4776" y="6563311"/>
            <a:ext cx="971550" cy="971550"/>
          </a:xfrm>
          <a:custGeom>
            <a:avLst/>
            <a:gdLst/>
            <a:ahLst/>
            <a:cxnLst/>
            <a:rect l="l" t="t" r="r" b="b"/>
            <a:pathLst>
              <a:path w="971550" h="971550">
                <a:moveTo>
                  <a:pt x="971549" y="882919"/>
                </a:moveTo>
                <a:lnTo>
                  <a:pt x="882919" y="971549"/>
                </a:lnTo>
                <a:lnTo>
                  <a:pt x="794295" y="882919"/>
                </a:lnTo>
                <a:lnTo>
                  <a:pt x="971549" y="882919"/>
                </a:lnTo>
                <a:close/>
              </a:path>
              <a:path w="971550" h="971550">
                <a:moveTo>
                  <a:pt x="88630" y="0"/>
                </a:moveTo>
                <a:lnTo>
                  <a:pt x="88630" y="177254"/>
                </a:lnTo>
                <a:lnTo>
                  <a:pt x="0" y="88630"/>
                </a:lnTo>
                <a:lnTo>
                  <a:pt x="88630" y="0"/>
                </a:lnTo>
                <a:close/>
              </a:path>
            </a:pathLst>
          </a:custGeom>
          <a:solidFill>
            <a:srgbClr val="383B3B">
              <a:alpha val="297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317661" y="5928419"/>
            <a:ext cx="2618740" cy="0"/>
          </a:xfrm>
          <a:custGeom>
            <a:avLst/>
            <a:gdLst/>
            <a:ahLst/>
            <a:cxnLst/>
            <a:rect l="l" t="t" r="r" b="b"/>
            <a:pathLst>
              <a:path w="2618740">
                <a:moveTo>
                  <a:pt x="0" y="0"/>
                </a:moveTo>
                <a:lnTo>
                  <a:pt x="2618285" y="0"/>
                </a:lnTo>
              </a:path>
            </a:pathLst>
          </a:custGeom>
          <a:ln w="28574">
            <a:solidFill>
              <a:srgbClr val="383B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298780" y="6046542"/>
            <a:ext cx="662940" cy="37401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59055">
              <a:lnSpc>
                <a:spcPct val="100000"/>
              </a:lnSpc>
              <a:spcBef>
                <a:spcPts val="305"/>
              </a:spcBef>
            </a:pPr>
            <a:r>
              <a:rPr sz="850" spc="235" dirty="0">
                <a:solidFill>
                  <a:srgbClr val="CC8F2E"/>
                </a:solidFill>
                <a:latin typeface="Arial Black"/>
                <a:cs typeface="Arial Black"/>
              </a:rPr>
              <a:t>N</a:t>
            </a:r>
            <a:r>
              <a:rPr sz="850" spc="-130" dirty="0">
                <a:solidFill>
                  <a:srgbClr val="CC8F2E"/>
                </a:solidFill>
                <a:latin typeface="Arial Black"/>
                <a:cs typeface="Arial Black"/>
              </a:rPr>
              <a:t> </a:t>
            </a:r>
            <a:r>
              <a:rPr sz="850" spc="260" dirty="0">
                <a:solidFill>
                  <a:srgbClr val="CC8F2E"/>
                </a:solidFill>
                <a:latin typeface="Arial Black"/>
                <a:cs typeface="Arial Black"/>
              </a:rPr>
              <a:t>A</a:t>
            </a:r>
            <a:r>
              <a:rPr sz="850" spc="-125" dirty="0">
                <a:solidFill>
                  <a:srgbClr val="CC8F2E"/>
                </a:solidFill>
                <a:latin typeface="Arial Black"/>
                <a:cs typeface="Arial Black"/>
              </a:rPr>
              <a:t> </a:t>
            </a:r>
            <a:r>
              <a:rPr sz="850" spc="285" dirty="0">
                <a:solidFill>
                  <a:srgbClr val="CC8F2E"/>
                </a:solidFill>
                <a:latin typeface="Arial Black"/>
                <a:cs typeface="Arial Black"/>
              </a:rPr>
              <a:t>M</a:t>
            </a:r>
            <a:r>
              <a:rPr sz="850" spc="-125" dirty="0">
                <a:solidFill>
                  <a:srgbClr val="CC8F2E"/>
                </a:solidFill>
                <a:latin typeface="Arial Black"/>
                <a:cs typeface="Arial Black"/>
              </a:rPr>
              <a:t> </a:t>
            </a:r>
            <a:r>
              <a:rPr sz="850" spc="195" dirty="0">
                <a:solidFill>
                  <a:srgbClr val="CC8F2E"/>
                </a:solidFill>
                <a:latin typeface="Arial Black"/>
                <a:cs typeface="Arial Black"/>
              </a:rPr>
              <a:t>E</a:t>
            </a:r>
            <a:endParaRPr sz="8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050" spc="105" dirty="0">
                <a:latin typeface="Verdana"/>
                <a:cs typeface="Verdana"/>
              </a:rPr>
              <a:t>position</a:t>
            </a:r>
            <a:endParaRPr sz="10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0"/>
                </a:moveTo>
                <a:lnTo>
                  <a:pt x="10058399" y="0"/>
                </a:lnTo>
                <a:lnTo>
                  <a:pt x="10058399" y="7772399"/>
                </a:lnTo>
                <a:lnTo>
                  <a:pt x="0" y="7772399"/>
                </a:lnTo>
                <a:lnTo>
                  <a:pt x="0" y="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"/>
            <a:ext cx="795655" cy="944880"/>
          </a:xfrm>
          <a:custGeom>
            <a:avLst/>
            <a:gdLst/>
            <a:ahLst/>
            <a:cxnLst/>
            <a:rect l="l" t="t" r="r" b="b"/>
            <a:pathLst>
              <a:path w="795655" h="944880">
                <a:moveTo>
                  <a:pt x="582280" y="676303"/>
                </a:moveTo>
                <a:lnTo>
                  <a:pt x="476057" y="570079"/>
                </a:lnTo>
                <a:lnTo>
                  <a:pt x="496168" y="585568"/>
                </a:lnTo>
                <a:lnTo>
                  <a:pt x="516918" y="593463"/>
                </a:lnTo>
                <a:lnTo>
                  <a:pt x="539308" y="596284"/>
                </a:lnTo>
                <a:lnTo>
                  <a:pt x="565201" y="596561"/>
                </a:lnTo>
                <a:lnTo>
                  <a:pt x="598069" y="597064"/>
                </a:lnTo>
                <a:lnTo>
                  <a:pt x="672551" y="617423"/>
                </a:lnTo>
                <a:lnTo>
                  <a:pt x="711107" y="646981"/>
                </a:lnTo>
                <a:lnTo>
                  <a:pt x="740453" y="685251"/>
                </a:lnTo>
                <a:lnTo>
                  <a:pt x="755440" y="723071"/>
                </a:lnTo>
                <a:lnTo>
                  <a:pt x="761534" y="792893"/>
                </a:lnTo>
                <a:lnTo>
                  <a:pt x="761698" y="808403"/>
                </a:lnTo>
                <a:lnTo>
                  <a:pt x="655911" y="702617"/>
                </a:lnTo>
                <a:lnTo>
                  <a:pt x="635800" y="687128"/>
                </a:lnTo>
                <a:lnTo>
                  <a:pt x="615050" y="679233"/>
                </a:lnTo>
                <a:lnTo>
                  <a:pt x="592660" y="676412"/>
                </a:lnTo>
                <a:lnTo>
                  <a:pt x="582280" y="676303"/>
                </a:lnTo>
                <a:close/>
              </a:path>
              <a:path w="795655" h="944880">
                <a:moveTo>
                  <a:pt x="0" y="59258"/>
                </a:moveTo>
                <a:lnTo>
                  <a:pt x="0" y="0"/>
                </a:lnTo>
                <a:lnTo>
                  <a:pt x="56418" y="0"/>
                </a:lnTo>
                <a:lnTo>
                  <a:pt x="87640" y="23939"/>
                </a:lnTo>
                <a:lnTo>
                  <a:pt x="116984" y="62202"/>
                </a:lnTo>
                <a:lnTo>
                  <a:pt x="131970" y="99974"/>
                </a:lnTo>
                <a:lnTo>
                  <a:pt x="138059" y="169419"/>
                </a:lnTo>
                <a:lnTo>
                  <a:pt x="138228" y="185360"/>
                </a:lnTo>
                <a:lnTo>
                  <a:pt x="32224" y="79355"/>
                </a:lnTo>
                <a:lnTo>
                  <a:pt x="12113" y="63867"/>
                </a:lnTo>
                <a:lnTo>
                  <a:pt x="0" y="59258"/>
                </a:lnTo>
                <a:close/>
              </a:path>
              <a:path w="795655" h="944880">
                <a:moveTo>
                  <a:pt x="270548" y="364997"/>
                </a:moveTo>
                <a:lnTo>
                  <a:pt x="164543" y="258992"/>
                </a:lnTo>
                <a:lnTo>
                  <a:pt x="184654" y="274480"/>
                </a:lnTo>
                <a:lnTo>
                  <a:pt x="205404" y="282376"/>
                </a:lnTo>
                <a:lnTo>
                  <a:pt x="227794" y="285196"/>
                </a:lnTo>
                <a:lnTo>
                  <a:pt x="254120" y="285480"/>
                </a:lnTo>
                <a:lnTo>
                  <a:pt x="286737" y="285979"/>
                </a:lnTo>
                <a:lnTo>
                  <a:pt x="361044" y="306335"/>
                </a:lnTo>
                <a:lnTo>
                  <a:pt x="399595" y="335895"/>
                </a:lnTo>
                <a:lnTo>
                  <a:pt x="428686" y="373837"/>
                </a:lnTo>
                <a:lnTo>
                  <a:pt x="443541" y="411332"/>
                </a:lnTo>
                <a:lnTo>
                  <a:pt x="449578" y="480938"/>
                </a:lnTo>
                <a:lnTo>
                  <a:pt x="449747" y="496879"/>
                </a:lnTo>
                <a:lnTo>
                  <a:pt x="344179" y="391311"/>
                </a:lnTo>
                <a:lnTo>
                  <a:pt x="324068" y="375822"/>
                </a:lnTo>
                <a:lnTo>
                  <a:pt x="303318" y="367927"/>
                </a:lnTo>
                <a:lnTo>
                  <a:pt x="280928" y="365106"/>
                </a:lnTo>
                <a:lnTo>
                  <a:pt x="270548" y="364997"/>
                </a:lnTo>
                <a:close/>
              </a:path>
              <a:path w="795655" h="944880">
                <a:moveTo>
                  <a:pt x="739950" y="944804"/>
                </a:moveTo>
                <a:lnTo>
                  <a:pt x="703378" y="899308"/>
                </a:lnTo>
                <a:lnTo>
                  <a:pt x="688456" y="861553"/>
                </a:lnTo>
                <a:lnTo>
                  <a:pt x="682390" y="791758"/>
                </a:lnTo>
                <a:lnTo>
                  <a:pt x="682116" y="765867"/>
                </a:lnTo>
                <a:lnTo>
                  <a:pt x="679295" y="743478"/>
                </a:lnTo>
                <a:lnTo>
                  <a:pt x="671400" y="722727"/>
                </a:lnTo>
                <a:lnTo>
                  <a:pt x="655911" y="702617"/>
                </a:lnTo>
                <a:lnTo>
                  <a:pt x="761698" y="808403"/>
                </a:lnTo>
                <a:lnTo>
                  <a:pt x="772524" y="861924"/>
                </a:lnTo>
                <a:lnTo>
                  <a:pt x="795366" y="889388"/>
                </a:lnTo>
                <a:lnTo>
                  <a:pt x="739950" y="944804"/>
                </a:lnTo>
                <a:close/>
              </a:path>
              <a:path w="795655" h="944880">
                <a:moveTo>
                  <a:pt x="109127" y="314408"/>
                </a:moveTo>
                <a:lnTo>
                  <a:pt x="79783" y="276139"/>
                </a:lnTo>
                <a:lnTo>
                  <a:pt x="64796" y="238319"/>
                </a:lnTo>
                <a:lnTo>
                  <a:pt x="58702" y="168497"/>
                </a:lnTo>
                <a:lnTo>
                  <a:pt x="58428" y="142606"/>
                </a:lnTo>
                <a:lnTo>
                  <a:pt x="55608" y="120217"/>
                </a:lnTo>
                <a:lnTo>
                  <a:pt x="47712" y="99466"/>
                </a:lnTo>
                <a:lnTo>
                  <a:pt x="32224" y="79355"/>
                </a:lnTo>
                <a:lnTo>
                  <a:pt x="138228" y="185360"/>
                </a:lnTo>
                <a:lnTo>
                  <a:pt x="149054" y="238881"/>
                </a:lnTo>
                <a:lnTo>
                  <a:pt x="270548" y="364997"/>
                </a:lnTo>
                <a:lnTo>
                  <a:pt x="221985" y="364324"/>
                </a:lnTo>
                <a:lnTo>
                  <a:pt x="185676" y="358986"/>
                </a:lnTo>
                <a:lnTo>
                  <a:pt x="147678" y="343967"/>
                </a:lnTo>
                <a:lnTo>
                  <a:pt x="109127" y="314408"/>
                </a:lnTo>
                <a:close/>
              </a:path>
              <a:path w="795655" h="944880">
                <a:moveTo>
                  <a:pt x="420859" y="625713"/>
                </a:moveTo>
                <a:lnTo>
                  <a:pt x="391299" y="587162"/>
                </a:lnTo>
                <a:lnTo>
                  <a:pt x="376280" y="549164"/>
                </a:lnTo>
                <a:lnTo>
                  <a:pt x="370429" y="479371"/>
                </a:lnTo>
                <a:lnTo>
                  <a:pt x="370322" y="454500"/>
                </a:lnTo>
                <a:lnTo>
                  <a:pt x="367617" y="432227"/>
                </a:lnTo>
                <a:lnTo>
                  <a:pt x="359756" y="411510"/>
                </a:lnTo>
                <a:lnTo>
                  <a:pt x="344179" y="391311"/>
                </a:lnTo>
                <a:lnTo>
                  <a:pt x="449747" y="496879"/>
                </a:lnTo>
                <a:lnTo>
                  <a:pt x="460568" y="549968"/>
                </a:lnTo>
                <a:lnTo>
                  <a:pt x="582280" y="676303"/>
                </a:lnTo>
                <a:lnTo>
                  <a:pt x="533717" y="675629"/>
                </a:lnTo>
                <a:lnTo>
                  <a:pt x="497408" y="670292"/>
                </a:lnTo>
                <a:lnTo>
                  <a:pt x="459410" y="655273"/>
                </a:lnTo>
                <a:lnTo>
                  <a:pt x="420859" y="625713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50886" y="1"/>
            <a:ext cx="153670" cy="30480"/>
          </a:xfrm>
          <a:custGeom>
            <a:avLst/>
            <a:gdLst/>
            <a:ahLst/>
            <a:cxnLst/>
            <a:rect l="l" t="t" r="r" b="b"/>
            <a:pathLst>
              <a:path w="153669" h="30480">
                <a:moveTo>
                  <a:pt x="136081" y="17448"/>
                </a:moveTo>
                <a:lnTo>
                  <a:pt x="103576" y="29896"/>
                </a:lnTo>
                <a:lnTo>
                  <a:pt x="72245" y="26961"/>
                </a:lnTo>
                <a:lnTo>
                  <a:pt x="40733" y="18219"/>
                </a:lnTo>
                <a:lnTo>
                  <a:pt x="7682" y="13243"/>
                </a:lnTo>
                <a:lnTo>
                  <a:pt x="0" y="0"/>
                </a:lnTo>
                <a:lnTo>
                  <a:pt x="153385" y="0"/>
                </a:lnTo>
                <a:lnTo>
                  <a:pt x="136081" y="174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08363" y="262455"/>
            <a:ext cx="262890" cy="249554"/>
          </a:xfrm>
          <a:custGeom>
            <a:avLst/>
            <a:gdLst/>
            <a:ahLst/>
            <a:cxnLst/>
            <a:rect l="l" t="t" r="r" b="b"/>
            <a:pathLst>
              <a:path w="262890" h="249554">
                <a:moveTo>
                  <a:pt x="186414" y="244967"/>
                </a:moveTo>
                <a:lnTo>
                  <a:pt x="120028" y="240648"/>
                </a:lnTo>
                <a:lnTo>
                  <a:pt x="57914" y="194720"/>
                </a:lnTo>
                <a:lnTo>
                  <a:pt x="32638" y="162404"/>
                </a:lnTo>
                <a:lnTo>
                  <a:pt x="13446" y="127188"/>
                </a:lnTo>
                <a:lnTo>
                  <a:pt x="0" y="58057"/>
                </a:lnTo>
                <a:lnTo>
                  <a:pt x="9089" y="29144"/>
                </a:lnTo>
                <a:lnTo>
                  <a:pt x="30949" y="7334"/>
                </a:lnTo>
                <a:lnTo>
                  <a:pt x="56152" y="0"/>
                </a:lnTo>
                <a:lnTo>
                  <a:pt x="85660" y="3657"/>
                </a:lnTo>
                <a:lnTo>
                  <a:pt x="129832" y="47289"/>
                </a:lnTo>
                <a:lnTo>
                  <a:pt x="102416" y="87246"/>
                </a:lnTo>
                <a:lnTo>
                  <a:pt x="106824" y="119202"/>
                </a:lnTo>
                <a:lnTo>
                  <a:pt x="118465" y="149433"/>
                </a:lnTo>
                <a:lnTo>
                  <a:pt x="137843" y="172227"/>
                </a:lnTo>
                <a:lnTo>
                  <a:pt x="165462" y="181870"/>
                </a:lnTo>
                <a:lnTo>
                  <a:pt x="256290" y="136528"/>
                </a:lnTo>
                <a:lnTo>
                  <a:pt x="262279" y="165063"/>
                </a:lnTo>
                <a:lnTo>
                  <a:pt x="242666" y="193138"/>
                </a:lnTo>
                <a:lnTo>
                  <a:pt x="225082" y="216108"/>
                </a:lnTo>
                <a:lnTo>
                  <a:pt x="207130" y="233532"/>
                </a:lnTo>
                <a:lnTo>
                  <a:pt x="186414" y="244967"/>
                </a:lnTo>
                <a:close/>
              </a:path>
              <a:path w="262890" h="249554">
                <a:moveTo>
                  <a:pt x="256290" y="136528"/>
                </a:moveTo>
                <a:lnTo>
                  <a:pt x="165462" y="181870"/>
                </a:lnTo>
                <a:lnTo>
                  <a:pt x="148450" y="164511"/>
                </a:lnTo>
                <a:lnTo>
                  <a:pt x="133703" y="139470"/>
                </a:lnTo>
                <a:lnTo>
                  <a:pt x="124864" y="110396"/>
                </a:lnTo>
                <a:lnTo>
                  <a:pt x="125579" y="80937"/>
                </a:lnTo>
                <a:lnTo>
                  <a:pt x="157957" y="55211"/>
                </a:lnTo>
                <a:lnTo>
                  <a:pt x="188749" y="52486"/>
                </a:lnTo>
                <a:lnTo>
                  <a:pt x="216267" y="67435"/>
                </a:lnTo>
                <a:lnTo>
                  <a:pt x="238821" y="94732"/>
                </a:lnTo>
                <a:lnTo>
                  <a:pt x="254721" y="129050"/>
                </a:lnTo>
                <a:lnTo>
                  <a:pt x="256290" y="1365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53137" y="1"/>
            <a:ext cx="253774" cy="131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6537" y="174049"/>
            <a:ext cx="311785" cy="267335"/>
          </a:xfrm>
          <a:custGeom>
            <a:avLst/>
            <a:gdLst/>
            <a:ahLst/>
            <a:cxnLst/>
            <a:rect l="l" t="t" r="r" b="b"/>
            <a:pathLst>
              <a:path w="311784" h="267334">
                <a:moveTo>
                  <a:pt x="232094" y="6195"/>
                </a:moveTo>
                <a:lnTo>
                  <a:pt x="65361" y="89429"/>
                </a:lnTo>
                <a:lnTo>
                  <a:pt x="90974" y="49473"/>
                </a:lnTo>
                <a:lnTo>
                  <a:pt x="126636" y="20364"/>
                </a:lnTo>
                <a:lnTo>
                  <a:pt x="167971" y="3430"/>
                </a:lnTo>
                <a:lnTo>
                  <a:pt x="210601" y="0"/>
                </a:lnTo>
                <a:lnTo>
                  <a:pt x="232094" y="6195"/>
                </a:lnTo>
                <a:close/>
              </a:path>
              <a:path w="311784" h="267334">
                <a:moveTo>
                  <a:pt x="252518" y="242961"/>
                </a:moveTo>
                <a:lnTo>
                  <a:pt x="209563" y="262901"/>
                </a:lnTo>
                <a:lnTo>
                  <a:pt x="169415" y="267220"/>
                </a:lnTo>
                <a:lnTo>
                  <a:pt x="131766" y="258901"/>
                </a:lnTo>
                <a:lnTo>
                  <a:pt x="96307" y="240922"/>
                </a:lnTo>
                <a:lnTo>
                  <a:pt x="62731" y="216264"/>
                </a:lnTo>
                <a:lnTo>
                  <a:pt x="30731" y="187909"/>
                </a:lnTo>
                <a:lnTo>
                  <a:pt x="0" y="158836"/>
                </a:lnTo>
                <a:lnTo>
                  <a:pt x="5154" y="136654"/>
                </a:lnTo>
                <a:lnTo>
                  <a:pt x="20248" y="115684"/>
                </a:lnTo>
                <a:lnTo>
                  <a:pt x="41559" y="98939"/>
                </a:lnTo>
                <a:lnTo>
                  <a:pt x="65361" y="89429"/>
                </a:lnTo>
                <a:lnTo>
                  <a:pt x="232094" y="6195"/>
                </a:lnTo>
                <a:lnTo>
                  <a:pt x="250150" y="11399"/>
                </a:lnTo>
                <a:lnTo>
                  <a:pt x="270633" y="28988"/>
                </a:lnTo>
                <a:lnTo>
                  <a:pt x="120054" y="104158"/>
                </a:lnTo>
                <a:lnTo>
                  <a:pt x="128277" y="128531"/>
                </a:lnTo>
                <a:lnTo>
                  <a:pt x="128510" y="142399"/>
                </a:lnTo>
                <a:lnTo>
                  <a:pt x="120004" y="156723"/>
                </a:lnTo>
                <a:lnTo>
                  <a:pt x="145928" y="182652"/>
                </a:lnTo>
                <a:lnTo>
                  <a:pt x="175194" y="203467"/>
                </a:lnTo>
                <a:lnTo>
                  <a:pt x="207378" y="209323"/>
                </a:lnTo>
                <a:lnTo>
                  <a:pt x="305884" y="160148"/>
                </a:lnTo>
                <a:lnTo>
                  <a:pt x="303286" y="174941"/>
                </a:lnTo>
                <a:lnTo>
                  <a:pt x="283094" y="213919"/>
                </a:lnTo>
                <a:lnTo>
                  <a:pt x="252518" y="242961"/>
                </a:lnTo>
                <a:close/>
              </a:path>
              <a:path w="311784" h="267334">
                <a:moveTo>
                  <a:pt x="305884" y="160148"/>
                </a:moveTo>
                <a:lnTo>
                  <a:pt x="207378" y="209323"/>
                </a:lnTo>
                <a:lnTo>
                  <a:pt x="242051" y="190369"/>
                </a:lnTo>
                <a:lnTo>
                  <a:pt x="240818" y="150232"/>
                </a:lnTo>
                <a:lnTo>
                  <a:pt x="221277" y="117221"/>
                </a:lnTo>
                <a:lnTo>
                  <a:pt x="190152" y="95657"/>
                </a:lnTo>
                <a:lnTo>
                  <a:pt x="154170" y="89862"/>
                </a:lnTo>
                <a:lnTo>
                  <a:pt x="120054" y="104158"/>
                </a:lnTo>
                <a:lnTo>
                  <a:pt x="270633" y="28988"/>
                </a:lnTo>
                <a:lnTo>
                  <a:pt x="282240" y="38956"/>
                </a:lnTo>
                <a:lnTo>
                  <a:pt x="304791" y="83404"/>
                </a:lnTo>
                <a:lnTo>
                  <a:pt x="311162" y="130084"/>
                </a:lnTo>
                <a:lnTo>
                  <a:pt x="305884" y="160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40714" y="105767"/>
            <a:ext cx="155568" cy="1473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68955" y="1"/>
            <a:ext cx="137877" cy="1225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40228" y="328665"/>
            <a:ext cx="202669" cy="2376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3445" y="655893"/>
            <a:ext cx="273050" cy="241935"/>
          </a:xfrm>
          <a:custGeom>
            <a:avLst/>
            <a:gdLst/>
            <a:ahLst/>
            <a:cxnLst/>
            <a:rect l="l" t="t" r="r" b="b"/>
            <a:pathLst>
              <a:path w="273050" h="241934">
                <a:moveTo>
                  <a:pt x="239746" y="213227"/>
                </a:moveTo>
                <a:lnTo>
                  <a:pt x="192265" y="234672"/>
                </a:lnTo>
                <a:lnTo>
                  <a:pt x="149155" y="241705"/>
                </a:lnTo>
                <a:lnTo>
                  <a:pt x="110732" y="235728"/>
                </a:lnTo>
                <a:lnTo>
                  <a:pt x="49213" y="190348"/>
                </a:lnTo>
                <a:lnTo>
                  <a:pt x="26750" y="153746"/>
                </a:lnTo>
                <a:lnTo>
                  <a:pt x="10240" y="109737"/>
                </a:lnTo>
                <a:lnTo>
                  <a:pt x="0" y="59722"/>
                </a:lnTo>
                <a:lnTo>
                  <a:pt x="11570" y="51779"/>
                </a:lnTo>
                <a:lnTo>
                  <a:pt x="19773" y="41165"/>
                </a:lnTo>
                <a:lnTo>
                  <a:pt x="26529" y="27736"/>
                </a:lnTo>
                <a:lnTo>
                  <a:pt x="33759" y="11345"/>
                </a:lnTo>
                <a:lnTo>
                  <a:pt x="57654" y="2807"/>
                </a:lnTo>
                <a:lnTo>
                  <a:pt x="79640" y="0"/>
                </a:lnTo>
                <a:lnTo>
                  <a:pt x="99732" y="2867"/>
                </a:lnTo>
                <a:lnTo>
                  <a:pt x="117941" y="11353"/>
                </a:lnTo>
                <a:lnTo>
                  <a:pt x="127037" y="33677"/>
                </a:lnTo>
                <a:lnTo>
                  <a:pt x="123576" y="51812"/>
                </a:lnTo>
                <a:lnTo>
                  <a:pt x="116221" y="68644"/>
                </a:lnTo>
                <a:lnTo>
                  <a:pt x="113634" y="87060"/>
                </a:lnTo>
                <a:lnTo>
                  <a:pt x="157103" y="65360"/>
                </a:lnTo>
                <a:lnTo>
                  <a:pt x="196964" y="55091"/>
                </a:lnTo>
                <a:lnTo>
                  <a:pt x="236487" y="59395"/>
                </a:lnTo>
                <a:lnTo>
                  <a:pt x="265196" y="84956"/>
                </a:lnTo>
                <a:lnTo>
                  <a:pt x="272701" y="117380"/>
                </a:lnTo>
                <a:lnTo>
                  <a:pt x="265101" y="149371"/>
                </a:lnTo>
                <a:lnTo>
                  <a:pt x="251185" y="181221"/>
                </a:lnTo>
                <a:lnTo>
                  <a:pt x="239746" y="213227"/>
                </a:lnTo>
                <a:close/>
              </a:path>
              <a:path w="273050" h="241934">
                <a:moveTo>
                  <a:pt x="157103" y="65360"/>
                </a:moveTo>
                <a:lnTo>
                  <a:pt x="113634" y="87060"/>
                </a:lnTo>
                <a:lnTo>
                  <a:pt x="153666" y="66245"/>
                </a:lnTo>
                <a:lnTo>
                  <a:pt x="157103" y="65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91957" y="419913"/>
            <a:ext cx="198262" cy="2305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642123" y="803935"/>
            <a:ext cx="194386" cy="1913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425055" y="263460"/>
            <a:ext cx="150173" cy="1997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75976" y="1081536"/>
            <a:ext cx="186138" cy="2310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983781" y="815058"/>
            <a:ext cx="168662" cy="1554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310108" y="770360"/>
            <a:ext cx="240012" cy="20055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46337" y="1125870"/>
            <a:ext cx="247015" cy="285750"/>
          </a:xfrm>
          <a:custGeom>
            <a:avLst/>
            <a:gdLst/>
            <a:ahLst/>
            <a:cxnLst/>
            <a:rect l="l" t="t" r="r" b="b"/>
            <a:pathLst>
              <a:path w="247014" h="285750">
                <a:moveTo>
                  <a:pt x="160631" y="275678"/>
                </a:moveTo>
                <a:lnTo>
                  <a:pt x="125512" y="285157"/>
                </a:lnTo>
                <a:lnTo>
                  <a:pt x="88219" y="281092"/>
                </a:lnTo>
                <a:lnTo>
                  <a:pt x="50389" y="260601"/>
                </a:lnTo>
                <a:lnTo>
                  <a:pt x="27947" y="235601"/>
                </a:lnTo>
                <a:lnTo>
                  <a:pt x="10383" y="202769"/>
                </a:lnTo>
                <a:lnTo>
                  <a:pt x="224" y="168358"/>
                </a:lnTo>
                <a:lnTo>
                  <a:pt x="0" y="138621"/>
                </a:lnTo>
                <a:lnTo>
                  <a:pt x="5535" y="127890"/>
                </a:lnTo>
                <a:lnTo>
                  <a:pt x="14936" y="118974"/>
                </a:lnTo>
                <a:lnTo>
                  <a:pt x="25834" y="108839"/>
                </a:lnTo>
                <a:lnTo>
                  <a:pt x="35858" y="94450"/>
                </a:lnTo>
                <a:lnTo>
                  <a:pt x="44822" y="69839"/>
                </a:lnTo>
                <a:lnTo>
                  <a:pt x="49120" y="48974"/>
                </a:lnTo>
                <a:lnTo>
                  <a:pt x="55229" y="30872"/>
                </a:lnTo>
                <a:lnTo>
                  <a:pt x="69623" y="14546"/>
                </a:lnTo>
                <a:lnTo>
                  <a:pt x="103163" y="0"/>
                </a:lnTo>
                <a:lnTo>
                  <a:pt x="139356" y="2089"/>
                </a:lnTo>
                <a:lnTo>
                  <a:pt x="174985" y="18273"/>
                </a:lnTo>
                <a:lnTo>
                  <a:pt x="191396" y="32567"/>
                </a:lnTo>
                <a:lnTo>
                  <a:pt x="63221" y="96553"/>
                </a:lnTo>
                <a:lnTo>
                  <a:pt x="60281" y="126971"/>
                </a:lnTo>
                <a:lnTo>
                  <a:pt x="73132" y="185303"/>
                </a:lnTo>
                <a:lnTo>
                  <a:pt x="94634" y="222730"/>
                </a:lnTo>
                <a:lnTo>
                  <a:pt x="138555" y="228338"/>
                </a:lnTo>
                <a:lnTo>
                  <a:pt x="161172" y="223556"/>
                </a:lnTo>
                <a:lnTo>
                  <a:pt x="239567" y="184421"/>
                </a:lnTo>
                <a:lnTo>
                  <a:pt x="236573" y="194797"/>
                </a:lnTo>
                <a:lnTo>
                  <a:pt x="217799" y="227617"/>
                </a:lnTo>
                <a:lnTo>
                  <a:pt x="191939" y="255537"/>
                </a:lnTo>
                <a:lnTo>
                  <a:pt x="160631" y="275678"/>
                </a:lnTo>
                <a:close/>
              </a:path>
              <a:path w="247014" h="285750">
                <a:moveTo>
                  <a:pt x="239567" y="184421"/>
                </a:moveTo>
                <a:lnTo>
                  <a:pt x="161172" y="223556"/>
                </a:lnTo>
                <a:lnTo>
                  <a:pt x="183060" y="210111"/>
                </a:lnTo>
                <a:lnTo>
                  <a:pt x="182962" y="171623"/>
                </a:lnTo>
                <a:lnTo>
                  <a:pt x="166199" y="136096"/>
                </a:lnTo>
                <a:lnTo>
                  <a:pt x="137501" y="108457"/>
                </a:lnTo>
                <a:lnTo>
                  <a:pt x="101599" y="93633"/>
                </a:lnTo>
                <a:lnTo>
                  <a:pt x="63221" y="96553"/>
                </a:lnTo>
                <a:lnTo>
                  <a:pt x="191396" y="32567"/>
                </a:lnTo>
                <a:lnTo>
                  <a:pt x="206834" y="46013"/>
                </a:lnTo>
                <a:lnTo>
                  <a:pt x="231683" y="82766"/>
                </a:lnTo>
                <a:lnTo>
                  <a:pt x="246317" y="125993"/>
                </a:lnTo>
                <a:lnTo>
                  <a:pt x="246625" y="159962"/>
                </a:lnTo>
                <a:lnTo>
                  <a:pt x="239567" y="1844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50120" y="1098858"/>
            <a:ext cx="114482" cy="10514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5585" y="1523663"/>
            <a:ext cx="365125" cy="768350"/>
          </a:xfrm>
          <a:custGeom>
            <a:avLst/>
            <a:gdLst/>
            <a:ahLst/>
            <a:cxnLst/>
            <a:rect l="l" t="t" r="r" b="b"/>
            <a:pathLst>
              <a:path w="365125" h="768350">
                <a:moveTo>
                  <a:pt x="142889" y="767868"/>
                </a:moveTo>
                <a:lnTo>
                  <a:pt x="0" y="0"/>
                </a:lnTo>
                <a:lnTo>
                  <a:pt x="364651" y="581472"/>
                </a:lnTo>
                <a:lnTo>
                  <a:pt x="142889" y="767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973" y="1523663"/>
            <a:ext cx="273685" cy="768350"/>
          </a:xfrm>
          <a:custGeom>
            <a:avLst/>
            <a:gdLst/>
            <a:ahLst/>
            <a:cxnLst/>
            <a:rect l="l" t="t" r="r" b="b"/>
            <a:pathLst>
              <a:path w="273685" h="768350">
                <a:moveTo>
                  <a:pt x="273500" y="767868"/>
                </a:moveTo>
                <a:lnTo>
                  <a:pt x="512" y="674064"/>
                </a:lnTo>
                <a:lnTo>
                  <a:pt x="0" y="671307"/>
                </a:lnTo>
                <a:lnTo>
                  <a:pt x="130611" y="0"/>
                </a:lnTo>
                <a:lnTo>
                  <a:pt x="273500" y="767868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20336" y="3556436"/>
            <a:ext cx="149860" cy="90170"/>
          </a:xfrm>
          <a:custGeom>
            <a:avLst/>
            <a:gdLst/>
            <a:ahLst/>
            <a:cxnLst/>
            <a:rect l="l" t="t" r="r" b="b"/>
            <a:pathLst>
              <a:path w="149859" h="90170">
                <a:moveTo>
                  <a:pt x="134812" y="0"/>
                </a:moveTo>
                <a:lnTo>
                  <a:pt x="149767" y="43533"/>
                </a:lnTo>
                <a:lnTo>
                  <a:pt x="14954" y="89959"/>
                </a:lnTo>
                <a:lnTo>
                  <a:pt x="0" y="46425"/>
                </a:lnTo>
                <a:lnTo>
                  <a:pt x="134812" y="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94132" y="3035948"/>
            <a:ext cx="146050" cy="113664"/>
          </a:xfrm>
          <a:custGeom>
            <a:avLst/>
            <a:gdLst/>
            <a:ahLst/>
            <a:cxnLst/>
            <a:rect l="l" t="t" r="r" b="b"/>
            <a:pathLst>
              <a:path w="146050" h="113664">
                <a:moveTo>
                  <a:pt x="145657" y="74217"/>
                </a:moveTo>
                <a:lnTo>
                  <a:pt x="121662" y="113535"/>
                </a:lnTo>
                <a:lnTo>
                  <a:pt x="0" y="39317"/>
                </a:lnTo>
                <a:lnTo>
                  <a:pt x="23994" y="0"/>
                </a:lnTo>
                <a:lnTo>
                  <a:pt x="145657" y="742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9798" y="3193600"/>
            <a:ext cx="59055" cy="146685"/>
          </a:xfrm>
          <a:custGeom>
            <a:avLst/>
            <a:gdLst/>
            <a:ahLst/>
            <a:cxnLst/>
            <a:rect l="l" t="t" r="r" b="b"/>
            <a:pathLst>
              <a:path w="59054" h="146685">
                <a:moveTo>
                  <a:pt x="58855" y="141981"/>
                </a:moveTo>
                <a:lnTo>
                  <a:pt x="13009" y="146220"/>
                </a:lnTo>
                <a:lnTo>
                  <a:pt x="0" y="4238"/>
                </a:lnTo>
                <a:lnTo>
                  <a:pt x="45845" y="0"/>
                </a:lnTo>
                <a:lnTo>
                  <a:pt x="58855" y="141981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8435" y="3232951"/>
            <a:ext cx="130810" cy="136525"/>
          </a:xfrm>
          <a:custGeom>
            <a:avLst/>
            <a:gdLst/>
            <a:ahLst/>
            <a:cxnLst/>
            <a:rect l="l" t="t" r="r" b="b"/>
            <a:pathLst>
              <a:path w="130810" h="136525">
                <a:moveTo>
                  <a:pt x="0" y="31204"/>
                </a:moveTo>
                <a:lnTo>
                  <a:pt x="33877" y="0"/>
                </a:lnTo>
                <a:lnTo>
                  <a:pt x="130398" y="104846"/>
                </a:lnTo>
                <a:lnTo>
                  <a:pt x="96520" y="136050"/>
                </a:lnTo>
                <a:lnTo>
                  <a:pt x="0" y="31204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0" y="3536506"/>
            <a:ext cx="143510" cy="97155"/>
          </a:xfrm>
          <a:custGeom>
            <a:avLst/>
            <a:gdLst/>
            <a:ahLst/>
            <a:cxnLst/>
            <a:rect l="l" t="t" r="r" b="b"/>
            <a:pathLst>
              <a:path w="143510" h="97154">
                <a:moveTo>
                  <a:pt x="11178" y="96844"/>
                </a:moveTo>
                <a:lnTo>
                  <a:pt x="0" y="69627"/>
                </a:lnTo>
                <a:lnTo>
                  <a:pt x="0" y="51670"/>
                </a:lnTo>
                <a:lnTo>
                  <a:pt x="125551" y="0"/>
                </a:lnTo>
                <a:lnTo>
                  <a:pt x="143038" y="42578"/>
                </a:lnTo>
                <a:lnTo>
                  <a:pt x="11178" y="96844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16802" y="2882918"/>
            <a:ext cx="111760" cy="146685"/>
          </a:xfrm>
          <a:custGeom>
            <a:avLst/>
            <a:gdLst/>
            <a:ahLst/>
            <a:cxnLst/>
            <a:rect l="l" t="t" r="r" b="b"/>
            <a:pathLst>
              <a:path w="111759" h="146685">
                <a:moveTo>
                  <a:pt x="0" y="23214"/>
                </a:moveTo>
                <a:lnTo>
                  <a:pt x="39775" y="0"/>
                </a:lnTo>
                <a:lnTo>
                  <a:pt x="111545" y="123133"/>
                </a:lnTo>
                <a:lnTo>
                  <a:pt x="71770" y="146347"/>
                </a:lnTo>
                <a:lnTo>
                  <a:pt x="0" y="23214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57839" y="2929792"/>
            <a:ext cx="120014" cy="140335"/>
          </a:xfrm>
          <a:custGeom>
            <a:avLst/>
            <a:gdLst/>
            <a:ahLst/>
            <a:cxnLst/>
            <a:rect l="l" t="t" r="r" b="b"/>
            <a:pathLst>
              <a:path w="120014" h="140335">
                <a:moveTo>
                  <a:pt x="37556" y="140026"/>
                </a:moveTo>
                <a:lnTo>
                  <a:pt x="0" y="113425"/>
                </a:lnTo>
                <a:lnTo>
                  <a:pt x="9267" y="100343"/>
                </a:lnTo>
                <a:lnTo>
                  <a:pt x="86625" y="0"/>
                </a:lnTo>
                <a:lnTo>
                  <a:pt x="120002" y="23641"/>
                </a:lnTo>
                <a:lnTo>
                  <a:pt x="37556" y="14002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94682" y="2342568"/>
            <a:ext cx="118745" cy="144145"/>
          </a:xfrm>
          <a:custGeom>
            <a:avLst/>
            <a:gdLst/>
            <a:ahLst/>
            <a:cxnLst/>
            <a:rect l="l" t="t" r="r" b="b"/>
            <a:pathLst>
              <a:path w="118744" h="144144">
                <a:moveTo>
                  <a:pt x="0" y="26014"/>
                </a:moveTo>
                <a:lnTo>
                  <a:pt x="38005" y="0"/>
                </a:lnTo>
                <a:lnTo>
                  <a:pt x="118450" y="117646"/>
                </a:lnTo>
                <a:lnTo>
                  <a:pt x="80444" y="143661"/>
                </a:lnTo>
                <a:lnTo>
                  <a:pt x="0" y="26014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7412" y="3877855"/>
            <a:ext cx="149860" cy="95250"/>
          </a:xfrm>
          <a:custGeom>
            <a:avLst/>
            <a:gdLst/>
            <a:ahLst/>
            <a:cxnLst/>
            <a:rect l="l" t="t" r="r" b="b"/>
            <a:pathLst>
              <a:path w="149859" h="95250">
                <a:moveTo>
                  <a:pt x="149512" y="52125"/>
                </a:moveTo>
                <a:lnTo>
                  <a:pt x="132648" y="94985"/>
                </a:lnTo>
                <a:lnTo>
                  <a:pt x="0" y="42860"/>
                </a:lnTo>
                <a:lnTo>
                  <a:pt x="16864" y="0"/>
                </a:lnTo>
                <a:lnTo>
                  <a:pt x="149512" y="52125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9238" y="2667706"/>
            <a:ext cx="149860" cy="81280"/>
          </a:xfrm>
          <a:custGeom>
            <a:avLst/>
            <a:gdLst/>
            <a:ahLst/>
            <a:cxnLst/>
            <a:rect l="l" t="t" r="r" b="b"/>
            <a:pathLst>
              <a:path w="149859" h="81280">
                <a:moveTo>
                  <a:pt x="137890" y="0"/>
                </a:moveTo>
                <a:lnTo>
                  <a:pt x="149566" y="44530"/>
                </a:lnTo>
                <a:lnTo>
                  <a:pt x="11676" y="80803"/>
                </a:lnTo>
                <a:lnTo>
                  <a:pt x="0" y="36273"/>
                </a:lnTo>
                <a:lnTo>
                  <a:pt x="1378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7630" y="3869162"/>
            <a:ext cx="0" cy="142875"/>
          </a:xfrm>
          <a:custGeom>
            <a:avLst/>
            <a:gdLst/>
            <a:ahLst/>
            <a:cxnLst/>
            <a:rect l="l" t="t" r="r" b="b"/>
            <a:pathLst>
              <a:path h="142875">
                <a:moveTo>
                  <a:pt x="0" y="0"/>
                </a:moveTo>
                <a:lnTo>
                  <a:pt x="0" y="142667"/>
                </a:lnTo>
              </a:path>
            </a:pathLst>
          </a:custGeom>
          <a:ln w="4618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63245" y="2903284"/>
            <a:ext cx="133350" cy="133985"/>
          </a:xfrm>
          <a:custGeom>
            <a:avLst/>
            <a:gdLst/>
            <a:ahLst/>
            <a:cxnLst/>
            <a:rect l="l" t="t" r="r" b="b"/>
            <a:pathLst>
              <a:path w="133350" h="133985">
                <a:moveTo>
                  <a:pt x="133238" y="100917"/>
                </a:moveTo>
                <a:lnTo>
                  <a:pt x="100629" y="133447"/>
                </a:lnTo>
                <a:lnTo>
                  <a:pt x="0" y="32530"/>
                </a:lnTo>
                <a:lnTo>
                  <a:pt x="32609" y="0"/>
                </a:lnTo>
                <a:lnTo>
                  <a:pt x="133238" y="100917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20392" y="2706811"/>
            <a:ext cx="127000" cy="139700"/>
          </a:xfrm>
          <a:custGeom>
            <a:avLst/>
            <a:gdLst/>
            <a:ahLst/>
            <a:cxnLst/>
            <a:rect l="l" t="t" r="r" b="b"/>
            <a:pathLst>
              <a:path w="127000" h="139700">
                <a:moveTo>
                  <a:pt x="35424" y="139170"/>
                </a:moveTo>
                <a:lnTo>
                  <a:pt x="0" y="109789"/>
                </a:lnTo>
                <a:lnTo>
                  <a:pt x="91049" y="0"/>
                </a:lnTo>
                <a:lnTo>
                  <a:pt x="126473" y="29381"/>
                </a:lnTo>
                <a:lnTo>
                  <a:pt x="35424" y="13917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179247" y="2658648"/>
            <a:ext cx="148590" cy="71120"/>
          </a:xfrm>
          <a:custGeom>
            <a:avLst/>
            <a:gdLst/>
            <a:ahLst/>
            <a:cxnLst/>
            <a:rect l="l" t="t" r="r" b="b"/>
            <a:pathLst>
              <a:path w="148590" h="71119">
                <a:moveTo>
                  <a:pt x="140327" y="0"/>
                </a:moveTo>
                <a:lnTo>
                  <a:pt x="148419" y="45320"/>
                </a:lnTo>
                <a:lnTo>
                  <a:pt x="8091" y="70494"/>
                </a:lnTo>
                <a:lnTo>
                  <a:pt x="0" y="25173"/>
                </a:lnTo>
                <a:lnTo>
                  <a:pt x="140327" y="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10574" y="6982802"/>
            <a:ext cx="532765" cy="516890"/>
          </a:xfrm>
          <a:custGeom>
            <a:avLst/>
            <a:gdLst/>
            <a:ahLst/>
            <a:cxnLst/>
            <a:rect l="l" t="t" r="r" b="b"/>
            <a:pathLst>
              <a:path w="532765" h="516890">
                <a:moveTo>
                  <a:pt x="0" y="187194"/>
                </a:moveTo>
                <a:lnTo>
                  <a:pt x="361376" y="0"/>
                </a:lnTo>
                <a:lnTo>
                  <a:pt x="532152" y="329680"/>
                </a:lnTo>
                <a:lnTo>
                  <a:pt x="170776" y="516875"/>
                </a:lnTo>
                <a:lnTo>
                  <a:pt x="0" y="187194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353052" y="7169997"/>
            <a:ext cx="528320" cy="514984"/>
          </a:xfrm>
          <a:custGeom>
            <a:avLst/>
            <a:gdLst/>
            <a:ahLst/>
            <a:cxnLst/>
            <a:rect l="l" t="t" r="r" b="b"/>
            <a:pathLst>
              <a:path w="528320" h="514984">
                <a:moveTo>
                  <a:pt x="528298" y="329680"/>
                </a:moveTo>
                <a:lnTo>
                  <a:pt x="357522" y="0"/>
                </a:lnTo>
                <a:lnTo>
                  <a:pt x="0" y="185198"/>
                </a:lnTo>
                <a:lnTo>
                  <a:pt x="170776" y="514878"/>
                </a:lnTo>
                <a:lnTo>
                  <a:pt x="528298" y="32968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641834" y="6980446"/>
            <a:ext cx="430530" cy="189865"/>
          </a:xfrm>
          <a:custGeom>
            <a:avLst/>
            <a:gdLst/>
            <a:ahLst/>
            <a:cxnLst/>
            <a:rect l="l" t="t" r="r" b="b"/>
            <a:pathLst>
              <a:path w="430529" h="189865">
                <a:moveTo>
                  <a:pt x="0" y="56848"/>
                </a:moveTo>
                <a:lnTo>
                  <a:pt x="428896" y="0"/>
                </a:lnTo>
                <a:lnTo>
                  <a:pt x="430116" y="2355"/>
                </a:lnTo>
                <a:lnTo>
                  <a:pt x="68740" y="189550"/>
                </a:lnTo>
                <a:lnTo>
                  <a:pt x="0" y="56848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351112" y="7037295"/>
            <a:ext cx="360045" cy="318135"/>
          </a:xfrm>
          <a:custGeom>
            <a:avLst/>
            <a:gdLst/>
            <a:ahLst/>
            <a:cxnLst/>
            <a:rect l="l" t="t" r="r" b="b"/>
            <a:pathLst>
              <a:path w="360045" h="318134">
                <a:moveTo>
                  <a:pt x="290722" y="0"/>
                </a:moveTo>
                <a:lnTo>
                  <a:pt x="359462" y="132701"/>
                </a:lnTo>
                <a:lnTo>
                  <a:pt x="1940" y="317900"/>
                </a:lnTo>
                <a:lnTo>
                  <a:pt x="0" y="314154"/>
                </a:lnTo>
                <a:lnTo>
                  <a:pt x="290722" y="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881350" y="7312480"/>
            <a:ext cx="412750" cy="285750"/>
          </a:xfrm>
          <a:custGeom>
            <a:avLst/>
            <a:gdLst/>
            <a:ahLst/>
            <a:cxnLst/>
            <a:rect l="l" t="t" r="r" b="b"/>
            <a:pathLst>
              <a:path w="412750" h="285750">
                <a:moveTo>
                  <a:pt x="361376" y="0"/>
                </a:moveTo>
                <a:lnTo>
                  <a:pt x="412377" y="98456"/>
                </a:lnTo>
                <a:lnTo>
                  <a:pt x="51000" y="285651"/>
                </a:lnTo>
                <a:lnTo>
                  <a:pt x="0" y="187194"/>
                </a:lnTo>
                <a:lnTo>
                  <a:pt x="361376" y="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523828" y="7499676"/>
            <a:ext cx="408940" cy="273050"/>
          </a:xfrm>
          <a:custGeom>
            <a:avLst/>
            <a:gdLst/>
            <a:ahLst/>
            <a:cxnLst/>
            <a:rect l="l" t="t" r="r" b="b"/>
            <a:pathLst>
              <a:path w="408940" h="273050">
                <a:moveTo>
                  <a:pt x="0" y="185198"/>
                </a:moveTo>
                <a:lnTo>
                  <a:pt x="357522" y="0"/>
                </a:lnTo>
                <a:lnTo>
                  <a:pt x="408523" y="98456"/>
                </a:lnTo>
                <a:lnTo>
                  <a:pt x="72103" y="272723"/>
                </a:lnTo>
                <a:lnTo>
                  <a:pt x="45338" y="272723"/>
                </a:lnTo>
                <a:lnTo>
                  <a:pt x="0" y="185198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582336" y="7409195"/>
            <a:ext cx="712470" cy="363220"/>
          </a:xfrm>
          <a:custGeom>
            <a:avLst/>
            <a:gdLst/>
            <a:ahLst/>
            <a:cxnLst/>
            <a:rect l="l" t="t" r="r" b="b"/>
            <a:pathLst>
              <a:path w="712470" h="363220">
                <a:moveTo>
                  <a:pt x="299020" y="90478"/>
                </a:moveTo>
                <a:lnTo>
                  <a:pt x="710488" y="0"/>
                </a:lnTo>
                <a:lnTo>
                  <a:pt x="712299" y="3495"/>
                </a:lnTo>
                <a:lnTo>
                  <a:pt x="401024" y="287395"/>
                </a:lnTo>
                <a:lnTo>
                  <a:pt x="56304" y="363204"/>
                </a:lnTo>
                <a:lnTo>
                  <a:pt x="0" y="363204"/>
                </a:lnTo>
                <a:lnTo>
                  <a:pt x="299020" y="904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881237" y="6915540"/>
            <a:ext cx="756285" cy="857250"/>
          </a:xfrm>
          <a:custGeom>
            <a:avLst/>
            <a:gdLst/>
            <a:ahLst/>
            <a:cxnLst/>
            <a:rect l="l" t="t" r="r" b="b"/>
            <a:pathLst>
              <a:path w="756285" h="857250">
                <a:moveTo>
                  <a:pt x="244353" y="347086"/>
                </a:moveTo>
                <a:lnTo>
                  <a:pt x="138348" y="241080"/>
                </a:lnTo>
                <a:lnTo>
                  <a:pt x="158459" y="256569"/>
                </a:lnTo>
                <a:lnTo>
                  <a:pt x="179209" y="264464"/>
                </a:lnTo>
                <a:lnTo>
                  <a:pt x="201598" y="267285"/>
                </a:lnTo>
                <a:lnTo>
                  <a:pt x="211979" y="267394"/>
                </a:lnTo>
                <a:lnTo>
                  <a:pt x="260541" y="268068"/>
                </a:lnTo>
                <a:lnTo>
                  <a:pt x="334849" y="288424"/>
                </a:lnTo>
                <a:lnTo>
                  <a:pt x="373400" y="317984"/>
                </a:lnTo>
                <a:lnTo>
                  <a:pt x="402744" y="356246"/>
                </a:lnTo>
                <a:lnTo>
                  <a:pt x="417730" y="394018"/>
                </a:lnTo>
                <a:lnTo>
                  <a:pt x="423819" y="463463"/>
                </a:lnTo>
                <a:lnTo>
                  <a:pt x="423988" y="479404"/>
                </a:lnTo>
                <a:lnTo>
                  <a:pt x="317983" y="373399"/>
                </a:lnTo>
                <a:lnTo>
                  <a:pt x="297873" y="357911"/>
                </a:lnTo>
                <a:lnTo>
                  <a:pt x="277122" y="350016"/>
                </a:lnTo>
                <a:lnTo>
                  <a:pt x="254733" y="347195"/>
                </a:lnTo>
                <a:lnTo>
                  <a:pt x="244353" y="347086"/>
                </a:lnTo>
                <a:close/>
              </a:path>
              <a:path w="756285" h="857250">
                <a:moveTo>
                  <a:pt x="556308" y="659041"/>
                </a:moveTo>
                <a:lnTo>
                  <a:pt x="450303" y="553036"/>
                </a:lnTo>
                <a:lnTo>
                  <a:pt x="470414" y="568524"/>
                </a:lnTo>
                <a:lnTo>
                  <a:pt x="491164" y="576420"/>
                </a:lnTo>
                <a:lnTo>
                  <a:pt x="513554" y="579240"/>
                </a:lnTo>
                <a:lnTo>
                  <a:pt x="523934" y="579350"/>
                </a:lnTo>
                <a:lnTo>
                  <a:pt x="572497" y="580023"/>
                </a:lnTo>
                <a:lnTo>
                  <a:pt x="646804" y="600379"/>
                </a:lnTo>
                <a:lnTo>
                  <a:pt x="685355" y="629939"/>
                </a:lnTo>
                <a:lnTo>
                  <a:pt x="714446" y="667882"/>
                </a:lnTo>
                <a:lnTo>
                  <a:pt x="729301" y="705376"/>
                </a:lnTo>
                <a:lnTo>
                  <a:pt x="735333" y="774551"/>
                </a:lnTo>
                <a:lnTo>
                  <a:pt x="735507" y="790923"/>
                </a:lnTo>
                <a:lnTo>
                  <a:pt x="629938" y="685354"/>
                </a:lnTo>
                <a:lnTo>
                  <a:pt x="609828" y="669866"/>
                </a:lnTo>
                <a:lnTo>
                  <a:pt x="589077" y="661971"/>
                </a:lnTo>
                <a:lnTo>
                  <a:pt x="566688" y="659150"/>
                </a:lnTo>
                <a:lnTo>
                  <a:pt x="556308" y="659041"/>
                </a:lnTo>
                <a:close/>
              </a:path>
              <a:path w="756285" h="857250">
                <a:moveTo>
                  <a:pt x="82933" y="296498"/>
                </a:moveTo>
                <a:lnTo>
                  <a:pt x="53588" y="258234"/>
                </a:lnTo>
                <a:lnTo>
                  <a:pt x="38601" y="220462"/>
                </a:lnTo>
                <a:lnTo>
                  <a:pt x="32512" y="151017"/>
                </a:lnTo>
                <a:lnTo>
                  <a:pt x="32233" y="124695"/>
                </a:lnTo>
                <a:lnTo>
                  <a:pt x="29412" y="102306"/>
                </a:lnTo>
                <a:lnTo>
                  <a:pt x="21516" y="81555"/>
                </a:lnTo>
                <a:lnTo>
                  <a:pt x="6028" y="61444"/>
                </a:lnTo>
                <a:lnTo>
                  <a:pt x="0" y="55416"/>
                </a:lnTo>
                <a:lnTo>
                  <a:pt x="55416" y="0"/>
                </a:lnTo>
                <a:lnTo>
                  <a:pt x="90788" y="44297"/>
                </a:lnTo>
                <a:lnTo>
                  <a:pt x="105775" y="82117"/>
                </a:lnTo>
                <a:lnTo>
                  <a:pt x="111869" y="151939"/>
                </a:lnTo>
                <a:lnTo>
                  <a:pt x="112143" y="177830"/>
                </a:lnTo>
                <a:lnTo>
                  <a:pt x="114964" y="200219"/>
                </a:lnTo>
                <a:lnTo>
                  <a:pt x="122859" y="220969"/>
                </a:lnTo>
                <a:lnTo>
                  <a:pt x="138348" y="241080"/>
                </a:lnTo>
                <a:lnTo>
                  <a:pt x="244353" y="347086"/>
                </a:lnTo>
                <a:lnTo>
                  <a:pt x="195790" y="346412"/>
                </a:lnTo>
                <a:lnTo>
                  <a:pt x="159481" y="341075"/>
                </a:lnTo>
                <a:lnTo>
                  <a:pt x="121483" y="326056"/>
                </a:lnTo>
                <a:lnTo>
                  <a:pt x="82933" y="296498"/>
                </a:lnTo>
                <a:close/>
              </a:path>
              <a:path w="756285" h="857250">
                <a:moveTo>
                  <a:pt x="394887" y="608452"/>
                </a:moveTo>
                <a:lnTo>
                  <a:pt x="365543" y="570183"/>
                </a:lnTo>
                <a:lnTo>
                  <a:pt x="350556" y="532363"/>
                </a:lnTo>
                <a:lnTo>
                  <a:pt x="344462" y="462541"/>
                </a:lnTo>
                <a:lnTo>
                  <a:pt x="344188" y="436650"/>
                </a:lnTo>
                <a:lnTo>
                  <a:pt x="341368" y="414261"/>
                </a:lnTo>
                <a:lnTo>
                  <a:pt x="333472" y="393511"/>
                </a:lnTo>
                <a:lnTo>
                  <a:pt x="317984" y="373400"/>
                </a:lnTo>
                <a:lnTo>
                  <a:pt x="423988" y="479404"/>
                </a:lnTo>
                <a:lnTo>
                  <a:pt x="434814" y="532925"/>
                </a:lnTo>
                <a:lnTo>
                  <a:pt x="556308" y="659041"/>
                </a:lnTo>
                <a:lnTo>
                  <a:pt x="507745" y="658368"/>
                </a:lnTo>
                <a:lnTo>
                  <a:pt x="471436" y="653030"/>
                </a:lnTo>
                <a:lnTo>
                  <a:pt x="433438" y="638011"/>
                </a:lnTo>
                <a:lnTo>
                  <a:pt x="394887" y="608452"/>
                </a:lnTo>
                <a:close/>
              </a:path>
              <a:path w="756285" h="857250">
                <a:moveTo>
                  <a:pt x="667436" y="856859"/>
                </a:moveTo>
                <a:lnTo>
                  <a:pt x="662040" y="843208"/>
                </a:lnTo>
                <a:lnTo>
                  <a:pt x="656703" y="806899"/>
                </a:lnTo>
                <a:lnTo>
                  <a:pt x="656189" y="773415"/>
                </a:lnTo>
                <a:lnTo>
                  <a:pt x="656082" y="748544"/>
                </a:lnTo>
                <a:lnTo>
                  <a:pt x="653377" y="726271"/>
                </a:lnTo>
                <a:lnTo>
                  <a:pt x="645516" y="705554"/>
                </a:lnTo>
                <a:lnTo>
                  <a:pt x="629939" y="685355"/>
                </a:lnTo>
                <a:lnTo>
                  <a:pt x="735507" y="790923"/>
                </a:lnTo>
                <a:lnTo>
                  <a:pt x="735612" y="800873"/>
                </a:lnTo>
                <a:lnTo>
                  <a:pt x="738433" y="823262"/>
                </a:lnTo>
                <a:lnTo>
                  <a:pt x="746328" y="844012"/>
                </a:lnTo>
                <a:lnTo>
                  <a:pt x="756222" y="856859"/>
                </a:lnTo>
                <a:lnTo>
                  <a:pt x="667436" y="856859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551836" y="7038109"/>
            <a:ext cx="140970" cy="123825"/>
          </a:xfrm>
          <a:custGeom>
            <a:avLst/>
            <a:gdLst/>
            <a:ahLst/>
            <a:cxnLst/>
            <a:rect l="l" t="t" r="r" b="b"/>
            <a:pathLst>
              <a:path w="140969" h="123825">
                <a:moveTo>
                  <a:pt x="112527" y="0"/>
                </a:moveTo>
                <a:lnTo>
                  <a:pt x="140818" y="36334"/>
                </a:lnTo>
                <a:lnTo>
                  <a:pt x="28291" y="123823"/>
                </a:lnTo>
                <a:lnTo>
                  <a:pt x="0" y="87489"/>
                </a:lnTo>
                <a:lnTo>
                  <a:pt x="112527" y="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719588" y="6705189"/>
            <a:ext cx="119380" cy="144145"/>
          </a:xfrm>
          <a:custGeom>
            <a:avLst/>
            <a:gdLst/>
            <a:ahLst/>
            <a:cxnLst/>
            <a:rect l="l" t="t" r="r" b="b"/>
            <a:pathLst>
              <a:path w="119380" h="144145">
                <a:moveTo>
                  <a:pt x="0" y="26072"/>
                </a:moveTo>
                <a:lnTo>
                  <a:pt x="37938" y="0"/>
                </a:lnTo>
                <a:lnTo>
                  <a:pt x="118786" y="117452"/>
                </a:lnTo>
                <a:lnTo>
                  <a:pt x="80848" y="143524"/>
                </a:lnTo>
                <a:lnTo>
                  <a:pt x="0" y="2607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964360" y="6607308"/>
            <a:ext cx="149860" cy="98425"/>
          </a:xfrm>
          <a:custGeom>
            <a:avLst/>
            <a:gdLst/>
            <a:ahLst/>
            <a:cxnLst/>
            <a:rect l="l" t="t" r="r" b="b"/>
            <a:pathLst>
              <a:path w="149860" h="98425">
                <a:moveTo>
                  <a:pt x="131362" y="0"/>
                </a:moveTo>
                <a:lnTo>
                  <a:pt x="149285" y="42407"/>
                </a:lnTo>
                <a:lnTo>
                  <a:pt x="17923" y="97798"/>
                </a:lnTo>
                <a:lnTo>
                  <a:pt x="0" y="55391"/>
                </a:lnTo>
                <a:lnTo>
                  <a:pt x="1313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47569" y="6480112"/>
            <a:ext cx="83820" cy="149860"/>
          </a:xfrm>
          <a:custGeom>
            <a:avLst/>
            <a:gdLst/>
            <a:ahLst/>
            <a:cxnLst/>
            <a:rect l="l" t="t" r="r" b="b"/>
            <a:pathLst>
              <a:path w="83819" h="149859">
                <a:moveTo>
                  <a:pt x="38913" y="0"/>
                </a:moveTo>
                <a:lnTo>
                  <a:pt x="83221" y="12584"/>
                </a:lnTo>
                <a:lnTo>
                  <a:pt x="44307" y="149680"/>
                </a:lnTo>
                <a:lnTo>
                  <a:pt x="0" y="137095"/>
                </a:lnTo>
                <a:lnTo>
                  <a:pt x="38913" y="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342759" y="6680968"/>
            <a:ext cx="149860" cy="93980"/>
          </a:xfrm>
          <a:custGeom>
            <a:avLst/>
            <a:gdLst/>
            <a:ahLst/>
            <a:cxnLst/>
            <a:rect l="l" t="t" r="r" b="b"/>
            <a:pathLst>
              <a:path w="149859" h="93979">
                <a:moveTo>
                  <a:pt x="133301" y="0"/>
                </a:moveTo>
                <a:lnTo>
                  <a:pt x="149664" y="43031"/>
                </a:lnTo>
                <a:lnTo>
                  <a:pt x="16363" y="93594"/>
                </a:lnTo>
                <a:lnTo>
                  <a:pt x="0" y="50562"/>
                </a:lnTo>
                <a:lnTo>
                  <a:pt x="1333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470219" y="6921192"/>
            <a:ext cx="114300" cy="145415"/>
          </a:xfrm>
          <a:custGeom>
            <a:avLst/>
            <a:gdLst/>
            <a:ahLst/>
            <a:cxnLst/>
            <a:rect l="l" t="t" r="r" b="b"/>
            <a:pathLst>
              <a:path w="114300" h="145415">
                <a:moveTo>
                  <a:pt x="39140" y="145361"/>
                </a:moveTo>
                <a:lnTo>
                  <a:pt x="0" y="121082"/>
                </a:lnTo>
                <a:lnTo>
                  <a:pt x="75157" y="0"/>
                </a:lnTo>
                <a:lnTo>
                  <a:pt x="114297" y="24278"/>
                </a:lnTo>
                <a:lnTo>
                  <a:pt x="39140" y="1453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788807" y="7026061"/>
            <a:ext cx="124460" cy="140970"/>
          </a:xfrm>
          <a:custGeom>
            <a:avLst/>
            <a:gdLst/>
            <a:ahLst/>
            <a:cxnLst/>
            <a:rect l="l" t="t" r="r" b="b"/>
            <a:pathLst>
              <a:path w="124460" h="140970">
                <a:moveTo>
                  <a:pt x="0" y="28254"/>
                </a:moveTo>
                <a:lnTo>
                  <a:pt x="36339" y="0"/>
                </a:lnTo>
                <a:lnTo>
                  <a:pt x="123945" y="112509"/>
                </a:lnTo>
                <a:lnTo>
                  <a:pt x="87605" y="140763"/>
                </a:lnTo>
                <a:lnTo>
                  <a:pt x="0" y="2825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70056" y="6808326"/>
            <a:ext cx="132715" cy="134620"/>
          </a:xfrm>
          <a:custGeom>
            <a:avLst/>
            <a:gdLst/>
            <a:ahLst/>
            <a:cxnLst/>
            <a:rect l="l" t="t" r="r" b="b"/>
            <a:pathLst>
              <a:path w="132715" h="134620">
                <a:moveTo>
                  <a:pt x="33023" y="134240"/>
                </a:moveTo>
                <a:lnTo>
                  <a:pt x="0" y="102141"/>
                </a:lnTo>
                <a:lnTo>
                  <a:pt x="99397" y="0"/>
                </a:lnTo>
                <a:lnTo>
                  <a:pt x="132421" y="32099"/>
                </a:lnTo>
                <a:lnTo>
                  <a:pt x="33023" y="1342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74904" y="7047624"/>
            <a:ext cx="140970" cy="121285"/>
          </a:xfrm>
          <a:custGeom>
            <a:avLst/>
            <a:gdLst/>
            <a:ahLst/>
            <a:cxnLst/>
            <a:rect l="l" t="t" r="r" b="b"/>
            <a:pathLst>
              <a:path w="140969" h="121284">
                <a:moveTo>
                  <a:pt x="112527" y="0"/>
                </a:moveTo>
                <a:lnTo>
                  <a:pt x="140818" y="36333"/>
                </a:lnTo>
                <a:lnTo>
                  <a:pt x="32244" y="120749"/>
                </a:lnTo>
                <a:lnTo>
                  <a:pt x="23071" y="117119"/>
                </a:lnTo>
                <a:lnTo>
                  <a:pt x="0" y="87489"/>
                </a:lnTo>
                <a:lnTo>
                  <a:pt x="112527" y="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167945" y="7144629"/>
            <a:ext cx="149860" cy="92075"/>
          </a:xfrm>
          <a:custGeom>
            <a:avLst/>
            <a:gdLst/>
            <a:ahLst/>
            <a:cxnLst/>
            <a:rect l="l" t="t" r="r" b="b"/>
            <a:pathLst>
              <a:path w="149860" h="92075">
                <a:moveTo>
                  <a:pt x="0" y="43309"/>
                </a:moveTo>
                <a:lnTo>
                  <a:pt x="15567" y="0"/>
                </a:lnTo>
                <a:lnTo>
                  <a:pt x="149784" y="48250"/>
                </a:lnTo>
                <a:lnTo>
                  <a:pt x="134217" y="91560"/>
                </a:lnTo>
                <a:lnTo>
                  <a:pt x="0" y="433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468707" y="6790203"/>
            <a:ext cx="60960" cy="146685"/>
          </a:xfrm>
          <a:custGeom>
            <a:avLst/>
            <a:gdLst/>
            <a:ahLst/>
            <a:cxnLst/>
            <a:rect l="l" t="t" r="r" b="b"/>
            <a:pathLst>
              <a:path w="60960" h="146684">
                <a:moveTo>
                  <a:pt x="14684" y="0"/>
                </a:moveTo>
                <a:lnTo>
                  <a:pt x="60496" y="4765"/>
                </a:lnTo>
                <a:lnTo>
                  <a:pt x="45811" y="146529"/>
                </a:lnTo>
                <a:lnTo>
                  <a:pt x="0" y="141763"/>
                </a:lnTo>
                <a:lnTo>
                  <a:pt x="146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415099" y="7381474"/>
            <a:ext cx="149860" cy="89535"/>
          </a:xfrm>
          <a:custGeom>
            <a:avLst/>
            <a:gdLst/>
            <a:ahLst/>
            <a:cxnLst/>
            <a:rect l="l" t="t" r="r" b="b"/>
            <a:pathLst>
              <a:path w="149860" h="89534">
                <a:moveTo>
                  <a:pt x="14747" y="89171"/>
                </a:moveTo>
                <a:lnTo>
                  <a:pt x="0" y="45561"/>
                </a:lnTo>
                <a:lnTo>
                  <a:pt x="135095" y="0"/>
                </a:lnTo>
                <a:lnTo>
                  <a:pt x="149842" y="43610"/>
                </a:lnTo>
                <a:lnTo>
                  <a:pt x="14747" y="891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03681" y="6731989"/>
            <a:ext cx="111760" cy="146685"/>
          </a:xfrm>
          <a:custGeom>
            <a:avLst/>
            <a:gdLst/>
            <a:ahLst/>
            <a:cxnLst/>
            <a:rect l="l" t="t" r="r" b="b"/>
            <a:pathLst>
              <a:path w="111759" h="146684">
                <a:moveTo>
                  <a:pt x="0" y="23183"/>
                </a:moveTo>
                <a:lnTo>
                  <a:pt x="39772" y="0"/>
                </a:lnTo>
                <a:lnTo>
                  <a:pt x="111673" y="123122"/>
                </a:lnTo>
                <a:lnTo>
                  <a:pt x="71901" y="146306"/>
                </a:lnTo>
                <a:lnTo>
                  <a:pt x="0" y="23183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094384" y="6873764"/>
            <a:ext cx="149860" cy="83185"/>
          </a:xfrm>
          <a:custGeom>
            <a:avLst/>
            <a:gdLst/>
            <a:ahLst/>
            <a:cxnLst/>
            <a:rect l="l" t="t" r="r" b="b"/>
            <a:pathLst>
              <a:path w="149860" h="83184">
                <a:moveTo>
                  <a:pt x="12416" y="82677"/>
                </a:moveTo>
                <a:lnTo>
                  <a:pt x="0" y="38346"/>
                </a:lnTo>
                <a:lnTo>
                  <a:pt x="137332" y="0"/>
                </a:lnTo>
                <a:lnTo>
                  <a:pt x="149748" y="44330"/>
                </a:lnTo>
                <a:lnTo>
                  <a:pt x="12416" y="82677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50966" y="6163202"/>
            <a:ext cx="110489" cy="146685"/>
          </a:xfrm>
          <a:custGeom>
            <a:avLst/>
            <a:gdLst/>
            <a:ahLst/>
            <a:cxnLst/>
            <a:rect l="l" t="t" r="r" b="b"/>
            <a:pathLst>
              <a:path w="110490" h="146685">
                <a:moveTo>
                  <a:pt x="70262" y="0"/>
                </a:moveTo>
                <a:lnTo>
                  <a:pt x="110339" y="22699"/>
                </a:lnTo>
                <a:lnTo>
                  <a:pt x="40077" y="146684"/>
                </a:lnTo>
                <a:lnTo>
                  <a:pt x="0" y="123985"/>
                </a:lnTo>
                <a:lnTo>
                  <a:pt x="7026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78742" y="6477300"/>
            <a:ext cx="149225" cy="100330"/>
          </a:xfrm>
          <a:custGeom>
            <a:avLst/>
            <a:gdLst/>
            <a:ahLst/>
            <a:cxnLst/>
            <a:rect l="l" t="t" r="r" b="b"/>
            <a:pathLst>
              <a:path w="149225" h="100329">
                <a:moveTo>
                  <a:pt x="148978" y="58304"/>
                </a:moveTo>
                <a:lnTo>
                  <a:pt x="130162" y="100303"/>
                </a:lnTo>
                <a:lnTo>
                  <a:pt x="0" y="41998"/>
                </a:lnTo>
                <a:lnTo>
                  <a:pt x="18816" y="0"/>
                </a:lnTo>
                <a:lnTo>
                  <a:pt x="148978" y="583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387593" y="6288803"/>
            <a:ext cx="103505" cy="148590"/>
          </a:xfrm>
          <a:custGeom>
            <a:avLst/>
            <a:gdLst/>
            <a:ahLst/>
            <a:cxnLst/>
            <a:rect l="l" t="t" r="r" b="b"/>
            <a:pathLst>
              <a:path w="103505" h="148589">
                <a:moveTo>
                  <a:pt x="0" y="19936"/>
                </a:moveTo>
                <a:lnTo>
                  <a:pt x="41499" y="0"/>
                </a:lnTo>
                <a:lnTo>
                  <a:pt x="103342" y="128460"/>
                </a:lnTo>
                <a:lnTo>
                  <a:pt x="61843" y="148397"/>
                </a:lnTo>
                <a:lnTo>
                  <a:pt x="0" y="19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2840167" y="7235114"/>
            <a:ext cx="69215" cy="148590"/>
          </a:xfrm>
          <a:custGeom>
            <a:avLst/>
            <a:gdLst/>
            <a:ahLst/>
            <a:cxnLst/>
            <a:rect l="l" t="t" r="r" b="b"/>
            <a:pathLst>
              <a:path w="69214" h="148590">
                <a:moveTo>
                  <a:pt x="23489" y="0"/>
                </a:moveTo>
                <a:lnTo>
                  <a:pt x="68915" y="7606"/>
                </a:lnTo>
                <a:lnTo>
                  <a:pt x="45425" y="148170"/>
                </a:lnTo>
                <a:lnTo>
                  <a:pt x="0" y="140563"/>
                </a:lnTo>
                <a:lnTo>
                  <a:pt x="234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351981" y="7565486"/>
            <a:ext cx="120014" cy="143510"/>
          </a:xfrm>
          <a:custGeom>
            <a:avLst/>
            <a:gdLst/>
            <a:ahLst/>
            <a:cxnLst/>
            <a:rect l="l" t="t" r="r" b="b"/>
            <a:pathLst>
              <a:path w="120014" h="143509">
                <a:moveTo>
                  <a:pt x="119574" y="116736"/>
                </a:moveTo>
                <a:lnTo>
                  <a:pt x="81867" y="143138"/>
                </a:lnTo>
                <a:lnTo>
                  <a:pt x="0" y="26401"/>
                </a:lnTo>
                <a:lnTo>
                  <a:pt x="37707" y="0"/>
                </a:lnTo>
                <a:lnTo>
                  <a:pt x="119574" y="1167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188853" y="7014579"/>
            <a:ext cx="69215" cy="148590"/>
          </a:xfrm>
          <a:custGeom>
            <a:avLst/>
            <a:gdLst/>
            <a:ahLst/>
            <a:cxnLst/>
            <a:rect l="l" t="t" r="r" b="b"/>
            <a:pathLst>
              <a:path w="69214" h="148590">
                <a:moveTo>
                  <a:pt x="23489" y="0"/>
                </a:moveTo>
                <a:lnTo>
                  <a:pt x="68915" y="7606"/>
                </a:lnTo>
                <a:lnTo>
                  <a:pt x="45425" y="148170"/>
                </a:lnTo>
                <a:lnTo>
                  <a:pt x="0" y="140563"/>
                </a:lnTo>
                <a:lnTo>
                  <a:pt x="234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698433" y="7635663"/>
            <a:ext cx="149860" cy="95250"/>
          </a:xfrm>
          <a:custGeom>
            <a:avLst/>
            <a:gdLst/>
            <a:ahLst/>
            <a:cxnLst/>
            <a:rect l="l" t="t" r="r" b="b"/>
            <a:pathLst>
              <a:path w="149860" h="95250">
                <a:moveTo>
                  <a:pt x="16741" y="94623"/>
                </a:moveTo>
                <a:lnTo>
                  <a:pt x="0" y="51733"/>
                </a:lnTo>
                <a:lnTo>
                  <a:pt x="132859" y="0"/>
                </a:lnTo>
                <a:lnTo>
                  <a:pt x="149600" y="42889"/>
                </a:lnTo>
                <a:lnTo>
                  <a:pt x="16741" y="9462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604668" y="7345134"/>
            <a:ext cx="113664" cy="146050"/>
          </a:xfrm>
          <a:custGeom>
            <a:avLst/>
            <a:gdLst/>
            <a:ahLst/>
            <a:cxnLst/>
            <a:rect l="l" t="t" r="r" b="b"/>
            <a:pathLst>
              <a:path w="113664" h="146050">
                <a:moveTo>
                  <a:pt x="74095" y="0"/>
                </a:moveTo>
                <a:lnTo>
                  <a:pt x="113445" y="23936"/>
                </a:lnTo>
                <a:lnTo>
                  <a:pt x="39349" y="145669"/>
                </a:lnTo>
                <a:lnTo>
                  <a:pt x="0" y="121732"/>
                </a:lnTo>
                <a:lnTo>
                  <a:pt x="740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274964" y="7248216"/>
            <a:ext cx="125095" cy="140335"/>
          </a:xfrm>
          <a:custGeom>
            <a:avLst/>
            <a:gdLst/>
            <a:ahLst/>
            <a:cxnLst/>
            <a:rect l="l" t="t" r="r" b="b"/>
            <a:pathLst>
              <a:path w="125095" h="140334">
                <a:moveTo>
                  <a:pt x="124676" y="111732"/>
                </a:moveTo>
                <a:lnTo>
                  <a:pt x="88587" y="140304"/>
                </a:lnTo>
                <a:lnTo>
                  <a:pt x="0" y="28571"/>
                </a:lnTo>
                <a:lnTo>
                  <a:pt x="36088" y="0"/>
                </a:lnTo>
                <a:lnTo>
                  <a:pt x="124676" y="11173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987438" y="7465687"/>
            <a:ext cx="132080" cy="135255"/>
          </a:xfrm>
          <a:custGeom>
            <a:avLst/>
            <a:gdLst/>
            <a:ahLst/>
            <a:cxnLst/>
            <a:rect l="l" t="t" r="r" b="b"/>
            <a:pathLst>
              <a:path w="132079" h="135254">
                <a:moveTo>
                  <a:pt x="98509" y="0"/>
                </a:moveTo>
                <a:lnTo>
                  <a:pt x="131810" y="31812"/>
                </a:lnTo>
                <a:lnTo>
                  <a:pt x="33300" y="134811"/>
                </a:lnTo>
                <a:lnTo>
                  <a:pt x="0" y="102998"/>
                </a:lnTo>
                <a:lnTo>
                  <a:pt x="985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867458" y="7254681"/>
            <a:ext cx="148590" cy="90805"/>
          </a:xfrm>
          <a:custGeom>
            <a:avLst/>
            <a:gdLst/>
            <a:ahLst/>
            <a:cxnLst/>
            <a:rect l="l" t="t" r="r" b="b"/>
            <a:pathLst>
              <a:path w="148589" h="90804">
                <a:moveTo>
                  <a:pt x="0" y="43444"/>
                </a:moveTo>
                <a:lnTo>
                  <a:pt x="15188" y="0"/>
                </a:lnTo>
                <a:lnTo>
                  <a:pt x="30289" y="5280"/>
                </a:lnTo>
                <a:lnTo>
                  <a:pt x="148132" y="51914"/>
                </a:lnTo>
                <a:lnTo>
                  <a:pt x="134634" y="90523"/>
                </a:lnTo>
                <a:lnTo>
                  <a:pt x="0" y="43444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630822" y="7680328"/>
            <a:ext cx="111760" cy="92075"/>
          </a:xfrm>
          <a:custGeom>
            <a:avLst/>
            <a:gdLst/>
            <a:ahLst/>
            <a:cxnLst/>
            <a:rect l="l" t="t" r="r" b="b"/>
            <a:pathLst>
              <a:path w="111760" h="92075">
                <a:moveTo>
                  <a:pt x="0" y="92071"/>
                </a:moveTo>
                <a:lnTo>
                  <a:pt x="76159" y="0"/>
                </a:lnTo>
                <a:lnTo>
                  <a:pt x="111662" y="29338"/>
                </a:lnTo>
                <a:lnTo>
                  <a:pt x="59771" y="92071"/>
                </a:lnTo>
                <a:lnTo>
                  <a:pt x="0" y="920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086545" y="7688943"/>
            <a:ext cx="53975" cy="83820"/>
          </a:xfrm>
          <a:custGeom>
            <a:avLst/>
            <a:gdLst/>
            <a:ahLst/>
            <a:cxnLst/>
            <a:rect l="l" t="t" r="r" b="b"/>
            <a:pathLst>
              <a:path w="53975" h="83820">
                <a:moveTo>
                  <a:pt x="7908" y="0"/>
                </a:moveTo>
                <a:lnTo>
                  <a:pt x="53759" y="4365"/>
                </a:lnTo>
                <a:lnTo>
                  <a:pt x="46265" y="83455"/>
                </a:lnTo>
                <a:lnTo>
                  <a:pt x="0" y="83455"/>
                </a:lnTo>
                <a:lnTo>
                  <a:pt x="79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862673" y="6996812"/>
            <a:ext cx="149860" cy="90805"/>
          </a:xfrm>
          <a:custGeom>
            <a:avLst/>
            <a:gdLst/>
            <a:ahLst/>
            <a:cxnLst/>
            <a:rect l="l" t="t" r="r" b="b"/>
            <a:pathLst>
              <a:path w="149860" h="90804">
                <a:moveTo>
                  <a:pt x="134690" y="0"/>
                </a:moveTo>
                <a:lnTo>
                  <a:pt x="149821" y="43479"/>
                </a:lnTo>
                <a:lnTo>
                  <a:pt x="15130" y="90228"/>
                </a:lnTo>
                <a:lnTo>
                  <a:pt x="0" y="46748"/>
                </a:lnTo>
                <a:lnTo>
                  <a:pt x="13469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274491" y="7527500"/>
            <a:ext cx="113030" cy="146050"/>
          </a:xfrm>
          <a:custGeom>
            <a:avLst/>
            <a:gdLst/>
            <a:ahLst/>
            <a:cxnLst/>
            <a:rect l="l" t="t" r="r" b="b"/>
            <a:pathLst>
              <a:path w="113029" h="146050">
                <a:moveTo>
                  <a:pt x="112531" y="122499"/>
                </a:moveTo>
                <a:lnTo>
                  <a:pt x="72960" y="146025"/>
                </a:lnTo>
                <a:lnTo>
                  <a:pt x="0" y="23525"/>
                </a:lnTo>
                <a:lnTo>
                  <a:pt x="39570" y="0"/>
                </a:lnTo>
                <a:lnTo>
                  <a:pt x="112531" y="122499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945345" y="7460523"/>
            <a:ext cx="149860" cy="83820"/>
          </a:xfrm>
          <a:custGeom>
            <a:avLst/>
            <a:gdLst/>
            <a:ahLst/>
            <a:cxnLst/>
            <a:rect l="l" t="t" r="r" b="b"/>
            <a:pathLst>
              <a:path w="149860" h="83820">
                <a:moveTo>
                  <a:pt x="136991" y="0"/>
                </a:moveTo>
                <a:lnTo>
                  <a:pt x="149793" y="44221"/>
                </a:lnTo>
                <a:lnTo>
                  <a:pt x="12801" y="83759"/>
                </a:lnTo>
                <a:lnTo>
                  <a:pt x="0" y="39538"/>
                </a:lnTo>
                <a:lnTo>
                  <a:pt x="136991" y="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982507" y="7468790"/>
            <a:ext cx="826135" cy="304165"/>
          </a:xfrm>
          <a:custGeom>
            <a:avLst/>
            <a:gdLst/>
            <a:ahLst/>
            <a:cxnLst/>
            <a:rect l="l" t="t" r="r" b="b"/>
            <a:pathLst>
              <a:path w="826135" h="304165">
                <a:moveTo>
                  <a:pt x="825771" y="245064"/>
                </a:moveTo>
                <a:lnTo>
                  <a:pt x="683998" y="303608"/>
                </a:lnTo>
                <a:lnTo>
                  <a:pt x="384924" y="303608"/>
                </a:lnTo>
                <a:lnTo>
                  <a:pt x="0" y="562"/>
                </a:lnTo>
                <a:lnTo>
                  <a:pt x="442" y="0"/>
                </a:lnTo>
                <a:lnTo>
                  <a:pt x="825768" y="2450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666506" y="7713854"/>
            <a:ext cx="142240" cy="59055"/>
          </a:xfrm>
          <a:custGeom>
            <a:avLst/>
            <a:gdLst/>
            <a:ahLst/>
            <a:cxnLst/>
            <a:rect l="l" t="t" r="r" b="b"/>
            <a:pathLst>
              <a:path w="142239" h="59054">
                <a:moveTo>
                  <a:pt x="132643" y="58544"/>
                </a:moveTo>
                <a:lnTo>
                  <a:pt x="0" y="58544"/>
                </a:lnTo>
                <a:lnTo>
                  <a:pt x="141772" y="0"/>
                </a:lnTo>
                <a:lnTo>
                  <a:pt x="132643" y="58544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982065" y="7469352"/>
            <a:ext cx="385445" cy="303530"/>
          </a:xfrm>
          <a:custGeom>
            <a:avLst/>
            <a:gdLst/>
            <a:ahLst/>
            <a:cxnLst/>
            <a:rect l="l" t="t" r="r" b="b"/>
            <a:pathLst>
              <a:path w="385444" h="303529">
                <a:moveTo>
                  <a:pt x="385367" y="303046"/>
                </a:moveTo>
                <a:lnTo>
                  <a:pt x="175419" y="303046"/>
                </a:lnTo>
                <a:lnTo>
                  <a:pt x="0" y="562"/>
                </a:lnTo>
                <a:lnTo>
                  <a:pt x="442" y="0"/>
                </a:lnTo>
                <a:lnTo>
                  <a:pt x="385367" y="303046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740087" y="44974"/>
            <a:ext cx="247960" cy="2417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280266" y="391020"/>
            <a:ext cx="187011" cy="16400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052479" y="787579"/>
            <a:ext cx="262890" cy="249554"/>
          </a:xfrm>
          <a:custGeom>
            <a:avLst/>
            <a:gdLst/>
            <a:ahLst/>
            <a:cxnLst/>
            <a:rect l="l" t="t" r="r" b="b"/>
            <a:pathLst>
              <a:path w="262889" h="249555">
                <a:moveTo>
                  <a:pt x="186414" y="244967"/>
                </a:moveTo>
                <a:lnTo>
                  <a:pt x="120028" y="240648"/>
                </a:lnTo>
                <a:lnTo>
                  <a:pt x="57914" y="194720"/>
                </a:lnTo>
                <a:lnTo>
                  <a:pt x="32638" y="162404"/>
                </a:lnTo>
                <a:lnTo>
                  <a:pt x="13446" y="127188"/>
                </a:lnTo>
                <a:lnTo>
                  <a:pt x="0" y="58057"/>
                </a:lnTo>
                <a:lnTo>
                  <a:pt x="9089" y="29144"/>
                </a:lnTo>
                <a:lnTo>
                  <a:pt x="30949" y="7334"/>
                </a:lnTo>
                <a:lnTo>
                  <a:pt x="56152" y="0"/>
                </a:lnTo>
                <a:lnTo>
                  <a:pt x="85660" y="3657"/>
                </a:lnTo>
                <a:lnTo>
                  <a:pt x="129832" y="47289"/>
                </a:lnTo>
                <a:lnTo>
                  <a:pt x="102416" y="87246"/>
                </a:lnTo>
                <a:lnTo>
                  <a:pt x="106824" y="119202"/>
                </a:lnTo>
                <a:lnTo>
                  <a:pt x="118465" y="149433"/>
                </a:lnTo>
                <a:lnTo>
                  <a:pt x="137843" y="172227"/>
                </a:lnTo>
                <a:lnTo>
                  <a:pt x="165462" y="181870"/>
                </a:lnTo>
                <a:lnTo>
                  <a:pt x="256290" y="136528"/>
                </a:lnTo>
                <a:lnTo>
                  <a:pt x="262279" y="165063"/>
                </a:lnTo>
                <a:lnTo>
                  <a:pt x="242666" y="193138"/>
                </a:lnTo>
                <a:lnTo>
                  <a:pt x="225082" y="216108"/>
                </a:lnTo>
                <a:lnTo>
                  <a:pt x="207130" y="233532"/>
                </a:lnTo>
                <a:lnTo>
                  <a:pt x="186414" y="244967"/>
                </a:lnTo>
                <a:close/>
              </a:path>
              <a:path w="262889" h="249555">
                <a:moveTo>
                  <a:pt x="256290" y="136528"/>
                </a:moveTo>
                <a:lnTo>
                  <a:pt x="165462" y="181870"/>
                </a:lnTo>
                <a:lnTo>
                  <a:pt x="148450" y="164511"/>
                </a:lnTo>
                <a:lnTo>
                  <a:pt x="133703" y="139470"/>
                </a:lnTo>
                <a:lnTo>
                  <a:pt x="124864" y="110396"/>
                </a:lnTo>
                <a:lnTo>
                  <a:pt x="125579" y="80937"/>
                </a:lnTo>
                <a:lnTo>
                  <a:pt x="157957" y="55211"/>
                </a:lnTo>
                <a:lnTo>
                  <a:pt x="188749" y="52486"/>
                </a:lnTo>
                <a:lnTo>
                  <a:pt x="216267" y="67435"/>
                </a:lnTo>
                <a:lnTo>
                  <a:pt x="238821" y="94732"/>
                </a:lnTo>
                <a:lnTo>
                  <a:pt x="254721" y="129050"/>
                </a:lnTo>
                <a:lnTo>
                  <a:pt x="256290" y="1365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247770" y="189434"/>
            <a:ext cx="192718" cy="2122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797253" y="422674"/>
            <a:ext cx="255904" cy="233679"/>
          </a:xfrm>
          <a:custGeom>
            <a:avLst/>
            <a:gdLst/>
            <a:ahLst/>
            <a:cxnLst/>
            <a:rect l="l" t="t" r="r" b="b"/>
            <a:pathLst>
              <a:path w="255904" h="233679">
                <a:moveTo>
                  <a:pt x="206228" y="212424"/>
                </a:moveTo>
                <a:lnTo>
                  <a:pt x="170360" y="229857"/>
                </a:lnTo>
                <a:lnTo>
                  <a:pt x="132542" y="233527"/>
                </a:lnTo>
                <a:lnTo>
                  <a:pt x="95224" y="225387"/>
                </a:lnTo>
                <a:lnTo>
                  <a:pt x="60859" y="207390"/>
                </a:lnTo>
                <a:lnTo>
                  <a:pt x="31899" y="181487"/>
                </a:lnTo>
                <a:lnTo>
                  <a:pt x="10795" y="149630"/>
                </a:lnTo>
                <a:lnTo>
                  <a:pt x="0" y="113773"/>
                </a:lnTo>
                <a:lnTo>
                  <a:pt x="1964" y="75866"/>
                </a:lnTo>
                <a:lnTo>
                  <a:pt x="19141" y="37863"/>
                </a:lnTo>
                <a:lnTo>
                  <a:pt x="16567" y="34682"/>
                </a:lnTo>
                <a:lnTo>
                  <a:pt x="18788" y="33070"/>
                </a:lnTo>
                <a:lnTo>
                  <a:pt x="21237" y="31563"/>
                </a:lnTo>
                <a:lnTo>
                  <a:pt x="51812" y="26692"/>
                </a:lnTo>
                <a:lnTo>
                  <a:pt x="83614" y="18154"/>
                </a:lnTo>
                <a:lnTo>
                  <a:pt x="115810" y="8428"/>
                </a:lnTo>
                <a:lnTo>
                  <a:pt x="147568" y="0"/>
                </a:lnTo>
                <a:lnTo>
                  <a:pt x="173347" y="12495"/>
                </a:lnTo>
                <a:lnTo>
                  <a:pt x="194880" y="18435"/>
                </a:lnTo>
                <a:lnTo>
                  <a:pt x="42224" y="94642"/>
                </a:lnTo>
                <a:lnTo>
                  <a:pt x="49240" y="132802"/>
                </a:lnTo>
                <a:lnTo>
                  <a:pt x="74438" y="164195"/>
                </a:lnTo>
                <a:lnTo>
                  <a:pt x="109798" y="185972"/>
                </a:lnTo>
                <a:lnTo>
                  <a:pt x="147300" y="195282"/>
                </a:lnTo>
                <a:lnTo>
                  <a:pt x="178927" y="189275"/>
                </a:lnTo>
                <a:lnTo>
                  <a:pt x="240469" y="158552"/>
                </a:lnTo>
                <a:lnTo>
                  <a:pt x="231587" y="181051"/>
                </a:lnTo>
                <a:lnTo>
                  <a:pt x="206228" y="212424"/>
                </a:lnTo>
                <a:close/>
              </a:path>
              <a:path w="255904" h="233679">
                <a:moveTo>
                  <a:pt x="240469" y="158552"/>
                </a:moveTo>
                <a:lnTo>
                  <a:pt x="178927" y="189275"/>
                </a:lnTo>
                <a:lnTo>
                  <a:pt x="200559" y="167396"/>
                </a:lnTo>
                <a:lnTo>
                  <a:pt x="195250" y="145368"/>
                </a:lnTo>
                <a:lnTo>
                  <a:pt x="170931" y="124954"/>
                </a:lnTo>
                <a:lnTo>
                  <a:pt x="135536" y="107913"/>
                </a:lnTo>
                <a:lnTo>
                  <a:pt x="96998" y="96006"/>
                </a:lnTo>
                <a:lnTo>
                  <a:pt x="63250" y="90996"/>
                </a:lnTo>
                <a:lnTo>
                  <a:pt x="42224" y="94642"/>
                </a:lnTo>
                <a:lnTo>
                  <a:pt x="194880" y="18435"/>
                </a:lnTo>
                <a:lnTo>
                  <a:pt x="199735" y="19775"/>
                </a:lnTo>
                <a:lnTo>
                  <a:pt x="224228" y="28735"/>
                </a:lnTo>
                <a:lnTo>
                  <a:pt x="244321" y="46273"/>
                </a:lnTo>
                <a:lnTo>
                  <a:pt x="255791" y="85896"/>
                </a:lnTo>
                <a:lnTo>
                  <a:pt x="249827" y="134849"/>
                </a:lnTo>
                <a:lnTo>
                  <a:pt x="240469" y="1585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430653" y="699172"/>
            <a:ext cx="311785" cy="267335"/>
          </a:xfrm>
          <a:custGeom>
            <a:avLst/>
            <a:gdLst/>
            <a:ahLst/>
            <a:cxnLst/>
            <a:rect l="l" t="t" r="r" b="b"/>
            <a:pathLst>
              <a:path w="311784" h="267334">
                <a:moveTo>
                  <a:pt x="232094" y="6195"/>
                </a:moveTo>
                <a:lnTo>
                  <a:pt x="65361" y="89429"/>
                </a:lnTo>
                <a:lnTo>
                  <a:pt x="90974" y="49473"/>
                </a:lnTo>
                <a:lnTo>
                  <a:pt x="126636" y="20364"/>
                </a:lnTo>
                <a:lnTo>
                  <a:pt x="167971" y="3430"/>
                </a:lnTo>
                <a:lnTo>
                  <a:pt x="210601" y="0"/>
                </a:lnTo>
                <a:lnTo>
                  <a:pt x="232094" y="6195"/>
                </a:lnTo>
                <a:close/>
              </a:path>
              <a:path w="311784" h="267334">
                <a:moveTo>
                  <a:pt x="252518" y="242961"/>
                </a:moveTo>
                <a:lnTo>
                  <a:pt x="209563" y="262901"/>
                </a:lnTo>
                <a:lnTo>
                  <a:pt x="169415" y="267220"/>
                </a:lnTo>
                <a:lnTo>
                  <a:pt x="131766" y="258901"/>
                </a:lnTo>
                <a:lnTo>
                  <a:pt x="96307" y="240922"/>
                </a:lnTo>
                <a:lnTo>
                  <a:pt x="62731" y="216264"/>
                </a:lnTo>
                <a:lnTo>
                  <a:pt x="30731" y="187909"/>
                </a:lnTo>
                <a:lnTo>
                  <a:pt x="0" y="158836"/>
                </a:lnTo>
                <a:lnTo>
                  <a:pt x="5154" y="136654"/>
                </a:lnTo>
                <a:lnTo>
                  <a:pt x="20248" y="115684"/>
                </a:lnTo>
                <a:lnTo>
                  <a:pt x="41559" y="98939"/>
                </a:lnTo>
                <a:lnTo>
                  <a:pt x="65361" y="89429"/>
                </a:lnTo>
                <a:lnTo>
                  <a:pt x="232094" y="6195"/>
                </a:lnTo>
                <a:lnTo>
                  <a:pt x="250150" y="11399"/>
                </a:lnTo>
                <a:lnTo>
                  <a:pt x="270633" y="28988"/>
                </a:lnTo>
                <a:lnTo>
                  <a:pt x="120054" y="104158"/>
                </a:lnTo>
                <a:lnTo>
                  <a:pt x="128277" y="128531"/>
                </a:lnTo>
                <a:lnTo>
                  <a:pt x="128510" y="142399"/>
                </a:lnTo>
                <a:lnTo>
                  <a:pt x="120004" y="156723"/>
                </a:lnTo>
                <a:lnTo>
                  <a:pt x="145928" y="182652"/>
                </a:lnTo>
                <a:lnTo>
                  <a:pt x="175194" y="203467"/>
                </a:lnTo>
                <a:lnTo>
                  <a:pt x="207378" y="209323"/>
                </a:lnTo>
                <a:lnTo>
                  <a:pt x="305884" y="160148"/>
                </a:lnTo>
                <a:lnTo>
                  <a:pt x="303286" y="174941"/>
                </a:lnTo>
                <a:lnTo>
                  <a:pt x="283094" y="213919"/>
                </a:lnTo>
                <a:lnTo>
                  <a:pt x="252518" y="242961"/>
                </a:lnTo>
                <a:close/>
              </a:path>
              <a:path w="311784" h="267334">
                <a:moveTo>
                  <a:pt x="305884" y="160148"/>
                </a:moveTo>
                <a:lnTo>
                  <a:pt x="207378" y="209323"/>
                </a:lnTo>
                <a:lnTo>
                  <a:pt x="242051" y="190369"/>
                </a:lnTo>
                <a:lnTo>
                  <a:pt x="240818" y="150232"/>
                </a:lnTo>
                <a:lnTo>
                  <a:pt x="221277" y="117221"/>
                </a:lnTo>
                <a:lnTo>
                  <a:pt x="190152" y="95657"/>
                </a:lnTo>
                <a:lnTo>
                  <a:pt x="154170" y="89862"/>
                </a:lnTo>
                <a:lnTo>
                  <a:pt x="120054" y="104158"/>
                </a:lnTo>
                <a:lnTo>
                  <a:pt x="270633" y="28988"/>
                </a:lnTo>
                <a:lnTo>
                  <a:pt x="282240" y="38956"/>
                </a:lnTo>
                <a:lnTo>
                  <a:pt x="304791" y="83404"/>
                </a:lnTo>
                <a:lnTo>
                  <a:pt x="311162" y="130084"/>
                </a:lnTo>
                <a:lnTo>
                  <a:pt x="305884" y="160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184830" y="630891"/>
            <a:ext cx="155568" cy="14730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513071" y="483664"/>
            <a:ext cx="137877" cy="16403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884344" y="853789"/>
            <a:ext cx="202669" cy="23763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337561" y="1181016"/>
            <a:ext cx="273050" cy="241935"/>
          </a:xfrm>
          <a:custGeom>
            <a:avLst/>
            <a:gdLst/>
            <a:ahLst/>
            <a:cxnLst/>
            <a:rect l="l" t="t" r="r" b="b"/>
            <a:pathLst>
              <a:path w="273050" h="241934">
                <a:moveTo>
                  <a:pt x="239746" y="213227"/>
                </a:moveTo>
                <a:lnTo>
                  <a:pt x="192265" y="234672"/>
                </a:lnTo>
                <a:lnTo>
                  <a:pt x="149155" y="241705"/>
                </a:lnTo>
                <a:lnTo>
                  <a:pt x="110732" y="235728"/>
                </a:lnTo>
                <a:lnTo>
                  <a:pt x="49213" y="190348"/>
                </a:lnTo>
                <a:lnTo>
                  <a:pt x="26750" y="153746"/>
                </a:lnTo>
                <a:lnTo>
                  <a:pt x="10240" y="109737"/>
                </a:lnTo>
                <a:lnTo>
                  <a:pt x="0" y="59722"/>
                </a:lnTo>
                <a:lnTo>
                  <a:pt x="11570" y="51779"/>
                </a:lnTo>
                <a:lnTo>
                  <a:pt x="19773" y="41165"/>
                </a:lnTo>
                <a:lnTo>
                  <a:pt x="26529" y="27736"/>
                </a:lnTo>
                <a:lnTo>
                  <a:pt x="33759" y="11345"/>
                </a:lnTo>
                <a:lnTo>
                  <a:pt x="57654" y="2807"/>
                </a:lnTo>
                <a:lnTo>
                  <a:pt x="79640" y="0"/>
                </a:lnTo>
                <a:lnTo>
                  <a:pt x="99732" y="2867"/>
                </a:lnTo>
                <a:lnTo>
                  <a:pt x="117941" y="11353"/>
                </a:lnTo>
                <a:lnTo>
                  <a:pt x="127037" y="33677"/>
                </a:lnTo>
                <a:lnTo>
                  <a:pt x="123576" y="51812"/>
                </a:lnTo>
                <a:lnTo>
                  <a:pt x="116221" y="68644"/>
                </a:lnTo>
                <a:lnTo>
                  <a:pt x="113634" y="87060"/>
                </a:lnTo>
                <a:lnTo>
                  <a:pt x="157103" y="65360"/>
                </a:lnTo>
                <a:lnTo>
                  <a:pt x="196964" y="55091"/>
                </a:lnTo>
                <a:lnTo>
                  <a:pt x="236487" y="59395"/>
                </a:lnTo>
                <a:lnTo>
                  <a:pt x="265196" y="84956"/>
                </a:lnTo>
                <a:lnTo>
                  <a:pt x="272701" y="117380"/>
                </a:lnTo>
                <a:lnTo>
                  <a:pt x="265101" y="149371"/>
                </a:lnTo>
                <a:lnTo>
                  <a:pt x="251185" y="181221"/>
                </a:lnTo>
                <a:lnTo>
                  <a:pt x="239746" y="213227"/>
                </a:lnTo>
                <a:close/>
              </a:path>
              <a:path w="273050" h="241934">
                <a:moveTo>
                  <a:pt x="157103" y="65360"/>
                </a:moveTo>
                <a:lnTo>
                  <a:pt x="113634" y="87060"/>
                </a:lnTo>
                <a:lnTo>
                  <a:pt x="153666" y="66245"/>
                </a:lnTo>
                <a:lnTo>
                  <a:pt x="157103" y="653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236073" y="945036"/>
            <a:ext cx="198262" cy="230511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569171" y="788584"/>
            <a:ext cx="150173" cy="1997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786239" y="1329059"/>
            <a:ext cx="194386" cy="19135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520092" y="1606660"/>
            <a:ext cx="186138" cy="23104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127898" y="1340182"/>
            <a:ext cx="168662" cy="15546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454224" y="1295484"/>
            <a:ext cx="240012" cy="20055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890453" y="1650994"/>
            <a:ext cx="247015" cy="285750"/>
          </a:xfrm>
          <a:custGeom>
            <a:avLst/>
            <a:gdLst/>
            <a:ahLst/>
            <a:cxnLst/>
            <a:rect l="l" t="t" r="r" b="b"/>
            <a:pathLst>
              <a:path w="247015" h="285750">
                <a:moveTo>
                  <a:pt x="160631" y="275678"/>
                </a:moveTo>
                <a:lnTo>
                  <a:pt x="125512" y="285157"/>
                </a:lnTo>
                <a:lnTo>
                  <a:pt x="88219" y="281092"/>
                </a:lnTo>
                <a:lnTo>
                  <a:pt x="50389" y="260601"/>
                </a:lnTo>
                <a:lnTo>
                  <a:pt x="27947" y="235601"/>
                </a:lnTo>
                <a:lnTo>
                  <a:pt x="10383" y="202769"/>
                </a:lnTo>
                <a:lnTo>
                  <a:pt x="224" y="168358"/>
                </a:lnTo>
                <a:lnTo>
                  <a:pt x="0" y="138621"/>
                </a:lnTo>
                <a:lnTo>
                  <a:pt x="5535" y="127890"/>
                </a:lnTo>
                <a:lnTo>
                  <a:pt x="14936" y="118974"/>
                </a:lnTo>
                <a:lnTo>
                  <a:pt x="25834" y="108839"/>
                </a:lnTo>
                <a:lnTo>
                  <a:pt x="35858" y="94450"/>
                </a:lnTo>
                <a:lnTo>
                  <a:pt x="44822" y="69839"/>
                </a:lnTo>
                <a:lnTo>
                  <a:pt x="49120" y="48974"/>
                </a:lnTo>
                <a:lnTo>
                  <a:pt x="55229" y="30872"/>
                </a:lnTo>
                <a:lnTo>
                  <a:pt x="69623" y="14546"/>
                </a:lnTo>
                <a:lnTo>
                  <a:pt x="103163" y="0"/>
                </a:lnTo>
                <a:lnTo>
                  <a:pt x="139356" y="2089"/>
                </a:lnTo>
                <a:lnTo>
                  <a:pt x="174985" y="18273"/>
                </a:lnTo>
                <a:lnTo>
                  <a:pt x="191396" y="32567"/>
                </a:lnTo>
                <a:lnTo>
                  <a:pt x="63221" y="96553"/>
                </a:lnTo>
                <a:lnTo>
                  <a:pt x="60281" y="126971"/>
                </a:lnTo>
                <a:lnTo>
                  <a:pt x="73132" y="185303"/>
                </a:lnTo>
                <a:lnTo>
                  <a:pt x="94634" y="222730"/>
                </a:lnTo>
                <a:lnTo>
                  <a:pt x="138555" y="228338"/>
                </a:lnTo>
                <a:lnTo>
                  <a:pt x="161172" y="223556"/>
                </a:lnTo>
                <a:lnTo>
                  <a:pt x="239567" y="184421"/>
                </a:lnTo>
                <a:lnTo>
                  <a:pt x="236573" y="194797"/>
                </a:lnTo>
                <a:lnTo>
                  <a:pt x="217799" y="227617"/>
                </a:lnTo>
                <a:lnTo>
                  <a:pt x="191939" y="255537"/>
                </a:lnTo>
                <a:lnTo>
                  <a:pt x="160631" y="275678"/>
                </a:lnTo>
                <a:close/>
              </a:path>
              <a:path w="247015" h="285750">
                <a:moveTo>
                  <a:pt x="239567" y="184421"/>
                </a:moveTo>
                <a:lnTo>
                  <a:pt x="161172" y="223556"/>
                </a:lnTo>
                <a:lnTo>
                  <a:pt x="183060" y="210111"/>
                </a:lnTo>
                <a:lnTo>
                  <a:pt x="182962" y="171623"/>
                </a:lnTo>
                <a:lnTo>
                  <a:pt x="166199" y="136096"/>
                </a:lnTo>
                <a:lnTo>
                  <a:pt x="137501" y="108457"/>
                </a:lnTo>
                <a:lnTo>
                  <a:pt x="101599" y="93633"/>
                </a:lnTo>
                <a:lnTo>
                  <a:pt x="63221" y="96553"/>
                </a:lnTo>
                <a:lnTo>
                  <a:pt x="191396" y="32567"/>
                </a:lnTo>
                <a:lnTo>
                  <a:pt x="206834" y="46013"/>
                </a:lnTo>
                <a:lnTo>
                  <a:pt x="231683" y="82766"/>
                </a:lnTo>
                <a:lnTo>
                  <a:pt x="246317" y="125993"/>
                </a:lnTo>
                <a:lnTo>
                  <a:pt x="246625" y="159962"/>
                </a:lnTo>
                <a:lnTo>
                  <a:pt x="239567" y="1844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294236" y="1623982"/>
            <a:ext cx="114482" cy="10514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848245" y="1400793"/>
            <a:ext cx="149860" cy="83820"/>
          </a:xfrm>
          <a:custGeom>
            <a:avLst/>
            <a:gdLst/>
            <a:ahLst/>
            <a:cxnLst/>
            <a:rect l="l" t="t" r="r" b="b"/>
            <a:pathLst>
              <a:path w="149859" h="83819">
                <a:moveTo>
                  <a:pt x="0" y="44267"/>
                </a:moveTo>
                <a:lnTo>
                  <a:pt x="12687" y="0"/>
                </a:lnTo>
                <a:lnTo>
                  <a:pt x="149679" y="39369"/>
                </a:lnTo>
                <a:lnTo>
                  <a:pt x="136992" y="83636"/>
                </a:lnTo>
                <a:lnTo>
                  <a:pt x="0" y="4426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9835222" y="2118876"/>
            <a:ext cx="146050" cy="113030"/>
          </a:xfrm>
          <a:custGeom>
            <a:avLst/>
            <a:gdLst/>
            <a:ahLst/>
            <a:cxnLst/>
            <a:rect l="l" t="t" r="r" b="b"/>
            <a:pathLst>
              <a:path w="146050" h="113030">
                <a:moveTo>
                  <a:pt x="0" y="39468"/>
                </a:moveTo>
                <a:lnTo>
                  <a:pt x="23703" y="0"/>
                </a:lnTo>
                <a:lnTo>
                  <a:pt x="145858" y="73499"/>
                </a:lnTo>
                <a:lnTo>
                  <a:pt x="122155" y="112967"/>
                </a:lnTo>
                <a:lnTo>
                  <a:pt x="0" y="39468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731432" y="1625864"/>
            <a:ext cx="146685" cy="111760"/>
          </a:xfrm>
          <a:custGeom>
            <a:avLst/>
            <a:gdLst/>
            <a:ahLst/>
            <a:cxnLst/>
            <a:rect l="l" t="t" r="r" b="b"/>
            <a:pathLst>
              <a:path w="146684" h="111760">
                <a:moveTo>
                  <a:pt x="23142" y="111487"/>
                </a:moveTo>
                <a:lnTo>
                  <a:pt x="0" y="71664"/>
                </a:lnTo>
                <a:lnTo>
                  <a:pt x="123194" y="0"/>
                </a:lnTo>
                <a:lnTo>
                  <a:pt x="146337" y="39822"/>
                </a:lnTo>
                <a:lnTo>
                  <a:pt x="23142" y="111487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970382" y="1855311"/>
            <a:ext cx="88265" cy="106045"/>
          </a:xfrm>
          <a:custGeom>
            <a:avLst/>
            <a:gdLst/>
            <a:ahLst/>
            <a:cxnLst/>
            <a:rect l="l" t="t" r="r" b="b"/>
            <a:pathLst>
              <a:path w="88265" h="106044">
                <a:moveTo>
                  <a:pt x="0" y="36152"/>
                </a:moveTo>
                <a:lnTo>
                  <a:pt x="28502" y="0"/>
                </a:lnTo>
                <a:lnTo>
                  <a:pt x="88017" y="46997"/>
                </a:lnTo>
                <a:lnTo>
                  <a:pt x="88017" y="105658"/>
                </a:lnTo>
                <a:lnTo>
                  <a:pt x="0" y="361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970668" y="2758973"/>
            <a:ext cx="88265" cy="147955"/>
          </a:xfrm>
          <a:custGeom>
            <a:avLst/>
            <a:gdLst/>
            <a:ahLst/>
            <a:cxnLst/>
            <a:rect l="l" t="t" r="r" b="b"/>
            <a:pathLst>
              <a:path w="88265" h="147955">
                <a:moveTo>
                  <a:pt x="67353" y="0"/>
                </a:moveTo>
                <a:lnTo>
                  <a:pt x="87732" y="10944"/>
                </a:lnTo>
                <a:lnTo>
                  <a:pt x="87732" y="59435"/>
                </a:lnTo>
                <a:lnTo>
                  <a:pt x="40560" y="147442"/>
                </a:lnTo>
                <a:lnTo>
                  <a:pt x="0" y="125659"/>
                </a:lnTo>
                <a:lnTo>
                  <a:pt x="67353" y="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869373" y="1062930"/>
            <a:ext cx="148590" cy="105410"/>
          </a:xfrm>
          <a:custGeom>
            <a:avLst/>
            <a:gdLst/>
            <a:ahLst/>
            <a:cxnLst/>
            <a:rect l="l" t="t" r="r" b="b"/>
            <a:pathLst>
              <a:path w="148590" h="105409">
                <a:moveTo>
                  <a:pt x="20619" y="105028"/>
                </a:moveTo>
                <a:lnTo>
                  <a:pt x="0" y="63843"/>
                </a:lnTo>
                <a:lnTo>
                  <a:pt x="127412" y="0"/>
                </a:lnTo>
                <a:lnTo>
                  <a:pt x="148031" y="41184"/>
                </a:lnTo>
                <a:lnTo>
                  <a:pt x="20619" y="105028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846978" y="413347"/>
            <a:ext cx="90170" cy="149860"/>
          </a:xfrm>
          <a:custGeom>
            <a:avLst/>
            <a:gdLst/>
            <a:ahLst/>
            <a:cxnLst/>
            <a:rect l="l" t="t" r="r" b="b"/>
            <a:pathLst>
              <a:path w="90170" h="149859">
                <a:moveTo>
                  <a:pt x="46082" y="0"/>
                </a:moveTo>
                <a:lnTo>
                  <a:pt x="89631" y="14910"/>
                </a:lnTo>
                <a:lnTo>
                  <a:pt x="43549" y="149840"/>
                </a:lnTo>
                <a:lnTo>
                  <a:pt x="0" y="134930"/>
                </a:lnTo>
                <a:lnTo>
                  <a:pt x="46082" y="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485735" y="911143"/>
            <a:ext cx="148590" cy="105410"/>
          </a:xfrm>
          <a:custGeom>
            <a:avLst/>
            <a:gdLst/>
            <a:ahLst/>
            <a:cxnLst/>
            <a:rect l="l" t="t" r="r" b="b"/>
            <a:pathLst>
              <a:path w="148590" h="105409">
                <a:moveTo>
                  <a:pt x="20619" y="105028"/>
                </a:moveTo>
                <a:lnTo>
                  <a:pt x="0" y="63843"/>
                </a:lnTo>
                <a:lnTo>
                  <a:pt x="127412" y="0"/>
                </a:lnTo>
                <a:lnTo>
                  <a:pt x="148031" y="41184"/>
                </a:lnTo>
                <a:lnTo>
                  <a:pt x="20619" y="105028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643478" y="111325"/>
            <a:ext cx="145415" cy="116205"/>
          </a:xfrm>
          <a:custGeom>
            <a:avLst/>
            <a:gdLst/>
            <a:ahLst/>
            <a:cxnLst/>
            <a:rect l="l" t="t" r="r" b="b"/>
            <a:pathLst>
              <a:path w="145415" h="116204">
                <a:moveTo>
                  <a:pt x="144872" y="76864"/>
                </a:moveTo>
                <a:lnTo>
                  <a:pt x="120082" y="115662"/>
                </a:lnTo>
                <a:lnTo>
                  <a:pt x="0" y="38797"/>
                </a:lnTo>
                <a:lnTo>
                  <a:pt x="24789" y="0"/>
                </a:lnTo>
                <a:lnTo>
                  <a:pt x="144872" y="76864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494766" y="386789"/>
            <a:ext cx="146050" cy="57785"/>
          </a:xfrm>
          <a:custGeom>
            <a:avLst/>
            <a:gdLst/>
            <a:ahLst/>
            <a:cxnLst/>
            <a:rect l="l" t="t" r="r" b="b"/>
            <a:pathLst>
              <a:path w="146050" h="57784">
                <a:moveTo>
                  <a:pt x="3845" y="57757"/>
                </a:moveTo>
                <a:lnTo>
                  <a:pt x="0" y="11859"/>
                </a:lnTo>
                <a:lnTo>
                  <a:pt x="142015" y="0"/>
                </a:lnTo>
                <a:lnTo>
                  <a:pt x="145860" y="45897"/>
                </a:lnTo>
                <a:lnTo>
                  <a:pt x="3845" y="57757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636966" y="661342"/>
            <a:ext cx="82550" cy="149860"/>
          </a:xfrm>
          <a:custGeom>
            <a:avLst/>
            <a:gdLst/>
            <a:ahLst/>
            <a:cxnLst/>
            <a:rect l="l" t="t" r="r" b="b"/>
            <a:pathLst>
              <a:path w="82550" h="149859">
                <a:moveTo>
                  <a:pt x="38080" y="0"/>
                </a:moveTo>
                <a:lnTo>
                  <a:pt x="82428" y="12324"/>
                </a:lnTo>
                <a:lnTo>
                  <a:pt x="44348" y="149735"/>
                </a:lnTo>
                <a:lnTo>
                  <a:pt x="0" y="137411"/>
                </a:lnTo>
                <a:lnTo>
                  <a:pt x="38080" y="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9356249" y="0"/>
            <a:ext cx="147023" cy="639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9269007" y="183263"/>
            <a:ext cx="80645" cy="149860"/>
          </a:xfrm>
          <a:custGeom>
            <a:avLst/>
            <a:gdLst/>
            <a:ahLst/>
            <a:cxnLst/>
            <a:rect l="l" t="t" r="r" b="b"/>
            <a:pathLst>
              <a:path w="80645" h="149860">
                <a:moveTo>
                  <a:pt x="80440" y="136521"/>
                </a:moveTo>
                <a:lnTo>
                  <a:pt x="36389" y="149847"/>
                </a:lnTo>
                <a:lnTo>
                  <a:pt x="31746" y="134498"/>
                </a:lnTo>
                <a:lnTo>
                  <a:pt x="0" y="11843"/>
                </a:lnTo>
                <a:lnTo>
                  <a:pt x="39150" y="0"/>
                </a:lnTo>
                <a:lnTo>
                  <a:pt x="80440" y="1365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9618668" y="1162493"/>
            <a:ext cx="143510" cy="119380"/>
          </a:xfrm>
          <a:custGeom>
            <a:avLst/>
            <a:gdLst/>
            <a:ahLst/>
            <a:cxnLst/>
            <a:rect l="l" t="t" r="r" b="b"/>
            <a:pathLst>
              <a:path w="143509" h="119380">
                <a:moveTo>
                  <a:pt x="0" y="37844"/>
                </a:moveTo>
                <a:lnTo>
                  <a:pt x="26215" y="0"/>
                </a:lnTo>
                <a:lnTo>
                  <a:pt x="143348" y="81281"/>
                </a:lnTo>
                <a:lnTo>
                  <a:pt x="117133" y="119126"/>
                </a:lnTo>
                <a:lnTo>
                  <a:pt x="0" y="37844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943268" y="822056"/>
            <a:ext cx="115570" cy="123825"/>
          </a:xfrm>
          <a:custGeom>
            <a:avLst/>
            <a:gdLst/>
            <a:ahLst/>
            <a:cxnLst/>
            <a:rect l="l" t="t" r="r" b="b"/>
            <a:pathLst>
              <a:path w="115570" h="123825">
                <a:moveTo>
                  <a:pt x="115131" y="120602"/>
                </a:moveTo>
                <a:lnTo>
                  <a:pt x="112664" y="123787"/>
                </a:lnTo>
                <a:lnTo>
                  <a:pt x="0" y="36399"/>
                </a:lnTo>
                <a:lnTo>
                  <a:pt x="28186" y="0"/>
                </a:lnTo>
                <a:lnTo>
                  <a:pt x="115131" y="67439"/>
                </a:lnTo>
                <a:lnTo>
                  <a:pt x="115131" y="12060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510624" y="2261953"/>
            <a:ext cx="532765" cy="516890"/>
          </a:xfrm>
          <a:custGeom>
            <a:avLst/>
            <a:gdLst/>
            <a:ahLst/>
            <a:cxnLst/>
            <a:rect l="l" t="t" r="r" b="b"/>
            <a:pathLst>
              <a:path w="532765" h="516889">
                <a:moveTo>
                  <a:pt x="0" y="187194"/>
                </a:moveTo>
                <a:lnTo>
                  <a:pt x="361376" y="0"/>
                </a:lnTo>
                <a:lnTo>
                  <a:pt x="532152" y="329680"/>
                </a:lnTo>
                <a:lnTo>
                  <a:pt x="170776" y="516875"/>
                </a:lnTo>
                <a:lnTo>
                  <a:pt x="0" y="187194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9153101" y="2449147"/>
            <a:ext cx="528320" cy="514984"/>
          </a:xfrm>
          <a:custGeom>
            <a:avLst/>
            <a:gdLst/>
            <a:ahLst/>
            <a:cxnLst/>
            <a:rect l="l" t="t" r="r" b="b"/>
            <a:pathLst>
              <a:path w="528320" h="514985">
                <a:moveTo>
                  <a:pt x="528299" y="329680"/>
                </a:moveTo>
                <a:lnTo>
                  <a:pt x="357523" y="0"/>
                </a:lnTo>
                <a:lnTo>
                  <a:pt x="0" y="185198"/>
                </a:lnTo>
                <a:lnTo>
                  <a:pt x="170776" y="514879"/>
                </a:lnTo>
                <a:lnTo>
                  <a:pt x="528299" y="32968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9441884" y="2259597"/>
            <a:ext cx="430530" cy="189865"/>
          </a:xfrm>
          <a:custGeom>
            <a:avLst/>
            <a:gdLst/>
            <a:ahLst/>
            <a:cxnLst/>
            <a:rect l="l" t="t" r="r" b="b"/>
            <a:pathLst>
              <a:path w="430529" h="189864">
                <a:moveTo>
                  <a:pt x="0" y="56848"/>
                </a:moveTo>
                <a:lnTo>
                  <a:pt x="428895" y="0"/>
                </a:lnTo>
                <a:lnTo>
                  <a:pt x="430116" y="2355"/>
                </a:lnTo>
                <a:lnTo>
                  <a:pt x="68740" y="189550"/>
                </a:lnTo>
                <a:lnTo>
                  <a:pt x="0" y="56848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151161" y="2316446"/>
            <a:ext cx="360045" cy="318135"/>
          </a:xfrm>
          <a:custGeom>
            <a:avLst/>
            <a:gdLst/>
            <a:ahLst/>
            <a:cxnLst/>
            <a:rect l="l" t="t" r="r" b="b"/>
            <a:pathLst>
              <a:path w="360045" h="318135">
                <a:moveTo>
                  <a:pt x="290723" y="0"/>
                </a:moveTo>
                <a:lnTo>
                  <a:pt x="359463" y="132701"/>
                </a:lnTo>
                <a:lnTo>
                  <a:pt x="1940" y="317900"/>
                </a:lnTo>
                <a:lnTo>
                  <a:pt x="0" y="314155"/>
                </a:lnTo>
                <a:lnTo>
                  <a:pt x="290723" y="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681400" y="2591632"/>
            <a:ext cx="377190" cy="285750"/>
          </a:xfrm>
          <a:custGeom>
            <a:avLst/>
            <a:gdLst/>
            <a:ahLst/>
            <a:cxnLst/>
            <a:rect l="l" t="t" r="r" b="b"/>
            <a:pathLst>
              <a:path w="377190" h="285750">
                <a:moveTo>
                  <a:pt x="0" y="187194"/>
                </a:moveTo>
                <a:lnTo>
                  <a:pt x="361375" y="0"/>
                </a:lnTo>
                <a:lnTo>
                  <a:pt x="376999" y="30160"/>
                </a:lnTo>
                <a:lnTo>
                  <a:pt x="376999" y="116781"/>
                </a:lnTo>
                <a:lnTo>
                  <a:pt x="51000" y="285650"/>
                </a:lnTo>
                <a:lnTo>
                  <a:pt x="0" y="187194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323877" y="2778826"/>
            <a:ext cx="408940" cy="283845"/>
          </a:xfrm>
          <a:custGeom>
            <a:avLst/>
            <a:gdLst/>
            <a:ahLst/>
            <a:cxnLst/>
            <a:rect l="l" t="t" r="r" b="b"/>
            <a:pathLst>
              <a:path w="408940" h="283844">
                <a:moveTo>
                  <a:pt x="408523" y="98456"/>
                </a:moveTo>
                <a:lnTo>
                  <a:pt x="51000" y="283654"/>
                </a:lnTo>
                <a:lnTo>
                  <a:pt x="0" y="185198"/>
                </a:lnTo>
                <a:lnTo>
                  <a:pt x="357522" y="0"/>
                </a:lnTo>
                <a:lnTo>
                  <a:pt x="408523" y="98456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9373441" y="2695927"/>
            <a:ext cx="685165" cy="369570"/>
          </a:xfrm>
          <a:custGeom>
            <a:avLst/>
            <a:gdLst/>
            <a:ahLst/>
            <a:cxnLst/>
            <a:rect l="l" t="t" r="r" b="b"/>
            <a:pathLst>
              <a:path w="685165" h="369569">
                <a:moveTo>
                  <a:pt x="307965" y="82898"/>
                </a:moveTo>
                <a:lnTo>
                  <a:pt x="684957" y="0"/>
                </a:lnTo>
                <a:lnTo>
                  <a:pt x="684957" y="29009"/>
                </a:lnTo>
                <a:lnTo>
                  <a:pt x="409969" y="279814"/>
                </a:lnTo>
                <a:lnTo>
                  <a:pt x="2879" y="369339"/>
                </a:lnTo>
                <a:lnTo>
                  <a:pt x="0" y="363781"/>
                </a:lnTo>
                <a:lnTo>
                  <a:pt x="307965" y="828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702719" y="6714900"/>
            <a:ext cx="247960" cy="24175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242898" y="7060944"/>
            <a:ext cx="187011" cy="164001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015110" y="7457504"/>
            <a:ext cx="262890" cy="249554"/>
          </a:xfrm>
          <a:custGeom>
            <a:avLst/>
            <a:gdLst/>
            <a:ahLst/>
            <a:cxnLst/>
            <a:rect l="l" t="t" r="r" b="b"/>
            <a:pathLst>
              <a:path w="262890" h="249554">
                <a:moveTo>
                  <a:pt x="186414" y="244967"/>
                </a:moveTo>
                <a:lnTo>
                  <a:pt x="120028" y="240648"/>
                </a:lnTo>
                <a:lnTo>
                  <a:pt x="57914" y="194720"/>
                </a:lnTo>
                <a:lnTo>
                  <a:pt x="32638" y="162404"/>
                </a:lnTo>
                <a:lnTo>
                  <a:pt x="13446" y="127188"/>
                </a:lnTo>
                <a:lnTo>
                  <a:pt x="0" y="58057"/>
                </a:lnTo>
                <a:lnTo>
                  <a:pt x="9089" y="29144"/>
                </a:lnTo>
                <a:lnTo>
                  <a:pt x="30949" y="7334"/>
                </a:lnTo>
                <a:lnTo>
                  <a:pt x="56152" y="0"/>
                </a:lnTo>
                <a:lnTo>
                  <a:pt x="85660" y="3657"/>
                </a:lnTo>
                <a:lnTo>
                  <a:pt x="129832" y="47289"/>
                </a:lnTo>
                <a:lnTo>
                  <a:pt x="102416" y="87246"/>
                </a:lnTo>
                <a:lnTo>
                  <a:pt x="106824" y="119202"/>
                </a:lnTo>
                <a:lnTo>
                  <a:pt x="118465" y="149433"/>
                </a:lnTo>
                <a:lnTo>
                  <a:pt x="137843" y="172227"/>
                </a:lnTo>
                <a:lnTo>
                  <a:pt x="165462" y="181870"/>
                </a:lnTo>
                <a:lnTo>
                  <a:pt x="256290" y="136528"/>
                </a:lnTo>
                <a:lnTo>
                  <a:pt x="262279" y="165063"/>
                </a:lnTo>
                <a:lnTo>
                  <a:pt x="242666" y="193138"/>
                </a:lnTo>
                <a:lnTo>
                  <a:pt x="225082" y="216108"/>
                </a:lnTo>
                <a:lnTo>
                  <a:pt x="207130" y="233532"/>
                </a:lnTo>
                <a:lnTo>
                  <a:pt x="186414" y="244967"/>
                </a:lnTo>
                <a:close/>
              </a:path>
              <a:path w="262890" h="249554">
                <a:moveTo>
                  <a:pt x="256290" y="136528"/>
                </a:moveTo>
                <a:lnTo>
                  <a:pt x="165462" y="181870"/>
                </a:lnTo>
                <a:lnTo>
                  <a:pt x="148450" y="164511"/>
                </a:lnTo>
                <a:lnTo>
                  <a:pt x="133703" y="139470"/>
                </a:lnTo>
                <a:lnTo>
                  <a:pt x="124864" y="110396"/>
                </a:lnTo>
                <a:lnTo>
                  <a:pt x="125579" y="80937"/>
                </a:lnTo>
                <a:lnTo>
                  <a:pt x="157957" y="55211"/>
                </a:lnTo>
                <a:lnTo>
                  <a:pt x="188749" y="52486"/>
                </a:lnTo>
                <a:lnTo>
                  <a:pt x="216267" y="67435"/>
                </a:lnTo>
                <a:lnTo>
                  <a:pt x="238821" y="94732"/>
                </a:lnTo>
                <a:lnTo>
                  <a:pt x="254721" y="129050"/>
                </a:lnTo>
                <a:lnTo>
                  <a:pt x="256290" y="1365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210402" y="6859359"/>
            <a:ext cx="192718" cy="21222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759884" y="7092599"/>
            <a:ext cx="255904" cy="233679"/>
          </a:xfrm>
          <a:custGeom>
            <a:avLst/>
            <a:gdLst/>
            <a:ahLst/>
            <a:cxnLst/>
            <a:rect l="l" t="t" r="r" b="b"/>
            <a:pathLst>
              <a:path w="255904" h="233679">
                <a:moveTo>
                  <a:pt x="206228" y="212424"/>
                </a:moveTo>
                <a:lnTo>
                  <a:pt x="170360" y="229857"/>
                </a:lnTo>
                <a:lnTo>
                  <a:pt x="132542" y="233527"/>
                </a:lnTo>
                <a:lnTo>
                  <a:pt x="95224" y="225387"/>
                </a:lnTo>
                <a:lnTo>
                  <a:pt x="60859" y="207390"/>
                </a:lnTo>
                <a:lnTo>
                  <a:pt x="31899" y="181487"/>
                </a:lnTo>
                <a:lnTo>
                  <a:pt x="10795" y="149630"/>
                </a:lnTo>
                <a:lnTo>
                  <a:pt x="0" y="113773"/>
                </a:lnTo>
                <a:lnTo>
                  <a:pt x="1964" y="75866"/>
                </a:lnTo>
                <a:lnTo>
                  <a:pt x="19141" y="37863"/>
                </a:lnTo>
                <a:lnTo>
                  <a:pt x="16567" y="34682"/>
                </a:lnTo>
                <a:lnTo>
                  <a:pt x="18788" y="33070"/>
                </a:lnTo>
                <a:lnTo>
                  <a:pt x="21237" y="31563"/>
                </a:lnTo>
                <a:lnTo>
                  <a:pt x="51812" y="26692"/>
                </a:lnTo>
                <a:lnTo>
                  <a:pt x="83614" y="18154"/>
                </a:lnTo>
                <a:lnTo>
                  <a:pt x="115810" y="8428"/>
                </a:lnTo>
                <a:lnTo>
                  <a:pt x="147568" y="0"/>
                </a:lnTo>
                <a:lnTo>
                  <a:pt x="173347" y="12495"/>
                </a:lnTo>
                <a:lnTo>
                  <a:pt x="194880" y="18435"/>
                </a:lnTo>
                <a:lnTo>
                  <a:pt x="42224" y="94642"/>
                </a:lnTo>
                <a:lnTo>
                  <a:pt x="49240" y="132802"/>
                </a:lnTo>
                <a:lnTo>
                  <a:pt x="74438" y="164195"/>
                </a:lnTo>
                <a:lnTo>
                  <a:pt x="109798" y="185972"/>
                </a:lnTo>
                <a:lnTo>
                  <a:pt x="147300" y="195282"/>
                </a:lnTo>
                <a:lnTo>
                  <a:pt x="178927" y="189275"/>
                </a:lnTo>
                <a:lnTo>
                  <a:pt x="240469" y="158552"/>
                </a:lnTo>
                <a:lnTo>
                  <a:pt x="231587" y="181051"/>
                </a:lnTo>
                <a:lnTo>
                  <a:pt x="206228" y="212424"/>
                </a:lnTo>
                <a:close/>
              </a:path>
              <a:path w="255904" h="233679">
                <a:moveTo>
                  <a:pt x="240469" y="158552"/>
                </a:moveTo>
                <a:lnTo>
                  <a:pt x="178927" y="189275"/>
                </a:lnTo>
                <a:lnTo>
                  <a:pt x="200559" y="167396"/>
                </a:lnTo>
                <a:lnTo>
                  <a:pt x="195250" y="145368"/>
                </a:lnTo>
                <a:lnTo>
                  <a:pt x="170931" y="124954"/>
                </a:lnTo>
                <a:lnTo>
                  <a:pt x="135536" y="107913"/>
                </a:lnTo>
                <a:lnTo>
                  <a:pt x="96998" y="96006"/>
                </a:lnTo>
                <a:lnTo>
                  <a:pt x="63250" y="90996"/>
                </a:lnTo>
                <a:lnTo>
                  <a:pt x="42224" y="94642"/>
                </a:lnTo>
                <a:lnTo>
                  <a:pt x="194880" y="18435"/>
                </a:lnTo>
                <a:lnTo>
                  <a:pt x="199735" y="19775"/>
                </a:lnTo>
                <a:lnTo>
                  <a:pt x="224228" y="28735"/>
                </a:lnTo>
                <a:lnTo>
                  <a:pt x="244321" y="46273"/>
                </a:lnTo>
                <a:lnTo>
                  <a:pt x="255791" y="85896"/>
                </a:lnTo>
                <a:lnTo>
                  <a:pt x="249827" y="134849"/>
                </a:lnTo>
                <a:lnTo>
                  <a:pt x="240469" y="1585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393285" y="7369097"/>
            <a:ext cx="311785" cy="267335"/>
          </a:xfrm>
          <a:custGeom>
            <a:avLst/>
            <a:gdLst/>
            <a:ahLst/>
            <a:cxnLst/>
            <a:rect l="l" t="t" r="r" b="b"/>
            <a:pathLst>
              <a:path w="311784" h="267334">
                <a:moveTo>
                  <a:pt x="232094" y="6195"/>
                </a:moveTo>
                <a:lnTo>
                  <a:pt x="65361" y="89429"/>
                </a:lnTo>
                <a:lnTo>
                  <a:pt x="90974" y="49473"/>
                </a:lnTo>
                <a:lnTo>
                  <a:pt x="126636" y="20364"/>
                </a:lnTo>
                <a:lnTo>
                  <a:pt x="167971" y="3430"/>
                </a:lnTo>
                <a:lnTo>
                  <a:pt x="210601" y="0"/>
                </a:lnTo>
                <a:lnTo>
                  <a:pt x="232094" y="6195"/>
                </a:lnTo>
                <a:close/>
              </a:path>
              <a:path w="311784" h="267334">
                <a:moveTo>
                  <a:pt x="252518" y="242961"/>
                </a:moveTo>
                <a:lnTo>
                  <a:pt x="209563" y="262901"/>
                </a:lnTo>
                <a:lnTo>
                  <a:pt x="169415" y="267220"/>
                </a:lnTo>
                <a:lnTo>
                  <a:pt x="131766" y="258901"/>
                </a:lnTo>
                <a:lnTo>
                  <a:pt x="96307" y="240922"/>
                </a:lnTo>
                <a:lnTo>
                  <a:pt x="62731" y="216264"/>
                </a:lnTo>
                <a:lnTo>
                  <a:pt x="30731" y="187909"/>
                </a:lnTo>
                <a:lnTo>
                  <a:pt x="0" y="158836"/>
                </a:lnTo>
                <a:lnTo>
                  <a:pt x="5154" y="136654"/>
                </a:lnTo>
                <a:lnTo>
                  <a:pt x="20248" y="115684"/>
                </a:lnTo>
                <a:lnTo>
                  <a:pt x="41559" y="98939"/>
                </a:lnTo>
                <a:lnTo>
                  <a:pt x="65361" y="89429"/>
                </a:lnTo>
                <a:lnTo>
                  <a:pt x="232094" y="6195"/>
                </a:lnTo>
                <a:lnTo>
                  <a:pt x="250150" y="11399"/>
                </a:lnTo>
                <a:lnTo>
                  <a:pt x="270633" y="28988"/>
                </a:lnTo>
                <a:lnTo>
                  <a:pt x="120054" y="104158"/>
                </a:lnTo>
                <a:lnTo>
                  <a:pt x="128277" y="128531"/>
                </a:lnTo>
                <a:lnTo>
                  <a:pt x="128510" y="142399"/>
                </a:lnTo>
                <a:lnTo>
                  <a:pt x="120004" y="156723"/>
                </a:lnTo>
                <a:lnTo>
                  <a:pt x="145928" y="182652"/>
                </a:lnTo>
                <a:lnTo>
                  <a:pt x="175194" y="203467"/>
                </a:lnTo>
                <a:lnTo>
                  <a:pt x="207378" y="209323"/>
                </a:lnTo>
                <a:lnTo>
                  <a:pt x="305884" y="160148"/>
                </a:lnTo>
                <a:lnTo>
                  <a:pt x="303286" y="174941"/>
                </a:lnTo>
                <a:lnTo>
                  <a:pt x="283094" y="213919"/>
                </a:lnTo>
                <a:lnTo>
                  <a:pt x="252518" y="242961"/>
                </a:lnTo>
                <a:close/>
              </a:path>
              <a:path w="311784" h="267334">
                <a:moveTo>
                  <a:pt x="305884" y="160148"/>
                </a:moveTo>
                <a:lnTo>
                  <a:pt x="207378" y="209323"/>
                </a:lnTo>
                <a:lnTo>
                  <a:pt x="242051" y="190369"/>
                </a:lnTo>
                <a:lnTo>
                  <a:pt x="240818" y="150232"/>
                </a:lnTo>
                <a:lnTo>
                  <a:pt x="221277" y="117221"/>
                </a:lnTo>
                <a:lnTo>
                  <a:pt x="190152" y="95657"/>
                </a:lnTo>
                <a:lnTo>
                  <a:pt x="154170" y="89862"/>
                </a:lnTo>
                <a:lnTo>
                  <a:pt x="120054" y="104158"/>
                </a:lnTo>
                <a:lnTo>
                  <a:pt x="270633" y="28988"/>
                </a:lnTo>
                <a:lnTo>
                  <a:pt x="282240" y="38956"/>
                </a:lnTo>
                <a:lnTo>
                  <a:pt x="304791" y="83404"/>
                </a:lnTo>
                <a:lnTo>
                  <a:pt x="311162" y="130084"/>
                </a:lnTo>
                <a:lnTo>
                  <a:pt x="305884" y="160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9147461" y="7300816"/>
            <a:ext cx="155568" cy="14730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475703" y="7153589"/>
            <a:ext cx="137877" cy="16403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846976" y="7523714"/>
            <a:ext cx="202669" cy="23763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198705" y="7614961"/>
            <a:ext cx="198262" cy="15743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531803" y="7458509"/>
            <a:ext cx="150173" cy="19979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8991794" y="3339902"/>
            <a:ext cx="1066800" cy="1238885"/>
          </a:xfrm>
          <a:custGeom>
            <a:avLst/>
            <a:gdLst/>
            <a:ahLst/>
            <a:cxnLst/>
            <a:rect l="l" t="t" r="r" b="b"/>
            <a:pathLst>
              <a:path w="1066800" h="1238885">
                <a:moveTo>
                  <a:pt x="868040" y="970346"/>
                </a:moveTo>
                <a:lnTo>
                  <a:pt x="761816" y="864123"/>
                </a:lnTo>
                <a:lnTo>
                  <a:pt x="781927" y="879612"/>
                </a:lnTo>
                <a:lnTo>
                  <a:pt x="802678" y="887507"/>
                </a:lnTo>
                <a:lnTo>
                  <a:pt x="825067" y="890328"/>
                </a:lnTo>
                <a:lnTo>
                  <a:pt x="850961" y="890605"/>
                </a:lnTo>
                <a:lnTo>
                  <a:pt x="883828" y="891108"/>
                </a:lnTo>
                <a:lnTo>
                  <a:pt x="958311" y="911467"/>
                </a:lnTo>
                <a:lnTo>
                  <a:pt x="996865" y="941024"/>
                </a:lnTo>
                <a:lnTo>
                  <a:pt x="1026212" y="979295"/>
                </a:lnTo>
                <a:lnTo>
                  <a:pt x="1041199" y="1017115"/>
                </a:lnTo>
                <a:lnTo>
                  <a:pt x="1047293" y="1086937"/>
                </a:lnTo>
                <a:lnTo>
                  <a:pt x="1047457" y="1102447"/>
                </a:lnTo>
                <a:lnTo>
                  <a:pt x="941671" y="996660"/>
                </a:lnTo>
                <a:lnTo>
                  <a:pt x="921560" y="981172"/>
                </a:lnTo>
                <a:lnTo>
                  <a:pt x="900809" y="973276"/>
                </a:lnTo>
                <a:lnTo>
                  <a:pt x="878420" y="970456"/>
                </a:lnTo>
                <a:lnTo>
                  <a:pt x="868040" y="970346"/>
                </a:lnTo>
                <a:close/>
              </a:path>
              <a:path w="1066800" h="1238885">
                <a:moveTo>
                  <a:pt x="244352" y="347085"/>
                </a:moveTo>
                <a:lnTo>
                  <a:pt x="138347" y="241080"/>
                </a:lnTo>
                <a:lnTo>
                  <a:pt x="158458" y="256569"/>
                </a:lnTo>
                <a:lnTo>
                  <a:pt x="179209" y="264464"/>
                </a:lnTo>
                <a:lnTo>
                  <a:pt x="201598" y="267285"/>
                </a:lnTo>
                <a:lnTo>
                  <a:pt x="227925" y="267568"/>
                </a:lnTo>
                <a:lnTo>
                  <a:pt x="260541" y="268067"/>
                </a:lnTo>
                <a:lnTo>
                  <a:pt x="334848" y="288424"/>
                </a:lnTo>
                <a:lnTo>
                  <a:pt x="373399" y="317983"/>
                </a:lnTo>
                <a:lnTo>
                  <a:pt x="402743" y="356246"/>
                </a:lnTo>
                <a:lnTo>
                  <a:pt x="417729" y="394018"/>
                </a:lnTo>
                <a:lnTo>
                  <a:pt x="423819" y="463463"/>
                </a:lnTo>
                <a:lnTo>
                  <a:pt x="423988" y="479404"/>
                </a:lnTo>
                <a:lnTo>
                  <a:pt x="317983" y="373399"/>
                </a:lnTo>
                <a:lnTo>
                  <a:pt x="297872" y="357911"/>
                </a:lnTo>
                <a:lnTo>
                  <a:pt x="277122" y="350015"/>
                </a:lnTo>
                <a:lnTo>
                  <a:pt x="254732" y="347195"/>
                </a:lnTo>
                <a:lnTo>
                  <a:pt x="244352" y="347085"/>
                </a:lnTo>
                <a:close/>
              </a:path>
              <a:path w="1066800" h="1238885">
                <a:moveTo>
                  <a:pt x="556308" y="659041"/>
                </a:moveTo>
                <a:lnTo>
                  <a:pt x="450302" y="553035"/>
                </a:lnTo>
                <a:lnTo>
                  <a:pt x="470413" y="568524"/>
                </a:lnTo>
                <a:lnTo>
                  <a:pt x="491164" y="576419"/>
                </a:lnTo>
                <a:lnTo>
                  <a:pt x="513553" y="579240"/>
                </a:lnTo>
                <a:lnTo>
                  <a:pt x="539880" y="579524"/>
                </a:lnTo>
                <a:lnTo>
                  <a:pt x="572496" y="580023"/>
                </a:lnTo>
                <a:lnTo>
                  <a:pt x="646803" y="600379"/>
                </a:lnTo>
                <a:lnTo>
                  <a:pt x="685355" y="629939"/>
                </a:lnTo>
                <a:lnTo>
                  <a:pt x="714445" y="667881"/>
                </a:lnTo>
                <a:lnTo>
                  <a:pt x="729300" y="705376"/>
                </a:lnTo>
                <a:lnTo>
                  <a:pt x="735338" y="774981"/>
                </a:lnTo>
                <a:lnTo>
                  <a:pt x="735506" y="790923"/>
                </a:lnTo>
                <a:lnTo>
                  <a:pt x="629938" y="685354"/>
                </a:lnTo>
                <a:lnTo>
                  <a:pt x="609827" y="669866"/>
                </a:lnTo>
                <a:lnTo>
                  <a:pt x="589077" y="661971"/>
                </a:lnTo>
                <a:lnTo>
                  <a:pt x="566688" y="659150"/>
                </a:lnTo>
                <a:lnTo>
                  <a:pt x="556308" y="659041"/>
                </a:lnTo>
                <a:close/>
              </a:path>
              <a:path w="1066800" h="1238885">
                <a:moveTo>
                  <a:pt x="82931" y="296496"/>
                </a:moveTo>
                <a:lnTo>
                  <a:pt x="53587" y="258234"/>
                </a:lnTo>
                <a:lnTo>
                  <a:pt x="38601" y="220462"/>
                </a:lnTo>
                <a:lnTo>
                  <a:pt x="32511" y="151017"/>
                </a:lnTo>
                <a:lnTo>
                  <a:pt x="32232" y="124695"/>
                </a:lnTo>
                <a:lnTo>
                  <a:pt x="29412" y="102305"/>
                </a:lnTo>
                <a:lnTo>
                  <a:pt x="21516" y="81555"/>
                </a:lnTo>
                <a:lnTo>
                  <a:pt x="6028" y="61444"/>
                </a:lnTo>
                <a:lnTo>
                  <a:pt x="0" y="55416"/>
                </a:lnTo>
                <a:lnTo>
                  <a:pt x="55416" y="0"/>
                </a:lnTo>
                <a:lnTo>
                  <a:pt x="90788" y="44297"/>
                </a:lnTo>
                <a:lnTo>
                  <a:pt x="105775" y="82116"/>
                </a:lnTo>
                <a:lnTo>
                  <a:pt x="111869" y="151939"/>
                </a:lnTo>
                <a:lnTo>
                  <a:pt x="112143" y="177829"/>
                </a:lnTo>
                <a:lnTo>
                  <a:pt x="114963" y="200219"/>
                </a:lnTo>
                <a:lnTo>
                  <a:pt x="122859" y="220969"/>
                </a:lnTo>
                <a:lnTo>
                  <a:pt x="138347" y="241080"/>
                </a:lnTo>
                <a:lnTo>
                  <a:pt x="244352" y="347085"/>
                </a:lnTo>
                <a:lnTo>
                  <a:pt x="195790" y="346412"/>
                </a:lnTo>
                <a:lnTo>
                  <a:pt x="159481" y="341075"/>
                </a:lnTo>
                <a:lnTo>
                  <a:pt x="121482" y="326056"/>
                </a:lnTo>
                <a:lnTo>
                  <a:pt x="82931" y="296496"/>
                </a:lnTo>
                <a:close/>
              </a:path>
              <a:path w="1066800" h="1238885">
                <a:moveTo>
                  <a:pt x="1025710" y="1238849"/>
                </a:moveTo>
                <a:lnTo>
                  <a:pt x="989138" y="1193351"/>
                </a:lnTo>
                <a:lnTo>
                  <a:pt x="974216" y="1155597"/>
                </a:lnTo>
                <a:lnTo>
                  <a:pt x="968149" y="1085802"/>
                </a:lnTo>
                <a:lnTo>
                  <a:pt x="967875" y="1059911"/>
                </a:lnTo>
                <a:lnTo>
                  <a:pt x="965055" y="1037522"/>
                </a:lnTo>
                <a:lnTo>
                  <a:pt x="957159" y="1016771"/>
                </a:lnTo>
                <a:lnTo>
                  <a:pt x="941671" y="996660"/>
                </a:lnTo>
                <a:lnTo>
                  <a:pt x="1047457" y="1102447"/>
                </a:lnTo>
                <a:lnTo>
                  <a:pt x="1047567" y="1112828"/>
                </a:lnTo>
                <a:lnTo>
                  <a:pt x="1050388" y="1135217"/>
                </a:lnTo>
                <a:lnTo>
                  <a:pt x="1058283" y="1155968"/>
                </a:lnTo>
                <a:lnTo>
                  <a:pt x="1066605" y="1166772"/>
                </a:lnTo>
                <a:lnTo>
                  <a:pt x="1066605" y="1197954"/>
                </a:lnTo>
                <a:lnTo>
                  <a:pt x="1025710" y="1238849"/>
                </a:lnTo>
                <a:close/>
              </a:path>
              <a:path w="1066800" h="1238885">
                <a:moveTo>
                  <a:pt x="394886" y="608452"/>
                </a:moveTo>
                <a:lnTo>
                  <a:pt x="365542" y="570182"/>
                </a:lnTo>
                <a:lnTo>
                  <a:pt x="350556" y="532363"/>
                </a:lnTo>
                <a:lnTo>
                  <a:pt x="344462" y="462541"/>
                </a:lnTo>
                <a:lnTo>
                  <a:pt x="344188" y="436650"/>
                </a:lnTo>
                <a:lnTo>
                  <a:pt x="341367" y="414261"/>
                </a:lnTo>
                <a:lnTo>
                  <a:pt x="333472" y="393510"/>
                </a:lnTo>
                <a:lnTo>
                  <a:pt x="317983" y="373399"/>
                </a:lnTo>
                <a:lnTo>
                  <a:pt x="423988" y="479404"/>
                </a:lnTo>
                <a:lnTo>
                  <a:pt x="434814" y="532925"/>
                </a:lnTo>
                <a:lnTo>
                  <a:pt x="556308" y="659041"/>
                </a:lnTo>
                <a:lnTo>
                  <a:pt x="507745" y="658367"/>
                </a:lnTo>
                <a:lnTo>
                  <a:pt x="471436" y="653030"/>
                </a:lnTo>
                <a:lnTo>
                  <a:pt x="433438" y="638011"/>
                </a:lnTo>
                <a:lnTo>
                  <a:pt x="394886" y="608452"/>
                </a:lnTo>
                <a:close/>
              </a:path>
              <a:path w="1066800" h="1238885">
                <a:moveTo>
                  <a:pt x="706618" y="919757"/>
                </a:moveTo>
                <a:lnTo>
                  <a:pt x="677059" y="881206"/>
                </a:lnTo>
                <a:lnTo>
                  <a:pt x="662040" y="843208"/>
                </a:lnTo>
                <a:lnTo>
                  <a:pt x="656189" y="773415"/>
                </a:lnTo>
                <a:lnTo>
                  <a:pt x="656082" y="748544"/>
                </a:lnTo>
                <a:lnTo>
                  <a:pt x="653377" y="726270"/>
                </a:lnTo>
                <a:lnTo>
                  <a:pt x="645516" y="705554"/>
                </a:lnTo>
                <a:lnTo>
                  <a:pt x="629939" y="685355"/>
                </a:lnTo>
                <a:lnTo>
                  <a:pt x="735506" y="790923"/>
                </a:lnTo>
                <a:lnTo>
                  <a:pt x="746328" y="844012"/>
                </a:lnTo>
                <a:lnTo>
                  <a:pt x="868040" y="970346"/>
                </a:lnTo>
                <a:lnTo>
                  <a:pt x="819477" y="969673"/>
                </a:lnTo>
                <a:lnTo>
                  <a:pt x="783168" y="964336"/>
                </a:lnTo>
                <a:lnTo>
                  <a:pt x="745170" y="949317"/>
                </a:lnTo>
                <a:lnTo>
                  <a:pt x="706618" y="919757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9352094" y="6065934"/>
            <a:ext cx="706755" cy="919480"/>
          </a:xfrm>
          <a:custGeom>
            <a:avLst/>
            <a:gdLst/>
            <a:ahLst/>
            <a:cxnLst/>
            <a:rect l="l" t="t" r="r" b="b"/>
            <a:pathLst>
              <a:path w="706754" h="919479">
                <a:moveTo>
                  <a:pt x="244352" y="347085"/>
                </a:moveTo>
                <a:lnTo>
                  <a:pt x="138347" y="241080"/>
                </a:lnTo>
                <a:lnTo>
                  <a:pt x="158458" y="256569"/>
                </a:lnTo>
                <a:lnTo>
                  <a:pt x="179209" y="264464"/>
                </a:lnTo>
                <a:lnTo>
                  <a:pt x="201598" y="267285"/>
                </a:lnTo>
                <a:lnTo>
                  <a:pt x="211978" y="267394"/>
                </a:lnTo>
                <a:lnTo>
                  <a:pt x="260541" y="268068"/>
                </a:lnTo>
                <a:lnTo>
                  <a:pt x="334848" y="288424"/>
                </a:lnTo>
                <a:lnTo>
                  <a:pt x="373400" y="317984"/>
                </a:lnTo>
                <a:lnTo>
                  <a:pt x="402743" y="356246"/>
                </a:lnTo>
                <a:lnTo>
                  <a:pt x="417730" y="394018"/>
                </a:lnTo>
                <a:lnTo>
                  <a:pt x="423819" y="463463"/>
                </a:lnTo>
                <a:lnTo>
                  <a:pt x="423988" y="479404"/>
                </a:lnTo>
                <a:lnTo>
                  <a:pt x="317983" y="373399"/>
                </a:lnTo>
                <a:lnTo>
                  <a:pt x="297872" y="357911"/>
                </a:lnTo>
                <a:lnTo>
                  <a:pt x="277122" y="350016"/>
                </a:lnTo>
                <a:lnTo>
                  <a:pt x="254733" y="347195"/>
                </a:lnTo>
                <a:lnTo>
                  <a:pt x="244352" y="347085"/>
                </a:lnTo>
                <a:close/>
              </a:path>
              <a:path w="706754" h="919479">
                <a:moveTo>
                  <a:pt x="556308" y="659041"/>
                </a:moveTo>
                <a:lnTo>
                  <a:pt x="450303" y="553036"/>
                </a:lnTo>
                <a:lnTo>
                  <a:pt x="470414" y="568524"/>
                </a:lnTo>
                <a:lnTo>
                  <a:pt x="491164" y="576420"/>
                </a:lnTo>
                <a:lnTo>
                  <a:pt x="513553" y="579240"/>
                </a:lnTo>
                <a:lnTo>
                  <a:pt x="523934" y="579350"/>
                </a:lnTo>
                <a:lnTo>
                  <a:pt x="572496" y="580023"/>
                </a:lnTo>
                <a:lnTo>
                  <a:pt x="646804" y="600379"/>
                </a:lnTo>
                <a:lnTo>
                  <a:pt x="685355" y="629939"/>
                </a:lnTo>
                <a:lnTo>
                  <a:pt x="706304" y="761720"/>
                </a:lnTo>
                <a:lnTo>
                  <a:pt x="629938" y="685354"/>
                </a:lnTo>
                <a:lnTo>
                  <a:pt x="609828" y="669866"/>
                </a:lnTo>
                <a:lnTo>
                  <a:pt x="589077" y="661971"/>
                </a:lnTo>
                <a:lnTo>
                  <a:pt x="566688" y="659150"/>
                </a:lnTo>
                <a:lnTo>
                  <a:pt x="556308" y="659041"/>
                </a:lnTo>
                <a:close/>
              </a:path>
              <a:path w="706754" h="919479">
                <a:moveTo>
                  <a:pt x="82931" y="296496"/>
                </a:moveTo>
                <a:lnTo>
                  <a:pt x="53587" y="258234"/>
                </a:lnTo>
                <a:lnTo>
                  <a:pt x="38601" y="220462"/>
                </a:lnTo>
                <a:lnTo>
                  <a:pt x="32512" y="151017"/>
                </a:lnTo>
                <a:lnTo>
                  <a:pt x="32233" y="124695"/>
                </a:lnTo>
                <a:lnTo>
                  <a:pt x="29412" y="102305"/>
                </a:lnTo>
                <a:lnTo>
                  <a:pt x="21516" y="81555"/>
                </a:lnTo>
                <a:lnTo>
                  <a:pt x="6028" y="61444"/>
                </a:lnTo>
                <a:lnTo>
                  <a:pt x="0" y="55416"/>
                </a:lnTo>
                <a:lnTo>
                  <a:pt x="55416" y="0"/>
                </a:lnTo>
                <a:lnTo>
                  <a:pt x="90788" y="44297"/>
                </a:lnTo>
                <a:lnTo>
                  <a:pt x="105775" y="82117"/>
                </a:lnTo>
                <a:lnTo>
                  <a:pt x="111869" y="151939"/>
                </a:lnTo>
                <a:lnTo>
                  <a:pt x="112143" y="177830"/>
                </a:lnTo>
                <a:lnTo>
                  <a:pt x="114963" y="200219"/>
                </a:lnTo>
                <a:lnTo>
                  <a:pt x="122859" y="220969"/>
                </a:lnTo>
                <a:lnTo>
                  <a:pt x="138347" y="241080"/>
                </a:lnTo>
                <a:lnTo>
                  <a:pt x="244352" y="347085"/>
                </a:lnTo>
                <a:lnTo>
                  <a:pt x="195790" y="346412"/>
                </a:lnTo>
                <a:lnTo>
                  <a:pt x="159481" y="341075"/>
                </a:lnTo>
                <a:lnTo>
                  <a:pt x="121482" y="326056"/>
                </a:lnTo>
                <a:lnTo>
                  <a:pt x="82931" y="296496"/>
                </a:lnTo>
                <a:close/>
              </a:path>
              <a:path w="706754" h="919479">
                <a:moveTo>
                  <a:pt x="394886" y="608452"/>
                </a:moveTo>
                <a:lnTo>
                  <a:pt x="365543" y="570183"/>
                </a:lnTo>
                <a:lnTo>
                  <a:pt x="350556" y="532363"/>
                </a:lnTo>
                <a:lnTo>
                  <a:pt x="344462" y="462541"/>
                </a:lnTo>
                <a:lnTo>
                  <a:pt x="344188" y="436650"/>
                </a:lnTo>
                <a:lnTo>
                  <a:pt x="341367" y="414261"/>
                </a:lnTo>
                <a:lnTo>
                  <a:pt x="333472" y="393510"/>
                </a:lnTo>
                <a:lnTo>
                  <a:pt x="317983" y="373400"/>
                </a:lnTo>
                <a:lnTo>
                  <a:pt x="423988" y="479404"/>
                </a:lnTo>
                <a:lnTo>
                  <a:pt x="434814" y="532925"/>
                </a:lnTo>
                <a:lnTo>
                  <a:pt x="556308" y="659041"/>
                </a:lnTo>
                <a:lnTo>
                  <a:pt x="507745" y="658368"/>
                </a:lnTo>
                <a:lnTo>
                  <a:pt x="471436" y="653030"/>
                </a:lnTo>
                <a:lnTo>
                  <a:pt x="433438" y="638011"/>
                </a:lnTo>
                <a:lnTo>
                  <a:pt x="394886" y="608452"/>
                </a:lnTo>
                <a:close/>
              </a:path>
              <a:path w="706754" h="919479">
                <a:moveTo>
                  <a:pt x="706304" y="919348"/>
                </a:moveTo>
                <a:lnTo>
                  <a:pt x="677059" y="881206"/>
                </a:lnTo>
                <a:lnTo>
                  <a:pt x="662040" y="843208"/>
                </a:lnTo>
                <a:lnTo>
                  <a:pt x="656189" y="773415"/>
                </a:lnTo>
                <a:lnTo>
                  <a:pt x="656082" y="748544"/>
                </a:lnTo>
                <a:lnTo>
                  <a:pt x="653377" y="726271"/>
                </a:lnTo>
                <a:lnTo>
                  <a:pt x="645516" y="705554"/>
                </a:lnTo>
                <a:lnTo>
                  <a:pt x="629939" y="685355"/>
                </a:lnTo>
                <a:lnTo>
                  <a:pt x="706304" y="761721"/>
                </a:lnTo>
                <a:lnTo>
                  <a:pt x="706304" y="919348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382999" y="70616"/>
            <a:ext cx="365125" cy="768350"/>
          </a:xfrm>
          <a:custGeom>
            <a:avLst/>
            <a:gdLst/>
            <a:ahLst/>
            <a:cxnLst/>
            <a:rect l="l" t="t" r="r" b="b"/>
            <a:pathLst>
              <a:path w="365125" h="768350">
                <a:moveTo>
                  <a:pt x="142889" y="767868"/>
                </a:moveTo>
                <a:lnTo>
                  <a:pt x="0" y="0"/>
                </a:lnTo>
                <a:lnTo>
                  <a:pt x="364651" y="581472"/>
                </a:lnTo>
                <a:lnTo>
                  <a:pt x="142889" y="767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8252388" y="70616"/>
            <a:ext cx="273685" cy="768350"/>
          </a:xfrm>
          <a:custGeom>
            <a:avLst/>
            <a:gdLst/>
            <a:ahLst/>
            <a:cxnLst/>
            <a:rect l="l" t="t" r="r" b="b"/>
            <a:pathLst>
              <a:path w="273684" h="768350">
                <a:moveTo>
                  <a:pt x="273500" y="767868"/>
                </a:moveTo>
                <a:lnTo>
                  <a:pt x="513" y="674064"/>
                </a:lnTo>
                <a:lnTo>
                  <a:pt x="0" y="671305"/>
                </a:lnTo>
                <a:lnTo>
                  <a:pt x="130611" y="0"/>
                </a:lnTo>
                <a:lnTo>
                  <a:pt x="273500" y="767868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144085" y="38555"/>
            <a:ext cx="826135" cy="384810"/>
          </a:xfrm>
          <a:custGeom>
            <a:avLst/>
            <a:gdLst/>
            <a:ahLst/>
            <a:cxnLst/>
            <a:rect l="l" t="t" r="r" b="b"/>
            <a:pathLst>
              <a:path w="826135" h="384809">
                <a:moveTo>
                  <a:pt x="825771" y="245064"/>
                </a:moveTo>
                <a:lnTo>
                  <a:pt x="487822" y="384619"/>
                </a:lnTo>
                <a:lnTo>
                  <a:pt x="0" y="562"/>
                </a:lnTo>
                <a:lnTo>
                  <a:pt x="442" y="0"/>
                </a:lnTo>
                <a:lnTo>
                  <a:pt x="825768" y="2450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575565" y="283619"/>
            <a:ext cx="394335" cy="501015"/>
          </a:xfrm>
          <a:custGeom>
            <a:avLst/>
            <a:gdLst/>
            <a:ahLst/>
            <a:cxnLst/>
            <a:rect l="l" t="t" r="r" b="b"/>
            <a:pathLst>
              <a:path w="394335" h="501015">
                <a:moveTo>
                  <a:pt x="323384" y="367280"/>
                </a:moveTo>
                <a:lnTo>
                  <a:pt x="0" y="500821"/>
                </a:lnTo>
                <a:lnTo>
                  <a:pt x="56342" y="139555"/>
                </a:lnTo>
                <a:lnTo>
                  <a:pt x="394291" y="0"/>
                </a:lnTo>
                <a:lnTo>
                  <a:pt x="340381" y="345690"/>
                </a:lnTo>
                <a:lnTo>
                  <a:pt x="323384" y="36728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143642" y="39117"/>
            <a:ext cx="488315" cy="745490"/>
          </a:xfrm>
          <a:custGeom>
            <a:avLst/>
            <a:gdLst/>
            <a:ahLst/>
            <a:cxnLst/>
            <a:rect l="l" t="t" r="r" b="b"/>
            <a:pathLst>
              <a:path w="488314" h="745490">
                <a:moveTo>
                  <a:pt x="431922" y="745323"/>
                </a:moveTo>
                <a:lnTo>
                  <a:pt x="0" y="562"/>
                </a:lnTo>
                <a:lnTo>
                  <a:pt x="442" y="0"/>
                </a:lnTo>
                <a:lnTo>
                  <a:pt x="488265" y="384057"/>
                </a:lnTo>
                <a:lnTo>
                  <a:pt x="431922" y="745323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9398234" y="4881741"/>
            <a:ext cx="660400" cy="384810"/>
          </a:xfrm>
          <a:custGeom>
            <a:avLst/>
            <a:gdLst/>
            <a:ahLst/>
            <a:cxnLst/>
            <a:rect l="l" t="t" r="r" b="b"/>
            <a:pathLst>
              <a:path w="660400" h="384810">
                <a:moveTo>
                  <a:pt x="660165" y="313450"/>
                </a:moveTo>
                <a:lnTo>
                  <a:pt x="487821" y="384619"/>
                </a:lnTo>
                <a:lnTo>
                  <a:pt x="0" y="562"/>
                </a:lnTo>
                <a:lnTo>
                  <a:pt x="442" y="0"/>
                </a:lnTo>
                <a:lnTo>
                  <a:pt x="660165" y="195879"/>
                </a:lnTo>
                <a:lnTo>
                  <a:pt x="660165" y="313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9829713" y="5195191"/>
            <a:ext cx="229235" cy="432434"/>
          </a:xfrm>
          <a:custGeom>
            <a:avLst/>
            <a:gdLst/>
            <a:ahLst/>
            <a:cxnLst/>
            <a:rect l="l" t="t" r="r" b="b"/>
            <a:pathLst>
              <a:path w="229234" h="432435">
                <a:moveTo>
                  <a:pt x="228686" y="337999"/>
                </a:moveTo>
                <a:lnTo>
                  <a:pt x="0" y="432435"/>
                </a:lnTo>
                <a:lnTo>
                  <a:pt x="56342" y="71169"/>
                </a:lnTo>
                <a:lnTo>
                  <a:pt x="228686" y="0"/>
                </a:lnTo>
                <a:lnTo>
                  <a:pt x="228686" y="337999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397791" y="4882303"/>
            <a:ext cx="488315" cy="745490"/>
          </a:xfrm>
          <a:custGeom>
            <a:avLst/>
            <a:gdLst/>
            <a:ahLst/>
            <a:cxnLst/>
            <a:rect l="l" t="t" r="r" b="b"/>
            <a:pathLst>
              <a:path w="488315" h="745489">
                <a:moveTo>
                  <a:pt x="431922" y="745322"/>
                </a:moveTo>
                <a:lnTo>
                  <a:pt x="0" y="562"/>
                </a:lnTo>
                <a:lnTo>
                  <a:pt x="442" y="0"/>
                </a:lnTo>
                <a:lnTo>
                  <a:pt x="488264" y="384056"/>
                </a:lnTo>
                <a:lnTo>
                  <a:pt x="431922" y="745322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263319" y="4632897"/>
            <a:ext cx="760730" cy="1449070"/>
          </a:xfrm>
          <a:custGeom>
            <a:avLst/>
            <a:gdLst/>
            <a:ahLst/>
            <a:cxnLst/>
            <a:rect l="l" t="t" r="r" b="b"/>
            <a:pathLst>
              <a:path w="760730" h="1449070">
                <a:moveTo>
                  <a:pt x="605534" y="1148489"/>
                </a:moveTo>
                <a:lnTo>
                  <a:pt x="530639" y="1018268"/>
                </a:lnTo>
                <a:lnTo>
                  <a:pt x="546022" y="1038459"/>
                </a:lnTo>
                <a:lnTo>
                  <a:pt x="564001" y="1051486"/>
                </a:lnTo>
                <a:lnTo>
                  <a:pt x="584883" y="1060040"/>
                </a:lnTo>
                <a:lnTo>
                  <a:pt x="609811" y="1067051"/>
                </a:lnTo>
                <a:lnTo>
                  <a:pt x="641413" y="1076096"/>
                </a:lnTo>
                <a:lnTo>
                  <a:pt x="708024" y="1115149"/>
                </a:lnTo>
                <a:lnTo>
                  <a:pt x="737553" y="1153729"/>
                </a:lnTo>
                <a:lnTo>
                  <a:pt x="755919" y="1198320"/>
                </a:lnTo>
                <a:lnTo>
                  <a:pt x="760540" y="1238737"/>
                </a:lnTo>
                <a:lnTo>
                  <a:pt x="756339" y="1275153"/>
                </a:lnTo>
                <a:lnTo>
                  <a:pt x="748240" y="1307738"/>
                </a:lnTo>
                <a:lnTo>
                  <a:pt x="744359" y="1322755"/>
                </a:lnTo>
                <a:lnTo>
                  <a:pt x="669772" y="1193070"/>
                </a:lnTo>
                <a:lnTo>
                  <a:pt x="654388" y="1172878"/>
                </a:lnTo>
                <a:lnTo>
                  <a:pt x="636410" y="1159852"/>
                </a:lnTo>
                <a:lnTo>
                  <a:pt x="615528" y="1151298"/>
                </a:lnTo>
                <a:lnTo>
                  <a:pt x="605534" y="1148489"/>
                </a:lnTo>
                <a:close/>
              </a:path>
              <a:path w="760730" h="1449070">
                <a:moveTo>
                  <a:pt x="165676" y="384312"/>
                </a:moveTo>
                <a:lnTo>
                  <a:pt x="90935" y="254359"/>
                </a:lnTo>
                <a:lnTo>
                  <a:pt x="106318" y="274550"/>
                </a:lnTo>
                <a:lnTo>
                  <a:pt x="124296" y="287577"/>
                </a:lnTo>
                <a:lnTo>
                  <a:pt x="145179" y="296131"/>
                </a:lnTo>
                <a:lnTo>
                  <a:pt x="170523" y="303261"/>
                </a:lnTo>
                <a:lnTo>
                  <a:pt x="201884" y="312237"/>
                </a:lnTo>
                <a:lnTo>
                  <a:pt x="268326" y="351242"/>
                </a:lnTo>
                <a:lnTo>
                  <a:pt x="297849" y="389821"/>
                </a:lnTo>
                <a:lnTo>
                  <a:pt x="316216" y="434405"/>
                </a:lnTo>
                <a:lnTo>
                  <a:pt x="320849" y="474776"/>
                </a:lnTo>
                <a:lnTo>
                  <a:pt x="316680" y="511068"/>
                </a:lnTo>
                <a:lnTo>
                  <a:pt x="308643" y="543411"/>
                </a:lnTo>
                <a:lnTo>
                  <a:pt x="304655" y="558846"/>
                </a:lnTo>
                <a:lnTo>
                  <a:pt x="229913" y="428893"/>
                </a:lnTo>
                <a:lnTo>
                  <a:pt x="214530" y="408702"/>
                </a:lnTo>
                <a:lnTo>
                  <a:pt x="196552" y="395675"/>
                </a:lnTo>
                <a:lnTo>
                  <a:pt x="175670" y="387121"/>
                </a:lnTo>
                <a:lnTo>
                  <a:pt x="165676" y="384312"/>
                </a:lnTo>
                <a:close/>
              </a:path>
              <a:path w="760730" h="1449070">
                <a:moveTo>
                  <a:pt x="385628" y="766743"/>
                </a:moveTo>
                <a:lnTo>
                  <a:pt x="310887" y="636790"/>
                </a:lnTo>
                <a:lnTo>
                  <a:pt x="326270" y="656981"/>
                </a:lnTo>
                <a:lnTo>
                  <a:pt x="344248" y="670008"/>
                </a:lnTo>
                <a:lnTo>
                  <a:pt x="365131" y="678562"/>
                </a:lnTo>
                <a:lnTo>
                  <a:pt x="390475" y="685692"/>
                </a:lnTo>
                <a:lnTo>
                  <a:pt x="421836" y="694668"/>
                </a:lnTo>
                <a:lnTo>
                  <a:pt x="488278" y="733673"/>
                </a:lnTo>
                <a:lnTo>
                  <a:pt x="517802" y="772252"/>
                </a:lnTo>
                <a:lnTo>
                  <a:pt x="536007" y="816461"/>
                </a:lnTo>
                <a:lnTo>
                  <a:pt x="540586" y="856530"/>
                </a:lnTo>
                <a:lnTo>
                  <a:pt x="536420" y="892619"/>
                </a:lnTo>
                <a:lnTo>
                  <a:pt x="528288" y="925306"/>
                </a:lnTo>
                <a:lnTo>
                  <a:pt x="524299" y="940741"/>
                </a:lnTo>
                <a:lnTo>
                  <a:pt x="449866" y="811324"/>
                </a:lnTo>
                <a:lnTo>
                  <a:pt x="434482" y="791133"/>
                </a:lnTo>
                <a:lnTo>
                  <a:pt x="416504" y="778106"/>
                </a:lnTo>
                <a:lnTo>
                  <a:pt x="395622" y="769552"/>
                </a:lnTo>
                <a:lnTo>
                  <a:pt x="385628" y="766743"/>
                </a:lnTo>
                <a:close/>
              </a:path>
              <a:path w="760730" h="1449070">
                <a:moveTo>
                  <a:pt x="22999" y="293432"/>
                </a:moveTo>
                <a:lnTo>
                  <a:pt x="4632" y="248848"/>
                </a:lnTo>
                <a:lnTo>
                  <a:pt x="0" y="208476"/>
                </a:lnTo>
                <a:lnTo>
                  <a:pt x="4168" y="172185"/>
                </a:lnTo>
                <a:lnTo>
                  <a:pt x="12205" y="139842"/>
                </a:lnTo>
                <a:lnTo>
                  <a:pt x="18790" y="114355"/>
                </a:lnTo>
                <a:lnTo>
                  <a:pt x="21898" y="92004"/>
                </a:lnTo>
                <a:lnTo>
                  <a:pt x="19678" y="69913"/>
                </a:lnTo>
                <a:lnTo>
                  <a:pt x="9962" y="46463"/>
                </a:lnTo>
                <a:lnTo>
                  <a:pt x="5711" y="39072"/>
                </a:lnTo>
                <a:lnTo>
                  <a:pt x="73646" y="0"/>
                </a:lnTo>
                <a:lnTo>
                  <a:pt x="77897" y="7390"/>
                </a:lnTo>
                <a:lnTo>
                  <a:pt x="96263" y="51981"/>
                </a:lnTo>
                <a:lnTo>
                  <a:pt x="100883" y="92398"/>
                </a:lnTo>
                <a:lnTo>
                  <a:pt x="96683" y="128813"/>
                </a:lnTo>
                <a:lnTo>
                  <a:pt x="88584" y="161398"/>
                </a:lnTo>
                <a:lnTo>
                  <a:pt x="82106" y="186467"/>
                </a:lnTo>
                <a:lnTo>
                  <a:pt x="78999" y="208818"/>
                </a:lnTo>
                <a:lnTo>
                  <a:pt x="81218" y="230909"/>
                </a:lnTo>
                <a:lnTo>
                  <a:pt x="90935" y="254359"/>
                </a:lnTo>
                <a:lnTo>
                  <a:pt x="165676" y="384312"/>
                </a:lnTo>
                <a:lnTo>
                  <a:pt x="118964" y="371016"/>
                </a:lnTo>
                <a:lnTo>
                  <a:pt x="85298" y="356407"/>
                </a:lnTo>
                <a:lnTo>
                  <a:pt x="52522" y="332011"/>
                </a:lnTo>
                <a:lnTo>
                  <a:pt x="22999" y="293432"/>
                </a:lnTo>
                <a:close/>
              </a:path>
              <a:path w="760730" h="1449070">
                <a:moveTo>
                  <a:pt x="687840" y="1448786"/>
                </a:moveTo>
                <a:lnTo>
                  <a:pt x="682655" y="1439771"/>
                </a:lnTo>
                <a:lnTo>
                  <a:pt x="664379" y="1395335"/>
                </a:lnTo>
                <a:lnTo>
                  <a:pt x="659804" y="1354998"/>
                </a:lnTo>
                <a:lnTo>
                  <a:pt x="664021" y="1318611"/>
                </a:lnTo>
                <a:lnTo>
                  <a:pt x="672122" y="1286031"/>
                </a:lnTo>
                <a:lnTo>
                  <a:pt x="678600" y="1260962"/>
                </a:lnTo>
                <a:lnTo>
                  <a:pt x="681708" y="1238611"/>
                </a:lnTo>
                <a:lnTo>
                  <a:pt x="679489" y="1216520"/>
                </a:lnTo>
                <a:lnTo>
                  <a:pt x="669772" y="1193070"/>
                </a:lnTo>
                <a:lnTo>
                  <a:pt x="744359" y="1322755"/>
                </a:lnTo>
                <a:lnTo>
                  <a:pt x="741762" y="1332806"/>
                </a:lnTo>
                <a:lnTo>
                  <a:pt x="738655" y="1355158"/>
                </a:lnTo>
                <a:lnTo>
                  <a:pt x="740874" y="1377248"/>
                </a:lnTo>
                <a:lnTo>
                  <a:pt x="750591" y="1400699"/>
                </a:lnTo>
                <a:lnTo>
                  <a:pt x="755776" y="1409714"/>
                </a:lnTo>
                <a:lnTo>
                  <a:pt x="687840" y="1448786"/>
                </a:lnTo>
                <a:close/>
              </a:path>
              <a:path w="760730" h="1449070">
                <a:moveTo>
                  <a:pt x="242951" y="675862"/>
                </a:moveTo>
                <a:lnTo>
                  <a:pt x="224586" y="631272"/>
                </a:lnTo>
                <a:lnTo>
                  <a:pt x="219965" y="590855"/>
                </a:lnTo>
                <a:lnTo>
                  <a:pt x="224166" y="554439"/>
                </a:lnTo>
                <a:lnTo>
                  <a:pt x="232265" y="521854"/>
                </a:lnTo>
                <a:lnTo>
                  <a:pt x="238743" y="496786"/>
                </a:lnTo>
                <a:lnTo>
                  <a:pt x="241850" y="474435"/>
                </a:lnTo>
                <a:lnTo>
                  <a:pt x="239631" y="452344"/>
                </a:lnTo>
                <a:lnTo>
                  <a:pt x="229914" y="428893"/>
                </a:lnTo>
                <a:lnTo>
                  <a:pt x="304655" y="558846"/>
                </a:lnTo>
                <a:lnTo>
                  <a:pt x="302058" y="568897"/>
                </a:lnTo>
                <a:lnTo>
                  <a:pt x="298951" y="591249"/>
                </a:lnTo>
                <a:lnTo>
                  <a:pt x="301170" y="613339"/>
                </a:lnTo>
                <a:lnTo>
                  <a:pt x="310887" y="636790"/>
                </a:lnTo>
                <a:lnTo>
                  <a:pt x="385628" y="766743"/>
                </a:lnTo>
                <a:lnTo>
                  <a:pt x="338916" y="753446"/>
                </a:lnTo>
                <a:lnTo>
                  <a:pt x="305250" y="738838"/>
                </a:lnTo>
                <a:lnTo>
                  <a:pt x="272474" y="714441"/>
                </a:lnTo>
                <a:lnTo>
                  <a:pt x="242951" y="675862"/>
                </a:lnTo>
                <a:close/>
              </a:path>
              <a:path w="760730" h="1449070">
                <a:moveTo>
                  <a:pt x="462857" y="1057608"/>
                </a:moveTo>
                <a:lnTo>
                  <a:pt x="444357" y="1012689"/>
                </a:lnTo>
                <a:lnTo>
                  <a:pt x="439752" y="972091"/>
                </a:lnTo>
                <a:lnTo>
                  <a:pt x="444054" y="935644"/>
                </a:lnTo>
                <a:lnTo>
                  <a:pt x="452278" y="903182"/>
                </a:lnTo>
                <a:lnTo>
                  <a:pt x="458651" y="879141"/>
                </a:lnTo>
                <a:lnTo>
                  <a:pt x="461840" y="856932"/>
                </a:lnTo>
                <a:lnTo>
                  <a:pt x="459645" y="834883"/>
                </a:lnTo>
                <a:lnTo>
                  <a:pt x="449866" y="811324"/>
                </a:lnTo>
                <a:lnTo>
                  <a:pt x="524299" y="940742"/>
                </a:lnTo>
                <a:lnTo>
                  <a:pt x="521810" y="950375"/>
                </a:lnTo>
                <a:lnTo>
                  <a:pt x="518703" y="972727"/>
                </a:lnTo>
                <a:lnTo>
                  <a:pt x="520922" y="994817"/>
                </a:lnTo>
                <a:lnTo>
                  <a:pt x="530639" y="1018268"/>
                </a:lnTo>
                <a:lnTo>
                  <a:pt x="605534" y="1148489"/>
                </a:lnTo>
                <a:lnTo>
                  <a:pt x="558822" y="1135192"/>
                </a:lnTo>
                <a:lnTo>
                  <a:pt x="525156" y="1120583"/>
                </a:lnTo>
                <a:lnTo>
                  <a:pt x="492380" y="1096187"/>
                </a:lnTo>
                <a:lnTo>
                  <a:pt x="462857" y="10576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9724" y="5676054"/>
            <a:ext cx="546100" cy="546100"/>
          </a:xfrm>
          <a:custGeom>
            <a:avLst/>
            <a:gdLst/>
            <a:ahLst/>
            <a:cxnLst/>
            <a:rect l="l" t="t" r="r" b="b"/>
            <a:pathLst>
              <a:path w="546100" h="546100">
                <a:moveTo>
                  <a:pt x="0" y="186357"/>
                </a:moveTo>
                <a:lnTo>
                  <a:pt x="359759" y="0"/>
                </a:lnTo>
                <a:lnTo>
                  <a:pt x="545872" y="359288"/>
                </a:lnTo>
                <a:lnTo>
                  <a:pt x="186113" y="545645"/>
                </a:lnTo>
                <a:lnTo>
                  <a:pt x="0" y="186357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0" y="5862411"/>
            <a:ext cx="276225" cy="502284"/>
          </a:xfrm>
          <a:custGeom>
            <a:avLst/>
            <a:gdLst/>
            <a:ahLst/>
            <a:cxnLst/>
            <a:rect l="l" t="t" r="r" b="b"/>
            <a:pathLst>
              <a:path w="276225" h="502285">
                <a:moveTo>
                  <a:pt x="0" y="46477"/>
                </a:moveTo>
                <a:lnTo>
                  <a:pt x="89724" y="0"/>
                </a:lnTo>
                <a:lnTo>
                  <a:pt x="275837" y="359288"/>
                </a:lnTo>
                <a:lnTo>
                  <a:pt x="0" y="502174"/>
                </a:lnTo>
                <a:lnTo>
                  <a:pt x="0" y="46477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4810" y="5660942"/>
            <a:ext cx="434975" cy="201930"/>
          </a:xfrm>
          <a:custGeom>
            <a:avLst/>
            <a:gdLst/>
            <a:ahLst/>
            <a:cxnLst/>
            <a:rect l="l" t="t" r="r" b="b"/>
            <a:pathLst>
              <a:path w="434975" h="201929">
                <a:moveTo>
                  <a:pt x="0" y="56849"/>
                </a:moveTo>
                <a:lnTo>
                  <a:pt x="426844" y="0"/>
                </a:lnTo>
                <a:lnTo>
                  <a:pt x="434672" y="15111"/>
                </a:lnTo>
                <a:lnTo>
                  <a:pt x="74913" y="201469"/>
                </a:lnTo>
                <a:lnTo>
                  <a:pt x="0" y="56849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0" y="5717792"/>
            <a:ext cx="90170" cy="191135"/>
          </a:xfrm>
          <a:custGeom>
            <a:avLst/>
            <a:gdLst/>
            <a:ahLst/>
            <a:cxnLst/>
            <a:rect l="l" t="t" r="r" b="b"/>
            <a:pathLst>
              <a:path w="90170" h="191135">
                <a:moveTo>
                  <a:pt x="14810" y="0"/>
                </a:moveTo>
                <a:lnTo>
                  <a:pt x="89724" y="144619"/>
                </a:lnTo>
                <a:lnTo>
                  <a:pt x="0" y="191097"/>
                </a:lnTo>
                <a:lnTo>
                  <a:pt x="0" y="15984"/>
                </a:lnTo>
                <a:lnTo>
                  <a:pt x="14810" y="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75837" y="6035341"/>
            <a:ext cx="415925" cy="294005"/>
          </a:xfrm>
          <a:custGeom>
            <a:avLst/>
            <a:gdLst/>
            <a:ahLst/>
            <a:cxnLst/>
            <a:rect l="l" t="t" r="r" b="b"/>
            <a:pathLst>
              <a:path w="415925" h="294004">
                <a:moveTo>
                  <a:pt x="359759" y="0"/>
                </a:moveTo>
                <a:lnTo>
                  <a:pt x="415340" y="107298"/>
                </a:lnTo>
                <a:lnTo>
                  <a:pt x="55581" y="293655"/>
                </a:lnTo>
                <a:lnTo>
                  <a:pt x="0" y="186357"/>
                </a:lnTo>
                <a:lnTo>
                  <a:pt x="359759" y="0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0" y="6221698"/>
            <a:ext cx="331470" cy="279400"/>
          </a:xfrm>
          <a:custGeom>
            <a:avLst/>
            <a:gdLst/>
            <a:ahLst/>
            <a:cxnLst/>
            <a:rect l="l" t="t" r="r" b="b"/>
            <a:pathLst>
              <a:path w="331470" h="279400">
                <a:moveTo>
                  <a:pt x="0" y="142885"/>
                </a:moveTo>
                <a:lnTo>
                  <a:pt x="275837" y="0"/>
                </a:lnTo>
                <a:lnTo>
                  <a:pt x="331418" y="107298"/>
                </a:lnTo>
                <a:lnTo>
                  <a:pt x="0" y="278975"/>
                </a:lnTo>
                <a:lnTo>
                  <a:pt x="0" y="142885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0" y="6131433"/>
            <a:ext cx="697230" cy="390525"/>
          </a:xfrm>
          <a:custGeom>
            <a:avLst/>
            <a:gdLst/>
            <a:ahLst/>
            <a:cxnLst/>
            <a:rect l="l" t="t" r="r" b="b"/>
            <a:pathLst>
              <a:path w="697230" h="390525">
                <a:moveTo>
                  <a:pt x="275844" y="90263"/>
                </a:moveTo>
                <a:lnTo>
                  <a:pt x="685372" y="0"/>
                </a:lnTo>
                <a:lnTo>
                  <a:pt x="696988" y="22424"/>
                </a:lnTo>
                <a:lnTo>
                  <a:pt x="387009" y="304864"/>
                </a:lnTo>
                <a:lnTo>
                  <a:pt x="0" y="390172"/>
                </a:lnTo>
                <a:lnTo>
                  <a:pt x="0" y="341602"/>
                </a:lnTo>
                <a:lnTo>
                  <a:pt x="275844" y="902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253964" y="6849101"/>
            <a:ext cx="247960" cy="241756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61646" y="6993560"/>
            <a:ext cx="192718" cy="21222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11129" y="7226800"/>
            <a:ext cx="255904" cy="233679"/>
          </a:xfrm>
          <a:custGeom>
            <a:avLst/>
            <a:gdLst/>
            <a:ahLst/>
            <a:cxnLst/>
            <a:rect l="l" t="t" r="r" b="b"/>
            <a:pathLst>
              <a:path w="255904" h="233679">
                <a:moveTo>
                  <a:pt x="206228" y="212424"/>
                </a:moveTo>
                <a:lnTo>
                  <a:pt x="170360" y="229857"/>
                </a:lnTo>
                <a:lnTo>
                  <a:pt x="132542" y="233527"/>
                </a:lnTo>
                <a:lnTo>
                  <a:pt x="95224" y="225387"/>
                </a:lnTo>
                <a:lnTo>
                  <a:pt x="60859" y="207390"/>
                </a:lnTo>
                <a:lnTo>
                  <a:pt x="31899" y="181487"/>
                </a:lnTo>
                <a:lnTo>
                  <a:pt x="10795" y="149630"/>
                </a:lnTo>
                <a:lnTo>
                  <a:pt x="0" y="113773"/>
                </a:lnTo>
                <a:lnTo>
                  <a:pt x="1964" y="75866"/>
                </a:lnTo>
                <a:lnTo>
                  <a:pt x="19141" y="37863"/>
                </a:lnTo>
                <a:lnTo>
                  <a:pt x="16567" y="34682"/>
                </a:lnTo>
                <a:lnTo>
                  <a:pt x="18788" y="33070"/>
                </a:lnTo>
                <a:lnTo>
                  <a:pt x="21237" y="31563"/>
                </a:lnTo>
                <a:lnTo>
                  <a:pt x="51812" y="26692"/>
                </a:lnTo>
                <a:lnTo>
                  <a:pt x="83614" y="18154"/>
                </a:lnTo>
                <a:lnTo>
                  <a:pt x="115810" y="8428"/>
                </a:lnTo>
                <a:lnTo>
                  <a:pt x="147568" y="0"/>
                </a:lnTo>
                <a:lnTo>
                  <a:pt x="173347" y="12495"/>
                </a:lnTo>
                <a:lnTo>
                  <a:pt x="194880" y="18435"/>
                </a:lnTo>
                <a:lnTo>
                  <a:pt x="42224" y="94642"/>
                </a:lnTo>
                <a:lnTo>
                  <a:pt x="49240" y="132802"/>
                </a:lnTo>
                <a:lnTo>
                  <a:pt x="74438" y="164195"/>
                </a:lnTo>
                <a:lnTo>
                  <a:pt x="109798" y="185972"/>
                </a:lnTo>
                <a:lnTo>
                  <a:pt x="147300" y="195282"/>
                </a:lnTo>
                <a:lnTo>
                  <a:pt x="178927" y="189275"/>
                </a:lnTo>
                <a:lnTo>
                  <a:pt x="240469" y="158552"/>
                </a:lnTo>
                <a:lnTo>
                  <a:pt x="231587" y="181051"/>
                </a:lnTo>
                <a:lnTo>
                  <a:pt x="206228" y="212424"/>
                </a:lnTo>
                <a:close/>
              </a:path>
              <a:path w="255904" h="233679">
                <a:moveTo>
                  <a:pt x="240469" y="158552"/>
                </a:moveTo>
                <a:lnTo>
                  <a:pt x="178927" y="189275"/>
                </a:lnTo>
                <a:lnTo>
                  <a:pt x="200559" y="167396"/>
                </a:lnTo>
                <a:lnTo>
                  <a:pt x="195250" y="145368"/>
                </a:lnTo>
                <a:lnTo>
                  <a:pt x="170931" y="124954"/>
                </a:lnTo>
                <a:lnTo>
                  <a:pt x="135536" y="107913"/>
                </a:lnTo>
                <a:lnTo>
                  <a:pt x="96998" y="96006"/>
                </a:lnTo>
                <a:lnTo>
                  <a:pt x="63250" y="90996"/>
                </a:lnTo>
                <a:lnTo>
                  <a:pt x="42224" y="94642"/>
                </a:lnTo>
                <a:lnTo>
                  <a:pt x="194880" y="18435"/>
                </a:lnTo>
                <a:lnTo>
                  <a:pt x="199735" y="19775"/>
                </a:lnTo>
                <a:lnTo>
                  <a:pt x="224228" y="28735"/>
                </a:lnTo>
                <a:lnTo>
                  <a:pt x="244321" y="46273"/>
                </a:lnTo>
                <a:lnTo>
                  <a:pt x="255791" y="85896"/>
                </a:lnTo>
                <a:lnTo>
                  <a:pt x="249827" y="134849"/>
                </a:lnTo>
                <a:lnTo>
                  <a:pt x="240469" y="15855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0" y="7503299"/>
            <a:ext cx="255904" cy="267335"/>
          </a:xfrm>
          <a:custGeom>
            <a:avLst/>
            <a:gdLst/>
            <a:ahLst/>
            <a:cxnLst/>
            <a:rect l="l" t="t" r="r" b="b"/>
            <a:pathLst>
              <a:path w="255904" h="267334">
                <a:moveTo>
                  <a:pt x="176625" y="6195"/>
                </a:moveTo>
                <a:lnTo>
                  <a:pt x="9891" y="89429"/>
                </a:lnTo>
                <a:lnTo>
                  <a:pt x="35504" y="49473"/>
                </a:lnTo>
                <a:lnTo>
                  <a:pt x="71167" y="20364"/>
                </a:lnTo>
                <a:lnTo>
                  <a:pt x="112501" y="3430"/>
                </a:lnTo>
                <a:lnTo>
                  <a:pt x="155132" y="0"/>
                </a:lnTo>
                <a:lnTo>
                  <a:pt x="176625" y="6195"/>
                </a:lnTo>
                <a:close/>
              </a:path>
              <a:path w="255904" h="267334">
                <a:moveTo>
                  <a:pt x="197048" y="242961"/>
                </a:moveTo>
                <a:lnTo>
                  <a:pt x="154094" y="262901"/>
                </a:lnTo>
                <a:lnTo>
                  <a:pt x="113946" y="267220"/>
                </a:lnTo>
                <a:lnTo>
                  <a:pt x="76296" y="258901"/>
                </a:lnTo>
                <a:lnTo>
                  <a:pt x="40837" y="240922"/>
                </a:lnTo>
                <a:lnTo>
                  <a:pt x="7262" y="216264"/>
                </a:lnTo>
                <a:lnTo>
                  <a:pt x="0" y="209829"/>
                </a:lnTo>
                <a:lnTo>
                  <a:pt x="0" y="93381"/>
                </a:lnTo>
                <a:lnTo>
                  <a:pt x="9891" y="89429"/>
                </a:lnTo>
                <a:lnTo>
                  <a:pt x="176625" y="6195"/>
                </a:lnTo>
                <a:lnTo>
                  <a:pt x="194680" y="11399"/>
                </a:lnTo>
                <a:lnTo>
                  <a:pt x="215163" y="28988"/>
                </a:lnTo>
                <a:lnTo>
                  <a:pt x="64585" y="104158"/>
                </a:lnTo>
                <a:lnTo>
                  <a:pt x="72808" y="128531"/>
                </a:lnTo>
                <a:lnTo>
                  <a:pt x="73040" y="142399"/>
                </a:lnTo>
                <a:lnTo>
                  <a:pt x="64535" y="156723"/>
                </a:lnTo>
                <a:lnTo>
                  <a:pt x="90458" y="182652"/>
                </a:lnTo>
                <a:lnTo>
                  <a:pt x="119725" y="203467"/>
                </a:lnTo>
                <a:lnTo>
                  <a:pt x="151908" y="209323"/>
                </a:lnTo>
                <a:lnTo>
                  <a:pt x="250414" y="160148"/>
                </a:lnTo>
                <a:lnTo>
                  <a:pt x="247816" y="174941"/>
                </a:lnTo>
                <a:lnTo>
                  <a:pt x="227624" y="213919"/>
                </a:lnTo>
                <a:lnTo>
                  <a:pt x="197048" y="242961"/>
                </a:lnTo>
                <a:close/>
              </a:path>
              <a:path w="255904" h="267334">
                <a:moveTo>
                  <a:pt x="250414" y="160148"/>
                </a:moveTo>
                <a:lnTo>
                  <a:pt x="151908" y="209323"/>
                </a:lnTo>
                <a:lnTo>
                  <a:pt x="186581" y="190369"/>
                </a:lnTo>
                <a:lnTo>
                  <a:pt x="185349" y="150232"/>
                </a:lnTo>
                <a:lnTo>
                  <a:pt x="165807" y="117221"/>
                </a:lnTo>
                <a:lnTo>
                  <a:pt x="134683" y="95657"/>
                </a:lnTo>
                <a:lnTo>
                  <a:pt x="98700" y="89862"/>
                </a:lnTo>
                <a:lnTo>
                  <a:pt x="64585" y="104158"/>
                </a:lnTo>
                <a:lnTo>
                  <a:pt x="215163" y="28988"/>
                </a:lnTo>
                <a:lnTo>
                  <a:pt x="226770" y="38956"/>
                </a:lnTo>
                <a:lnTo>
                  <a:pt x="249321" y="83404"/>
                </a:lnTo>
                <a:lnTo>
                  <a:pt x="255693" y="130084"/>
                </a:lnTo>
                <a:lnTo>
                  <a:pt x="250414" y="1601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98706" y="7435018"/>
            <a:ext cx="155568" cy="14730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026947" y="7287790"/>
            <a:ext cx="137877" cy="16403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399511" y="7657915"/>
            <a:ext cx="201378" cy="11448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03784" y="7749163"/>
            <a:ext cx="101600" cy="23495"/>
          </a:xfrm>
          <a:custGeom>
            <a:avLst/>
            <a:gdLst/>
            <a:ahLst/>
            <a:cxnLst/>
            <a:rect l="l" t="t" r="r" b="b"/>
            <a:pathLst>
              <a:path w="101600" h="23495">
                <a:moveTo>
                  <a:pt x="101020" y="23236"/>
                </a:moveTo>
                <a:lnTo>
                  <a:pt x="0" y="23236"/>
                </a:lnTo>
                <a:lnTo>
                  <a:pt x="3658" y="18113"/>
                </a:lnTo>
                <a:lnTo>
                  <a:pt x="30075" y="3381"/>
                </a:lnTo>
                <a:lnTo>
                  <a:pt x="55103" y="0"/>
                </a:lnTo>
                <a:lnTo>
                  <a:pt x="78175" y="6281"/>
                </a:lnTo>
                <a:lnTo>
                  <a:pt x="98727" y="20538"/>
                </a:lnTo>
                <a:lnTo>
                  <a:pt x="101020" y="232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083047" y="7592710"/>
            <a:ext cx="150173" cy="179689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4589274" y="1"/>
            <a:ext cx="974725" cy="449580"/>
          </a:xfrm>
          <a:custGeom>
            <a:avLst/>
            <a:gdLst/>
            <a:ahLst/>
            <a:cxnLst/>
            <a:rect l="l" t="t" r="r" b="b"/>
            <a:pathLst>
              <a:path w="974725" h="449580">
                <a:moveTo>
                  <a:pt x="693000" y="268150"/>
                </a:moveTo>
                <a:lnTo>
                  <a:pt x="552731" y="214379"/>
                </a:lnTo>
                <a:lnTo>
                  <a:pt x="577406" y="220337"/>
                </a:lnTo>
                <a:lnTo>
                  <a:pt x="599573" y="219100"/>
                </a:lnTo>
                <a:lnTo>
                  <a:pt x="621171" y="212560"/>
                </a:lnTo>
                <a:lnTo>
                  <a:pt x="630845" y="208370"/>
                </a:lnTo>
                <a:lnTo>
                  <a:pt x="675159" y="189349"/>
                </a:lnTo>
                <a:lnTo>
                  <a:pt x="710613" y="179390"/>
                </a:lnTo>
                <a:lnTo>
                  <a:pt x="751477" y="177618"/>
                </a:lnTo>
                <a:lnTo>
                  <a:pt x="798730" y="188917"/>
                </a:lnTo>
                <a:lnTo>
                  <a:pt x="841113" y="211924"/>
                </a:lnTo>
                <a:lnTo>
                  <a:pt x="870199" y="240364"/>
                </a:lnTo>
                <a:lnTo>
                  <a:pt x="904193" y="301656"/>
                </a:lnTo>
                <a:lnTo>
                  <a:pt x="910658" y="315756"/>
                </a:lnTo>
                <a:lnTo>
                  <a:pt x="770966" y="262205"/>
                </a:lnTo>
                <a:lnTo>
                  <a:pt x="746291" y="256247"/>
                </a:lnTo>
                <a:lnTo>
                  <a:pt x="724124" y="257484"/>
                </a:lnTo>
                <a:lnTo>
                  <a:pt x="702526" y="264024"/>
                </a:lnTo>
                <a:lnTo>
                  <a:pt x="693000" y="268150"/>
                </a:lnTo>
                <a:close/>
              </a:path>
              <a:path w="974725" h="449580">
                <a:moveTo>
                  <a:pt x="281528" y="110738"/>
                </a:moveTo>
                <a:lnTo>
                  <a:pt x="141547" y="57077"/>
                </a:lnTo>
                <a:lnTo>
                  <a:pt x="166222" y="63035"/>
                </a:lnTo>
                <a:lnTo>
                  <a:pt x="188389" y="61798"/>
                </a:lnTo>
                <a:lnTo>
                  <a:pt x="209987" y="55258"/>
                </a:lnTo>
                <a:lnTo>
                  <a:pt x="220057" y="50896"/>
                </a:lnTo>
                <a:lnTo>
                  <a:pt x="264142" y="31974"/>
                </a:lnTo>
                <a:lnTo>
                  <a:pt x="299478" y="22066"/>
                </a:lnTo>
                <a:lnTo>
                  <a:pt x="340299" y="20313"/>
                </a:lnTo>
                <a:lnTo>
                  <a:pt x="387545" y="31615"/>
                </a:lnTo>
                <a:lnTo>
                  <a:pt x="429564" y="54426"/>
                </a:lnTo>
                <a:lnTo>
                  <a:pt x="458398" y="82624"/>
                </a:lnTo>
                <a:lnTo>
                  <a:pt x="492073" y="143350"/>
                </a:lnTo>
                <a:lnTo>
                  <a:pt x="498897" y="158232"/>
                </a:lnTo>
                <a:lnTo>
                  <a:pt x="359493" y="104793"/>
                </a:lnTo>
                <a:lnTo>
                  <a:pt x="334819" y="98834"/>
                </a:lnTo>
                <a:lnTo>
                  <a:pt x="312651" y="100072"/>
                </a:lnTo>
                <a:lnTo>
                  <a:pt x="291053" y="106611"/>
                </a:lnTo>
                <a:lnTo>
                  <a:pt x="281528" y="110738"/>
                </a:lnTo>
                <a:close/>
              </a:path>
              <a:path w="974725" h="449580">
                <a:moveTo>
                  <a:pt x="113496" y="130255"/>
                </a:moveTo>
                <a:lnTo>
                  <a:pt x="71112" y="107248"/>
                </a:lnTo>
                <a:lnTo>
                  <a:pt x="42025" y="78807"/>
                </a:lnTo>
                <a:lnTo>
                  <a:pt x="8031" y="17515"/>
                </a:lnTo>
                <a:lnTo>
                  <a:pt x="0" y="0"/>
                </a:lnTo>
                <a:lnTo>
                  <a:pt x="87286" y="0"/>
                </a:lnTo>
                <a:lnTo>
                  <a:pt x="91860" y="9975"/>
                </a:lnTo>
                <a:lnTo>
                  <a:pt x="103552" y="29276"/>
                </a:lnTo>
                <a:lnTo>
                  <a:pt x="119212" y="45014"/>
                </a:lnTo>
                <a:lnTo>
                  <a:pt x="141547" y="57077"/>
                </a:lnTo>
                <a:lnTo>
                  <a:pt x="281528" y="110738"/>
                </a:lnTo>
                <a:lnTo>
                  <a:pt x="236898" y="129895"/>
                </a:lnTo>
                <a:lnTo>
                  <a:pt x="201562" y="139803"/>
                </a:lnTo>
                <a:lnTo>
                  <a:pt x="160741" y="141556"/>
                </a:lnTo>
                <a:lnTo>
                  <a:pt x="113496" y="130255"/>
                </a:lnTo>
                <a:close/>
              </a:path>
              <a:path w="974725" h="449580">
                <a:moveTo>
                  <a:pt x="946330" y="449194"/>
                </a:moveTo>
                <a:lnTo>
                  <a:pt x="894403" y="422529"/>
                </a:lnTo>
                <a:lnTo>
                  <a:pt x="865402" y="394121"/>
                </a:lnTo>
                <a:lnTo>
                  <a:pt x="831444" y="332843"/>
                </a:lnTo>
                <a:lnTo>
                  <a:pt x="820652" y="309307"/>
                </a:lnTo>
                <a:lnTo>
                  <a:pt x="808960" y="290006"/>
                </a:lnTo>
                <a:lnTo>
                  <a:pt x="793300" y="274268"/>
                </a:lnTo>
                <a:lnTo>
                  <a:pt x="770966" y="262205"/>
                </a:lnTo>
                <a:lnTo>
                  <a:pt x="910658" y="315756"/>
                </a:lnTo>
                <a:lnTo>
                  <a:pt x="942337" y="360232"/>
                </a:lnTo>
                <a:lnTo>
                  <a:pt x="974382" y="376016"/>
                </a:lnTo>
                <a:lnTo>
                  <a:pt x="946330" y="449194"/>
                </a:lnTo>
                <a:close/>
              </a:path>
              <a:path w="974725" h="449580">
                <a:moveTo>
                  <a:pt x="524967" y="287667"/>
                </a:moveTo>
                <a:lnTo>
                  <a:pt x="482272" y="264491"/>
                </a:lnTo>
                <a:lnTo>
                  <a:pt x="453083" y="235900"/>
                </a:lnTo>
                <a:lnTo>
                  <a:pt x="419323" y="174536"/>
                </a:lnTo>
                <a:lnTo>
                  <a:pt x="409099" y="151863"/>
                </a:lnTo>
                <a:lnTo>
                  <a:pt x="397560" y="132621"/>
                </a:lnTo>
                <a:lnTo>
                  <a:pt x="381945" y="116900"/>
                </a:lnTo>
                <a:lnTo>
                  <a:pt x="359493" y="104793"/>
                </a:lnTo>
                <a:lnTo>
                  <a:pt x="498897" y="158232"/>
                </a:lnTo>
                <a:lnTo>
                  <a:pt x="530396" y="202316"/>
                </a:lnTo>
                <a:lnTo>
                  <a:pt x="693000" y="268150"/>
                </a:lnTo>
                <a:lnTo>
                  <a:pt x="648371" y="287308"/>
                </a:lnTo>
                <a:lnTo>
                  <a:pt x="613034" y="297216"/>
                </a:lnTo>
                <a:lnTo>
                  <a:pt x="572213" y="298969"/>
                </a:lnTo>
                <a:lnTo>
                  <a:pt x="524967" y="287667"/>
                </a:lnTo>
                <a:close/>
              </a:path>
            </a:pathLst>
          </a:custGeom>
          <a:solidFill>
            <a:srgbClr val="873A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82367" y="560220"/>
            <a:ext cx="8905875" cy="6638925"/>
          </a:xfrm>
          <a:custGeom>
            <a:avLst/>
            <a:gdLst/>
            <a:ahLst/>
            <a:cxnLst/>
            <a:rect l="l" t="t" r="r" b="b"/>
            <a:pathLst>
              <a:path w="8905875" h="6638925">
                <a:moveTo>
                  <a:pt x="0" y="0"/>
                </a:moveTo>
                <a:lnTo>
                  <a:pt x="8905874" y="0"/>
                </a:lnTo>
                <a:lnTo>
                  <a:pt x="8905874" y="6638924"/>
                </a:lnTo>
                <a:lnTo>
                  <a:pt x="0" y="66389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921385" marR="5080" indent="-909319">
              <a:lnSpc>
                <a:spcPts val="4130"/>
              </a:lnSpc>
              <a:spcBef>
                <a:spcPts val="295"/>
              </a:spcBef>
            </a:pPr>
            <a:r>
              <a:rPr spc="20" dirty="0"/>
              <a:t>APPRECIATION </a:t>
            </a:r>
            <a:r>
              <a:rPr spc="60" dirty="0"/>
              <a:t>FOR  </a:t>
            </a:r>
            <a:r>
              <a:rPr spc="50" dirty="0"/>
              <a:t>TEAMWORK</a:t>
            </a:r>
          </a:p>
        </p:txBody>
      </p:sp>
      <p:sp>
        <p:nvSpPr>
          <p:cNvPr id="158" name="object 15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735572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395"/>
              </a:spcBef>
            </a:pPr>
            <a:r>
              <a:rPr spc="170" dirty="0"/>
              <a:t>This </a:t>
            </a:r>
            <a:r>
              <a:rPr spc="135" dirty="0"/>
              <a:t>is </a:t>
            </a:r>
            <a:r>
              <a:rPr spc="75" dirty="0"/>
              <a:t>presented</a:t>
            </a:r>
            <a:r>
              <a:rPr spc="20" dirty="0"/>
              <a:t> </a:t>
            </a:r>
            <a:r>
              <a:rPr spc="45" dirty="0"/>
              <a:t>to</a:t>
            </a:r>
          </a:p>
          <a:p>
            <a:pPr marL="635" algn="ctr">
              <a:lnSpc>
                <a:spcPct val="100000"/>
              </a:lnSpc>
              <a:spcBef>
                <a:spcPts val="1160"/>
              </a:spcBef>
            </a:pPr>
            <a:r>
              <a:rPr sz="5500" b="1" i="0" spc="-85" dirty="0">
                <a:solidFill>
                  <a:srgbClr val="873AB0"/>
                </a:solidFill>
                <a:latin typeface="Gill Sans MT"/>
                <a:cs typeface="Gill Sans MT"/>
              </a:rPr>
              <a:t>EMPLOYEE </a:t>
            </a:r>
            <a:r>
              <a:rPr sz="5500" b="1" i="0" spc="-20" dirty="0">
                <a:solidFill>
                  <a:srgbClr val="873AB0"/>
                </a:solidFill>
                <a:latin typeface="Gill Sans MT"/>
                <a:cs typeface="Gill Sans MT"/>
              </a:rPr>
              <a:t>NAME</a:t>
            </a:r>
            <a:endParaRPr sz="5500">
              <a:latin typeface="Gill Sans MT"/>
              <a:cs typeface="Gill Sans MT"/>
            </a:endParaRPr>
          </a:p>
          <a:p>
            <a:pPr marL="635" algn="ctr">
              <a:lnSpc>
                <a:spcPct val="100000"/>
              </a:lnSpc>
              <a:spcBef>
                <a:spcPts val="1695"/>
              </a:spcBef>
            </a:pPr>
            <a:r>
              <a:rPr sz="1300" spc="105" dirty="0"/>
              <a:t>in </a:t>
            </a:r>
            <a:r>
              <a:rPr sz="1300" spc="70" dirty="0"/>
              <a:t>recognition </a:t>
            </a:r>
            <a:r>
              <a:rPr sz="1300" spc="10" dirty="0"/>
              <a:t>of </a:t>
            </a:r>
            <a:r>
              <a:rPr sz="1300" spc="75" dirty="0"/>
              <a:t>always </a:t>
            </a:r>
            <a:r>
              <a:rPr sz="1300" spc="60" dirty="0"/>
              <a:t>being </a:t>
            </a:r>
            <a:r>
              <a:rPr sz="1300" spc="45" dirty="0"/>
              <a:t>ready </a:t>
            </a:r>
            <a:r>
              <a:rPr sz="1300" spc="40" dirty="0"/>
              <a:t>to </a:t>
            </a:r>
            <a:r>
              <a:rPr sz="1300" spc="60" dirty="0"/>
              <a:t>help </a:t>
            </a:r>
            <a:r>
              <a:rPr sz="1300" spc="80" dirty="0"/>
              <a:t>his/her</a:t>
            </a:r>
            <a:r>
              <a:rPr sz="1300" spc="385" dirty="0"/>
              <a:t> </a:t>
            </a:r>
            <a:r>
              <a:rPr sz="1300" spc="60" dirty="0"/>
              <a:t>coworkers.</a:t>
            </a:r>
            <a:endParaRPr sz="1300"/>
          </a:p>
        </p:txBody>
      </p:sp>
      <p:sp>
        <p:nvSpPr>
          <p:cNvPr id="159" name="object 159"/>
          <p:cNvSpPr/>
          <p:nvPr/>
        </p:nvSpPr>
        <p:spPr>
          <a:xfrm>
            <a:off x="4740696" y="1108767"/>
            <a:ext cx="581025" cy="581025"/>
          </a:xfrm>
          <a:custGeom>
            <a:avLst/>
            <a:gdLst/>
            <a:ahLst/>
            <a:cxnLst/>
            <a:rect l="l" t="t" r="r" b="b"/>
            <a:pathLst>
              <a:path w="581025" h="581025">
                <a:moveTo>
                  <a:pt x="290512" y="581024"/>
                </a:moveTo>
                <a:lnTo>
                  <a:pt x="243389" y="577222"/>
                </a:lnTo>
                <a:lnTo>
                  <a:pt x="198687" y="566214"/>
                </a:lnTo>
                <a:lnTo>
                  <a:pt x="157005" y="548598"/>
                </a:lnTo>
                <a:lnTo>
                  <a:pt x="118939" y="524972"/>
                </a:lnTo>
                <a:lnTo>
                  <a:pt x="85089" y="495935"/>
                </a:lnTo>
                <a:lnTo>
                  <a:pt x="56051" y="462085"/>
                </a:lnTo>
                <a:lnTo>
                  <a:pt x="32426" y="424019"/>
                </a:lnTo>
                <a:lnTo>
                  <a:pt x="14810" y="382336"/>
                </a:lnTo>
                <a:lnTo>
                  <a:pt x="3802" y="337635"/>
                </a:lnTo>
                <a:lnTo>
                  <a:pt x="0" y="290512"/>
                </a:lnTo>
                <a:lnTo>
                  <a:pt x="3802" y="243389"/>
                </a:lnTo>
                <a:lnTo>
                  <a:pt x="14810" y="198687"/>
                </a:lnTo>
                <a:lnTo>
                  <a:pt x="32426" y="157005"/>
                </a:lnTo>
                <a:lnTo>
                  <a:pt x="56051" y="118939"/>
                </a:lnTo>
                <a:lnTo>
                  <a:pt x="85089" y="85089"/>
                </a:lnTo>
                <a:lnTo>
                  <a:pt x="118939" y="56051"/>
                </a:lnTo>
                <a:lnTo>
                  <a:pt x="157005" y="32426"/>
                </a:lnTo>
                <a:lnTo>
                  <a:pt x="198687" y="14810"/>
                </a:lnTo>
                <a:lnTo>
                  <a:pt x="243389" y="3802"/>
                </a:lnTo>
                <a:lnTo>
                  <a:pt x="290512" y="0"/>
                </a:lnTo>
                <a:lnTo>
                  <a:pt x="337634" y="3802"/>
                </a:lnTo>
                <a:lnTo>
                  <a:pt x="382336" y="14810"/>
                </a:lnTo>
                <a:lnTo>
                  <a:pt x="424019" y="32426"/>
                </a:lnTo>
                <a:lnTo>
                  <a:pt x="462085" y="56051"/>
                </a:lnTo>
                <a:lnTo>
                  <a:pt x="495935" y="85089"/>
                </a:lnTo>
                <a:lnTo>
                  <a:pt x="524972" y="118939"/>
                </a:lnTo>
                <a:lnTo>
                  <a:pt x="548598" y="157005"/>
                </a:lnTo>
                <a:lnTo>
                  <a:pt x="566214" y="198687"/>
                </a:lnTo>
                <a:lnTo>
                  <a:pt x="577222" y="243389"/>
                </a:lnTo>
                <a:lnTo>
                  <a:pt x="580052" y="278458"/>
                </a:lnTo>
                <a:lnTo>
                  <a:pt x="283854" y="278458"/>
                </a:lnTo>
                <a:lnTo>
                  <a:pt x="278458" y="283854"/>
                </a:lnTo>
                <a:lnTo>
                  <a:pt x="278457" y="297170"/>
                </a:lnTo>
                <a:lnTo>
                  <a:pt x="283854" y="302566"/>
                </a:lnTo>
                <a:lnTo>
                  <a:pt x="580052" y="302566"/>
                </a:lnTo>
                <a:lnTo>
                  <a:pt x="577222" y="337635"/>
                </a:lnTo>
                <a:lnTo>
                  <a:pt x="566214" y="382336"/>
                </a:lnTo>
                <a:lnTo>
                  <a:pt x="548598" y="424019"/>
                </a:lnTo>
                <a:lnTo>
                  <a:pt x="524972" y="462085"/>
                </a:lnTo>
                <a:lnTo>
                  <a:pt x="495935" y="495935"/>
                </a:lnTo>
                <a:lnTo>
                  <a:pt x="462084" y="524972"/>
                </a:lnTo>
                <a:lnTo>
                  <a:pt x="424019" y="548598"/>
                </a:lnTo>
                <a:lnTo>
                  <a:pt x="382336" y="566214"/>
                </a:lnTo>
                <a:lnTo>
                  <a:pt x="337634" y="577222"/>
                </a:lnTo>
                <a:lnTo>
                  <a:pt x="290512" y="581024"/>
                </a:lnTo>
                <a:close/>
              </a:path>
              <a:path w="581025" h="581025">
                <a:moveTo>
                  <a:pt x="580052" y="302566"/>
                </a:moveTo>
                <a:lnTo>
                  <a:pt x="297169" y="302566"/>
                </a:lnTo>
                <a:lnTo>
                  <a:pt x="302566" y="297170"/>
                </a:lnTo>
                <a:lnTo>
                  <a:pt x="302566" y="283854"/>
                </a:lnTo>
                <a:lnTo>
                  <a:pt x="297169" y="278458"/>
                </a:lnTo>
                <a:lnTo>
                  <a:pt x="580052" y="278458"/>
                </a:lnTo>
                <a:lnTo>
                  <a:pt x="581024" y="290512"/>
                </a:lnTo>
                <a:lnTo>
                  <a:pt x="580052" y="302566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4747068" y="1115138"/>
            <a:ext cx="568325" cy="568325"/>
          </a:xfrm>
          <a:custGeom>
            <a:avLst/>
            <a:gdLst/>
            <a:ahLst/>
            <a:cxnLst/>
            <a:rect l="l" t="t" r="r" b="b"/>
            <a:pathLst>
              <a:path w="568325" h="568325">
                <a:moveTo>
                  <a:pt x="284140" y="568283"/>
                </a:moveTo>
                <a:lnTo>
                  <a:pt x="238051" y="564564"/>
                </a:lnTo>
                <a:lnTo>
                  <a:pt x="194329" y="553798"/>
                </a:lnTo>
                <a:lnTo>
                  <a:pt x="153561" y="536568"/>
                </a:lnTo>
                <a:lnTo>
                  <a:pt x="116330" y="513460"/>
                </a:lnTo>
                <a:lnTo>
                  <a:pt x="83222" y="485060"/>
                </a:lnTo>
                <a:lnTo>
                  <a:pt x="54822" y="451952"/>
                </a:lnTo>
                <a:lnTo>
                  <a:pt x="31715" y="414721"/>
                </a:lnTo>
                <a:lnTo>
                  <a:pt x="14485" y="373952"/>
                </a:lnTo>
                <a:lnTo>
                  <a:pt x="3718" y="330231"/>
                </a:lnTo>
                <a:lnTo>
                  <a:pt x="0" y="284141"/>
                </a:lnTo>
                <a:lnTo>
                  <a:pt x="3718" y="238052"/>
                </a:lnTo>
                <a:lnTo>
                  <a:pt x="14485" y="194331"/>
                </a:lnTo>
                <a:lnTo>
                  <a:pt x="31715" y="153562"/>
                </a:lnTo>
                <a:lnTo>
                  <a:pt x="54822" y="116331"/>
                </a:lnTo>
                <a:lnTo>
                  <a:pt x="83222" y="83223"/>
                </a:lnTo>
                <a:lnTo>
                  <a:pt x="116330" y="54822"/>
                </a:lnTo>
                <a:lnTo>
                  <a:pt x="153561" y="31715"/>
                </a:lnTo>
                <a:lnTo>
                  <a:pt x="194329" y="14485"/>
                </a:lnTo>
                <a:lnTo>
                  <a:pt x="238051" y="3718"/>
                </a:lnTo>
                <a:lnTo>
                  <a:pt x="284140" y="0"/>
                </a:lnTo>
                <a:lnTo>
                  <a:pt x="330230" y="3718"/>
                </a:lnTo>
                <a:lnTo>
                  <a:pt x="373951" y="14485"/>
                </a:lnTo>
                <a:lnTo>
                  <a:pt x="414720" y="31715"/>
                </a:lnTo>
                <a:lnTo>
                  <a:pt x="451951" y="54822"/>
                </a:lnTo>
                <a:lnTo>
                  <a:pt x="485059" y="83223"/>
                </a:lnTo>
                <a:lnTo>
                  <a:pt x="513459" y="116331"/>
                </a:lnTo>
                <a:lnTo>
                  <a:pt x="536567" y="153562"/>
                </a:lnTo>
                <a:lnTo>
                  <a:pt x="553797" y="194331"/>
                </a:lnTo>
                <a:lnTo>
                  <a:pt x="564563" y="238052"/>
                </a:lnTo>
                <a:lnTo>
                  <a:pt x="567310" y="272087"/>
                </a:lnTo>
                <a:lnTo>
                  <a:pt x="277483" y="272087"/>
                </a:lnTo>
                <a:lnTo>
                  <a:pt x="272086" y="277484"/>
                </a:lnTo>
                <a:lnTo>
                  <a:pt x="272085" y="290799"/>
                </a:lnTo>
                <a:lnTo>
                  <a:pt x="277483" y="296196"/>
                </a:lnTo>
                <a:lnTo>
                  <a:pt x="567310" y="296196"/>
                </a:lnTo>
                <a:lnTo>
                  <a:pt x="564563" y="330231"/>
                </a:lnTo>
                <a:lnTo>
                  <a:pt x="553797" y="373952"/>
                </a:lnTo>
                <a:lnTo>
                  <a:pt x="536567" y="414721"/>
                </a:lnTo>
                <a:lnTo>
                  <a:pt x="513459" y="451952"/>
                </a:lnTo>
                <a:lnTo>
                  <a:pt x="485059" y="485060"/>
                </a:lnTo>
                <a:lnTo>
                  <a:pt x="451951" y="513460"/>
                </a:lnTo>
                <a:lnTo>
                  <a:pt x="414720" y="536568"/>
                </a:lnTo>
                <a:lnTo>
                  <a:pt x="373951" y="553798"/>
                </a:lnTo>
                <a:lnTo>
                  <a:pt x="330230" y="564564"/>
                </a:lnTo>
                <a:lnTo>
                  <a:pt x="284140" y="568283"/>
                </a:lnTo>
                <a:close/>
              </a:path>
              <a:path w="568325" h="568325">
                <a:moveTo>
                  <a:pt x="567310" y="296196"/>
                </a:moveTo>
                <a:lnTo>
                  <a:pt x="290797" y="296196"/>
                </a:lnTo>
                <a:lnTo>
                  <a:pt x="296194" y="290799"/>
                </a:lnTo>
                <a:lnTo>
                  <a:pt x="296194" y="277484"/>
                </a:lnTo>
                <a:lnTo>
                  <a:pt x="290797" y="272087"/>
                </a:lnTo>
                <a:lnTo>
                  <a:pt x="567310" y="272087"/>
                </a:lnTo>
                <a:lnTo>
                  <a:pt x="568282" y="284141"/>
                </a:lnTo>
                <a:lnTo>
                  <a:pt x="567310" y="296196"/>
                </a:lnTo>
                <a:close/>
              </a:path>
            </a:pathLst>
          </a:custGeom>
          <a:solidFill>
            <a:srgbClr val="FFFFFF">
              <a:alpha val="470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4884455" y="1252526"/>
            <a:ext cx="294005" cy="294005"/>
          </a:xfrm>
          <a:custGeom>
            <a:avLst/>
            <a:gdLst/>
            <a:ahLst/>
            <a:cxnLst/>
            <a:rect l="l" t="t" r="r" b="b"/>
            <a:pathLst>
              <a:path w="294004" h="294005">
                <a:moveTo>
                  <a:pt x="146753" y="293508"/>
                </a:moveTo>
                <a:lnTo>
                  <a:pt x="100367" y="286026"/>
                </a:lnTo>
                <a:lnTo>
                  <a:pt x="60082" y="265192"/>
                </a:lnTo>
                <a:lnTo>
                  <a:pt x="28314" y="233424"/>
                </a:lnTo>
                <a:lnTo>
                  <a:pt x="7481" y="193139"/>
                </a:lnTo>
                <a:lnTo>
                  <a:pt x="0" y="146753"/>
                </a:lnTo>
                <a:lnTo>
                  <a:pt x="7481" y="100367"/>
                </a:lnTo>
                <a:lnTo>
                  <a:pt x="28314" y="60082"/>
                </a:lnTo>
                <a:lnTo>
                  <a:pt x="60082" y="28314"/>
                </a:lnTo>
                <a:lnTo>
                  <a:pt x="100367" y="7481"/>
                </a:lnTo>
                <a:lnTo>
                  <a:pt x="146753" y="0"/>
                </a:lnTo>
                <a:lnTo>
                  <a:pt x="193139" y="7481"/>
                </a:lnTo>
                <a:lnTo>
                  <a:pt x="233424" y="28314"/>
                </a:lnTo>
                <a:lnTo>
                  <a:pt x="265192" y="60082"/>
                </a:lnTo>
                <a:lnTo>
                  <a:pt x="286025" y="100368"/>
                </a:lnTo>
                <a:lnTo>
                  <a:pt x="291562" y="134699"/>
                </a:lnTo>
                <a:lnTo>
                  <a:pt x="140095" y="134699"/>
                </a:lnTo>
                <a:lnTo>
                  <a:pt x="134699" y="140095"/>
                </a:lnTo>
                <a:lnTo>
                  <a:pt x="134698" y="153411"/>
                </a:lnTo>
                <a:lnTo>
                  <a:pt x="140095" y="158807"/>
                </a:lnTo>
                <a:lnTo>
                  <a:pt x="291562" y="158807"/>
                </a:lnTo>
                <a:lnTo>
                  <a:pt x="286025" y="193139"/>
                </a:lnTo>
                <a:lnTo>
                  <a:pt x="265192" y="233424"/>
                </a:lnTo>
                <a:lnTo>
                  <a:pt x="233424" y="265192"/>
                </a:lnTo>
                <a:lnTo>
                  <a:pt x="193139" y="286026"/>
                </a:lnTo>
                <a:lnTo>
                  <a:pt x="146753" y="293508"/>
                </a:lnTo>
                <a:close/>
              </a:path>
              <a:path w="294004" h="294005">
                <a:moveTo>
                  <a:pt x="291562" y="158807"/>
                </a:moveTo>
                <a:lnTo>
                  <a:pt x="153410" y="158807"/>
                </a:lnTo>
                <a:lnTo>
                  <a:pt x="158807" y="153411"/>
                </a:lnTo>
                <a:lnTo>
                  <a:pt x="158807" y="140095"/>
                </a:lnTo>
                <a:lnTo>
                  <a:pt x="153410" y="134699"/>
                </a:lnTo>
                <a:lnTo>
                  <a:pt x="291562" y="134699"/>
                </a:lnTo>
                <a:lnTo>
                  <a:pt x="293507" y="146753"/>
                </a:lnTo>
                <a:lnTo>
                  <a:pt x="291562" y="158807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941975" y="1310047"/>
            <a:ext cx="178467" cy="178467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791214" y="1159286"/>
            <a:ext cx="480059" cy="480059"/>
          </a:xfrm>
          <a:custGeom>
            <a:avLst/>
            <a:gdLst/>
            <a:ahLst/>
            <a:cxnLst/>
            <a:rect l="l" t="t" r="r" b="b"/>
            <a:pathLst>
              <a:path w="480060" h="480060">
                <a:moveTo>
                  <a:pt x="239994" y="479987"/>
                </a:moveTo>
                <a:lnTo>
                  <a:pt x="192808" y="475378"/>
                </a:lnTo>
                <a:lnTo>
                  <a:pt x="148102" y="461839"/>
                </a:lnTo>
                <a:lnTo>
                  <a:pt x="106916" y="439801"/>
                </a:lnTo>
                <a:lnTo>
                  <a:pt x="70292" y="409694"/>
                </a:lnTo>
                <a:lnTo>
                  <a:pt x="40186" y="373070"/>
                </a:lnTo>
                <a:lnTo>
                  <a:pt x="18148" y="331884"/>
                </a:lnTo>
                <a:lnTo>
                  <a:pt x="4608" y="287179"/>
                </a:lnTo>
                <a:lnTo>
                  <a:pt x="0" y="239992"/>
                </a:lnTo>
                <a:lnTo>
                  <a:pt x="4608" y="192807"/>
                </a:lnTo>
                <a:lnTo>
                  <a:pt x="18148" y="148101"/>
                </a:lnTo>
                <a:lnTo>
                  <a:pt x="40186" y="106916"/>
                </a:lnTo>
                <a:lnTo>
                  <a:pt x="70294" y="70292"/>
                </a:lnTo>
                <a:lnTo>
                  <a:pt x="106919" y="40185"/>
                </a:lnTo>
                <a:lnTo>
                  <a:pt x="148105" y="18147"/>
                </a:lnTo>
                <a:lnTo>
                  <a:pt x="192810" y="4608"/>
                </a:lnTo>
                <a:lnTo>
                  <a:pt x="239994" y="0"/>
                </a:lnTo>
                <a:lnTo>
                  <a:pt x="287180" y="4608"/>
                </a:lnTo>
                <a:lnTo>
                  <a:pt x="289477" y="5304"/>
                </a:lnTo>
                <a:lnTo>
                  <a:pt x="239994" y="5304"/>
                </a:lnTo>
                <a:lnTo>
                  <a:pt x="193851" y="9811"/>
                </a:lnTo>
                <a:lnTo>
                  <a:pt x="150133" y="23051"/>
                </a:lnTo>
                <a:lnTo>
                  <a:pt x="109858" y="44602"/>
                </a:lnTo>
                <a:lnTo>
                  <a:pt x="74043" y="74042"/>
                </a:lnTo>
                <a:lnTo>
                  <a:pt x="44602" y="109857"/>
                </a:lnTo>
                <a:lnTo>
                  <a:pt x="23051" y="150132"/>
                </a:lnTo>
                <a:lnTo>
                  <a:pt x="9811" y="193850"/>
                </a:lnTo>
                <a:lnTo>
                  <a:pt x="5304" y="239993"/>
                </a:lnTo>
                <a:lnTo>
                  <a:pt x="9811" y="286136"/>
                </a:lnTo>
                <a:lnTo>
                  <a:pt x="23051" y="329854"/>
                </a:lnTo>
                <a:lnTo>
                  <a:pt x="44603" y="370130"/>
                </a:lnTo>
                <a:lnTo>
                  <a:pt x="74044" y="405945"/>
                </a:lnTo>
                <a:lnTo>
                  <a:pt x="109858" y="435385"/>
                </a:lnTo>
                <a:lnTo>
                  <a:pt x="150134" y="456937"/>
                </a:lnTo>
                <a:lnTo>
                  <a:pt x="193852" y="470177"/>
                </a:lnTo>
                <a:lnTo>
                  <a:pt x="239994" y="474684"/>
                </a:lnTo>
                <a:lnTo>
                  <a:pt x="289473" y="474684"/>
                </a:lnTo>
                <a:lnTo>
                  <a:pt x="287178" y="475378"/>
                </a:lnTo>
                <a:lnTo>
                  <a:pt x="239994" y="479987"/>
                </a:lnTo>
                <a:close/>
              </a:path>
              <a:path w="480060" h="480060">
                <a:moveTo>
                  <a:pt x="289473" y="474684"/>
                </a:moveTo>
                <a:lnTo>
                  <a:pt x="239994" y="474684"/>
                </a:lnTo>
                <a:lnTo>
                  <a:pt x="286137" y="470177"/>
                </a:lnTo>
                <a:lnTo>
                  <a:pt x="329855" y="456937"/>
                </a:lnTo>
                <a:lnTo>
                  <a:pt x="370130" y="435385"/>
                </a:lnTo>
                <a:lnTo>
                  <a:pt x="405946" y="405944"/>
                </a:lnTo>
                <a:lnTo>
                  <a:pt x="435386" y="370129"/>
                </a:lnTo>
                <a:lnTo>
                  <a:pt x="456936" y="329854"/>
                </a:lnTo>
                <a:lnTo>
                  <a:pt x="470176" y="286136"/>
                </a:lnTo>
                <a:lnTo>
                  <a:pt x="474682" y="239992"/>
                </a:lnTo>
                <a:lnTo>
                  <a:pt x="470175" y="193850"/>
                </a:lnTo>
                <a:lnTo>
                  <a:pt x="456935" y="150132"/>
                </a:lnTo>
                <a:lnTo>
                  <a:pt x="435385" y="109857"/>
                </a:lnTo>
                <a:lnTo>
                  <a:pt x="405945" y="74042"/>
                </a:lnTo>
                <a:lnTo>
                  <a:pt x="370130" y="44602"/>
                </a:lnTo>
                <a:lnTo>
                  <a:pt x="329855" y="23051"/>
                </a:lnTo>
                <a:lnTo>
                  <a:pt x="286137" y="9811"/>
                </a:lnTo>
                <a:lnTo>
                  <a:pt x="239994" y="5304"/>
                </a:lnTo>
                <a:lnTo>
                  <a:pt x="289477" y="5304"/>
                </a:lnTo>
                <a:lnTo>
                  <a:pt x="331886" y="18148"/>
                </a:lnTo>
                <a:lnTo>
                  <a:pt x="373072" y="40186"/>
                </a:lnTo>
                <a:lnTo>
                  <a:pt x="409696" y="70293"/>
                </a:lnTo>
                <a:lnTo>
                  <a:pt x="439802" y="106917"/>
                </a:lnTo>
                <a:lnTo>
                  <a:pt x="461839" y="148102"/>
                </a:lnTo>
                <a:lnTo>
                  <a:pt x="475377" y="192807"/>
                </a:lnTo>
                <a:lnTo>
                  <a:pt x="479986" y="239993"/>
                </a:lnTo>
                <a:lnTo>
                  <a:pt x="475377" y="287179"/>
                </a:lnTo>
                <a:lnTo>
                  <a:pt x="461839" y="331885"/>
                </a:lnTo>
                <a:lnTo>
                  <a:pt x="439801" y="373070"/>
                </a:lnTo>
                <a:lnTo>
                  <a:pt x="409694" y="409695"/>
                </a:lnTo>
                <a:lnTo>
                  <a:pt x="373069" y="439801"/>
                </a:lnTo>
                <a:lnTo>
                  <a:pt x="331884" y="461839"/>
                </a:lnTo>
                <a:lnTo>
                  <a:pt x="289473" y="474684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4775487" y="1143558"/>
            <a:ext cx="511809" cy="511809"/>
          </a:xfrm>
          <a:custGeom>
            <a:avLst/>
            <a:gdLst/>
            <a:ahLst/>
            <a:cxnLst/>
            <a:rect l="l" t="t" r="r" b="b"/>
            <a:pathLst>
              <a:path w="511810" h="511810">
                <a:moveTo>
                  <a:pt x="255721" y="511443"/>
                </a:moveTo>
                <a:lnTo>
                  <a:pt x="205443" y="506532"/>
                </a:lnTo>
                <a:lnTo>
                  <a:pt x="157806" y="492105"/>
                </a:lnTo>
                <a:lnTo>
                  <a:pt x="113922" y="468623"/>
                </a:lnTo>
                <a:lnTo>
                  <a:pt x="74898" y="436544"/>
                </a:lnTo>
                <a:lnTo>
                  <a:pt x="42819" y="397520"/>
                </a:lnTo>
                <a:lnTo>
                  <a:pt x="19337" y="353635"/>
                </a:lnTo>
                <a:lnTo>
                  <a:pt x="4911" y="306000"/>
                </a:lnTo>
                <a:lnTo>
                  <a:pt x="0" y="255721"/>
                </a:lnTo>
                <a:lnTo>
                  <a:pt x="4910" y="205443"/>
                </a:lnTo>
                <a:lnTo>
                  <a:pt x="19337" y="157808"/>
                </a:lnTo>
                <a:lnTo>
                  <a:pt x="42820" y="113923"/>
                </a:lnTo>
                <a:lnTo>
                  <a:pt x="74899" y="74899"/>
                </a:lnTo>
                <a:lnTo>
                  <a:pt x="113924" y="42819"/>
                </a:lnTo>
                <a:lnTo>
                  <a:pt x="157809" y="19337"/>
                </a:lnTo>
                <a:lnTo>
                  <a:pt x="205445" y="4910"/>
                </a:lnTo>
                <a:lnTo>
                  <a:pt x="255721" y="0"/>
                </a:lnTo>
                <a:lnTo>
                  <a:pt x="306000" y="4910"/>
                </a:lnTo>
                <a:lnTo>
                  <a:pt x="307300" y="5304"/>
                </a:lnTo>
                <a:lnTo>
                  <a:pt x="255721" y="5304"/>
                </a:lnTo>
                <a:lnTo>
                  <a:pt x="206486" y="10113"/>
                </a:lnTo>
                <a:lnTo>
                  <a:pt x="159838" y="24240"/>
                </a:lnTo>
                <a:lnTo>
                  <a:pt x="116864" y="47236"/>
                </a:lnTo>
                <a:lnTo>
                  <a:pt x="78649" y="78650"/>
                </a:lnTo>
                <a:lnTo>
                  <a:pt x="47235" y="116864"/>
                </a:lnTo>
                <a:lnTo>
                  <a:pt x="24240" y="159839"/>
                </a:lnTo>
                <a:lnTo>
                  <a:pt x="10112" y="206486"/>
                </a:lnTo>
                <a:lnTo>
                  <a:pt x="5303" y="255721"/>
                </a:lnTo>
                <a:lnTo>
                  <a:pt x="10112" y="304957"/>
                </a:lnTo>
                <a:lnTo>
                  <a:pt x="24239" y="351604"/>
                </a:lnTo>
                <a:lnTo>
                  <a:pt x="47235" y="394579"/>
                </a:lnTo>
                <a:lnTo>
                  <a:pt x="78650" y="432794"/>
                </a:lnTo>
                <a:lnTo>
                  <a:pt x="116864" y="464208"/>
                </a:lnTo>
                <a:lnTo>
                  <a:pt x="159838" y="487204"/>
                </a:lnTo>
                <a:lnTo>
                  <a:pt x="206486" y="501331"/>
                </a:lnTo>
                <a:lnTo>
                  <a:pt x="255721" y="506140"/>
                </a:lnTo>
                <a:lnTo>
                  <a:pt x="307295" y="506140"/>
                </a:lnTo>
                <a:lnTo>
                  <a:pt x="305996" y="506533"/>
                </a:lnTo>
                <a:lnTo>
                  <a:pt x="255721" y="511443"/>
                </a:lnTo>
                <a:close/>
              </a:path>
              <a:path w="511810" h="511810">
                <a:moveTo>
                  <a:pt x="307295" y="506140"/>
                </a:moveTo>
                <a:lnTo>
                  <a:pt x="255721" y="506140"/>
                </a:lnTo>
                <a:lnTo>
                  <a:pt x="304957" y="501331"/>
                </a:lnTo>
                <a:lnTo>
                  <a:pt x="351605" y="487203"/>
                </a:lnTo>
                <a:lnTo>
                  <a:pt x="394579" y="464208"/>
                </a:lnTo>
                <a:lnTo>
                  <a:pt x="432795" y="432793"/>
                </a:lnTo>
                <a:lnTo>
                  <a:pt x="464208" y="394578"/>
                </a:lnTo>
                <a:lnTo>
                  <a:pt x="487203" y="351604"/>
                </a:lnTo>
                <a:lnTo>
                  <a:pt x="501330" y="304956"/>
                </a:lnTo>
                <a:lnTo>
                  <a:pt x="506139" y="255721"/>
                </a:lnTo>
                <a:lnTo>
                  <a:pt x="501330" y="206486"/>
                </a:lnTo>
                <a:lnTo>
                  <a:pt x="487202" y="159838"/>
                </a:lnTo>
                <a:lnTo>
                  <a:pt x="464207" y="116864"/>
                </a:lnTo>
                <a:lnTo>
                  <a:pt x="432794" y="78650"/>
                </a:lnTo>
                <a:lnTo>
                  <a:pt x="394579" y="47236"/>
                </a:lnTo>
                <a:lnTo>
                  <a:pt x="351605" y="24240"/>
                </a:lnTo>
                <a:lnTo>
                  <a:pt x="304957" y="10113"/>
                </a:lnTo>
                <a:lnTo>
                  <a:pt x="255721" y="5304"/>
                </a:lnTo>
                <a:lnTo>
                  <a:pt x="307300" y="5304"/>
                </a:lnTo>
                <a:lnTo>
                  <a:pt x="353636" y="19337"/>
                </a:lnTo>
                <a:lnTo>
                  <a:pt x="397520" y="42820"/>
                </a:lnTo>
                <a:lnTo>
                  <a:pt x="436544" y="74899"/>
                </a:lnTo>
                <a:lnTo>
                  <a:pt x="468623" y="113924"/>
                </a:lnTo>
                <a:lnTo>
                  <a:pt x="492105" y="157808"/>
                </a:lnTo>
                <a:lnTo>
                  <a:pt x="506531" y="205443"/>
                </a:lnTo>
                <a:lnTo>
                  <a:pt x="511441" y="255721"/>
                </a:lnTo>
                <a:lnTo>
                  <a:pt x="506531" y="306000"/>
                </a:lnTo>
                <a:lnTo>
                  <a:pt x="492105" y="353636"/>
                </a:lnTo>
                <a:lnTo>
                  <a:pt x="468623" y="397520"/>
                </a:lnTo>
                <a:lnTo>
                  <a:pt x="436542" y="436545"/>
                </a:lnTo>
                <a:lnTo>
                  <a:pt x="397517" y="468624"/>
                </a:lnTo>
                <a:lnTo>
                  <a:pt x="353632" y="492106"/>
                </a:lnTo>
                <a:lnTo>
                  <a:pt x="307295" y="50614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845138" y="1213209"/>
            <a:ext cx="372745" cy="372745"/>
          </a:xfrm>
          <a:custGeom>
            <a:avLst/>
            <a:gdLst/>
            <a:ahLst/>
            <a:cxnLst/>
            <a:rect l="l" t="t" r="r" b="b"/>
            <a:pathLst>
              <a:path w="372745" h="372744">
                <a:moveTo>
                  <a:pt x="186071" y="372143"/>
                </a:moveTo>
                <a:lnTo>
                  <a:pt x="136662" y="365485"/>
                </a:lnTo>
                <a:lnTo>
                  <a:pt x="92230" y="346702"/>
                </a:lnTo>
                <a:lnTo>
                  <a:pt x="54560" y="317582"/>
                </a:lnTo>
                <a:lnTo>
                  <a:pt x="25440" y="279911"/>
                </a:lnTo>
                <a:lnTo>
                  <a:pt x="6658" y="235479"/>
                </a:lnTo>
                <a:lnTo>
                  <a:pt x="0" y="186071"/>
                </a:lnTo>
                <a:lnTo>
                  <a:pt x="6658" y="136662"/>
                </a:lnTo>
                <a:lnTo>
                  <a:pt x="25440" y="92230"/>
                </a:lnTo>
                <a:lnTo>
                  <a:pt x="54560" y="54560"/>
                </a:lnTo>
                <a:lnTo>
                  <a:pt x="92230" y="25440"/>
                </a:lnTo>
                <a:lnTo>
                  <a:pt x="136662" y="6658"/>
                </a:lnTo>
                <a:lnTo>
                  <a:pt x="186071" y="0"/>
                </a:lnTo>
                <a:lnTo>
                  <a:pt x="234698" y="6552"/>
                </a:lnTo>
                <a:lnTo>
                  <a:pt x="186071" y="6552"/>
                </a:lnTo>
                <a:lnTo>
                  <a:pt x="138402" y="12976"/>
                </a:lnTo>
                <a:lnTo>
                  <a:pt x="95534" y="31097"/>
                </a:lnTo>
                <a:lnTo>
                  <a:pt x="59191" y="59192"/>
                </a:lnTo>
                <a:lnTo>
                  <a:pt x="31097" y="95535"/>
                </a:lnTo>
                <a:lnTo>
                  <a:pt x="12976" y="138403"/>
                </a:lnTo>
                <a:lnTo>
                  <a:pt x="6552" y="186071"/>
                </a:lnTo>
                <a:lnTo>
                  <a:pt x="12976" y="233739"/>
                </a:lnTo>
                <a:lnTo>
                  <a:pt x="31097" y="276607"/>
                </a:lnTo>
                <a:lnTo>
                  <a:pt x="59191" y="312950"/>
                </a:lnTo>
                <a:lnTo>
                  <a:pt x="95534" y="341045"/>
                </a:lnTo>
                <a:lnTo>
                  <a:pt x="138402" y="359166"/>
                </a:lnTo>
                <a:lnTo>
                  <a:pt x="186071" y="365590"/>
                </a:lnTo>
                <a:lnTo>
                  <a:pt x="234697" y="365590"/>
                </a:lnTo>
                <a:lnTo>
                  <a:pt x="186071" y="372143"/>
                </a:lnTo>
                <a:close/>
              </a:path>
              <a:path w="372745" h="372744">
                <a:moveTo>
                  <a:pt x="234697" y="365590"/>
                </a:moveTo>
                <a:lnTo>
                  <a:pt x="186071" y="365590"/>
                </a:lnTo>
                <a:lnTo>
                  <a:pt x="233738" y="359166"/>
                </a:lnTo>
                <a:lnTo>
                  <a:pt x="276606" y="341045"/>
                </a:lnTo>
                <a:lnTo>
                  <a:pt x="312949" y="312950"/>
                </a:lnTo>
                <a:lnTo>
                  <a:pt x="341043" y="276607"/>
                </a:lnTo>
                <a:lnTo>
                  <a:pt x="359164" y="233739"/>
                </a:lnTo>
                <a:lnTo>
                  <a:pt x="365588" y="186071"/>
                </a:lnTo>
                <a:lnTo>
                  <a:pt x="359164" y="138402"/>
                </a:lnTo>
                <a:lnTo>
                  <a:pt x="341043" y="95534"/>
                </a:lnTo>
                <a:lnTo>
                  <a:pt x="312948" y="59191"/>
                </a:lnTo>
                <a:lnTo>
                  <a:pt x="276605" y="31097"/>
                </a:lnTo>
                <a:lnTo>
                  <a:pt x="233738" y="12976"/>
                </a:lnTo>
                <a:lnTo>
                  <a:pt x="186071" y="6552"/>
                </a:lnTo>
                <a:lnTo>
                  <a:pt x="234698" y="6552"/>
                </a:lnTo>
                <a:lnTo>
                  <a:pt x="279910" y="25440"/>
                </a:lnTo>
                <a:lnTo>
                  <a:pt x="317580" y="54560"/>
                </a:lnTo>
                <a:lnTo>
                  <a:pt x="346700" y="92230"/>
                </a:lnTo>
                <a:lnTo>
                  <a:pt x="365482" y="136662"/>
                </a:lnTo>
                <a:lnTo>
                  <a:pt x="372141" y="186071"/>
                </a:lnTo>
                <a:lnTo>
                  <a:pt x="365482" y="235479"/>
                </a:lnTo>
                <a:lnTo>
                  <a:pt x="346700" y="279911"/>
                </a:lnTo>
                <a:lnTo>
                  <a:pt x="317580" y="317582"/>
                </a:lnTo>
                <a:lnTo>
                  <a:pt x="279910" y="346702"/>
                </a:lnTo>
                <a:lnTo>
                  <a:pt x="235478" y="365485"/>
                </a:lnTo>
                <a:lnTo>
                  <a:pt x="234697" y="36559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867345" y="1235417"/>
            <a:ext cx="328295" cy="328295"/>
          </a:xfrm>
          <a:custGeom>
            <a:avLst/>
            <a:gdLst/>
            <a:ahLst/>
            <a:cxnLst/>
            <a:rect l="l" t="t" r="r" b="b"/>
            <a:pathLst>
              <a:path w="328295" h="328294">
                <a:moveTo>
                  <a:pt x="163864" y="327728"/>
                </a:moveTo>
                <a:lnTo>
                  <a:pt x="120353" y="321865"/>
                </a:lnTo>
                <a:lnTo>
                  <a:pt x="81223" y="305323"/>
                </a:lnTo>
                <a:lnTo>
                  <a:pt x="48049" y="279678"/>
                </a:lnTo>
                <a:lnTo>
                  <a:pt x="22404" y="246504"/>
                </a:lnTo>
                <a:lnTo>
                  <a:pt x="5863" y="207374"/>
                </a:lnTo>
                <a:lnTo>
                  <a:pt x="0" y="163863"/>
                </a:lnTo>
                <a:lnTo>
                  <a:pt x="5863" y="120352"/>
                </a:lnTo>
                <a:lnTo>
                  <a:pt x="22404" y="81222"/>
                </a:lnTo>
                <a:lnTo>
                  <a:pt x="48049" y="48048"/>
                </a:lnTo>
                <a:lnTo>
                  <a:pt x="81223" y="22404"/>
                </a:lnTo>
                <a:lnTo>
                  <a:pt x="120353" y="5863"/>
                </a:lnTo>
                <a:lnTo>
                  <a:pt x="163864" y="0"/>
                </a:lnTo>
                <a:lnTo>
                  <a:pt x="207375" y="5863"/>
                </a:lnTo>
                <a:lnTo>
                  <a:pt x="219340" y="10921"/>
                </a:lnTo>
                <a:lnTo>
                  <a:pt x="163864" y="10921"/>
                </a:lnTo>
                <a:lnTo>
                  <a:pt x="115574" y="18731"/>
                </a:lnTo>
                <a:lnTo>
                  <a:pt x="73596" y="40469"/>
                </a:lnTo>
                <a:lnTo>
                  <a:pt x="40469" y="73596"/>
                </a:lnTo>
                <a:lnTo>
                  <a:pt x="18731" y="115573"/>
                </a:lnTo>
                <a:lnTo>
                  <a:pt x="10921" y="163863"/>
                </a:lnTo>
                <a:lnTo>
                  <a:pt x="18731" y="212153"/>
                </a:lnTo>
                <a:lnTo>
                  <a:pt x="40469" y="254131"/>
                </a:lnTo>
                <a:lnTo>
                  <a:pt x="73596" y="287259"/>
                </a:lnTo>
                <a:lnTo>
                  <a:pt x="115574" y="308997"/>
                </a:lnTo>
                <a:lnTo>
                  <a:pt x="163864" y="316807"/>
                </a:lnTo>
                <a:lnTo>
                  <a:pt x="219340" y="316807"/>
                </a:lnTo>
                <a:lnTo>
                  <a:pt x="207375" y="321865"/>
                </a:lnTo>
                <a:lnTo>
                  <a:pt x="163864" y="327728"/>
                </a:lnTo>
                <a:close/>
              </a:path>
              <a:path w="328295" h="328294">
                <a:moveTo>
                  <a:pt x="219340" y="316807"/>
                </a:moveTo>
                <a:lnTo>
                  <a:pt x="163864" y="316807"/>
                </a:lnTo>
                <a:lnTo>
                  <a:pt x="212154" y="308997"/>
                </a:lnTo>
                <a:lnTo>
                  <a:pt x="254131" y="287259"/>
                </a:lnTo>
                <a:lnTo>
                  <a:pt x="287258" y="254131"/>
                </a:lnTo>
                <a:lnTo>
                  <a:pt x="308996" y="212153"/>
                </a:lnTo>
                <a:lnTo>
                  <a:pt x="316806" y="163863"/>
                </a:lnTo>
                <a:lnTo>
                  <a:pt x="308996" y="115573"/>
                </a:lnTo>
                <a:lnTo>
                  <a:pt x="287258" y="73596"/>
                </a:lnTo>
                <a:lnTo>
                  <a:pt x="254131" y="40469"/>
                </a:lnTo>
                <a:lnTo>
                  <a:pt x="212154" y="18731"/>
                </a:lnTo>
                <a:lnTo>
                  <a:pt x="163864" y="10921"/>
                </a:lnTo>
                <a:lnTo>
                  <a:pt x="219340" y="10921"/>
                </a:lnTo>
                <a:lnTo>
                  <a:pt x="279678" y="48048"/>
                </a:lnTo>
                <a:lnTo>
                  <a:pt x="305323" y="81222"/>
                </a:lnTo>
                <a:lnTo>
                  <a:pt x="321864" y="120352"/>
                </a:lnTo>
                <a:lnTo>
                  <a:pt x="327727" y="163863"/>
                </a:lnTo>
                <a:lnTo>
                  <a:pt x="321864" y="207374"/>
                </a:lnTo>
                <a:lnTo>
                  <a:pt x="305323" y="246504"/>
                </a:lnTo>
                <a:lnTo>
                  <a:pt x="279678" y="279679"/>
                </a:lnTo>
                <a:lnTo>
                  <a:pt x="246504" y="305323"/>
                </a:lnTo>
                <a:lnTo>
                  <a:pt x="219340" y="316807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4823307" y="1191379"/>
            <a:ext cx="415925" cy="415925"/>
          </a:xfrm>
          <a:custGeom>
            <a:avLst/>
            <a:gdLst/>
            <a:ahLst/>
            <a:cxnLst/>
            <a:rect l="l" t="t" r="r" b="b"/>
            <a:pathLst>
              <a:path w="415925" h="415925">
                <a:moveTo>
                  <a:pt x="207902" y="415803"/>
                </a:moveTo>
                <a:lnTo>
                  <a:pt x="160289" y="410302"/>
                </a:lnTo>
                <a:lnTo>
                  <a:pt x="116552" y="394639"/>
                </a:lnTo>
                <a:lnTo>
                  <a:pt x="77946" y="370071"/>
                </a:lnTo>
                <a:lnTo>
                  <a:pt x="45731" y="337855"/>
                </a:lnTo>
                <a:lnTo>
                  <a:pt x="21163" y="299250"/>
                </a:lnTo>
                <a:lnTo>
                  <a:pt x="5500" y="255512"/>
                </a:lnTo>
                <a:lnTo>
                  <a:pt x="0" y="207900"/>
                </a:lnTo>
                <a:lnTo>
                  <a:pt x="5500" y="160289"/>
                </a:lnTo>
                <a:lnTo>
                  <a:pt x="21163" y="116551"/>
                </a:lnTo>
                <a:lnTo>
                  <a:pt x="45731" y="77946"/>
                </a:lnTo>
                <a:lnTo>
                  <a:pt x="77946" y="45731"/>
                </a:lnTo>
                <a:lnTo>
                  <a:pt x="116552" y="21163"/>
                </a:lnTo>
                <a:lnTo>
                  <a:pt x="160289" y="5500"/>
                </a:lnTo>
                <a:lnTo>
                  <a:pt x="207902" y="0"/>
                </a:lnTo>
                <a:lnTo>
                  <a:pt x="250783" y="4953"/>
                </a:lnTo>
                <a:lnTo>
                  <a:pt x="207902" y="4953"/>
                </a:lnTo>
                <a:lnTo>
                  <a:pt x="161424" y="10323"/>
                </a:lnTo>
                <a:lnTo>
                  <a:pt x="118728" y="25613"/>
                </a:lnTo>
                <a:lnTo>
                  <a:pt x="81043" y="49595"/>
                </a:lnTo>
                <a:lnTo>
                  <a:pt x="49595" y="81043"/>
                </a:lnTo>
                <a:lnTo>
                  <a:pt x="25613" y="118728"/>
                </a:lnTo>
                <a:lnTo>
                  <a:pt x="10323" y="161423"/>
                </a:lnTo>
                <a:lnTo>
                  <a:pt x="4953" y="207900"/>
                </a:lnTo>
                <a:lnTo>
                  <a:pt x="10323" y="254378"/>
                </a:lnTo>
                <a:lnTo>
                  <a:pt x="25613" y="297074"/>
                </a:lnTo>
                <a:lnTo>
                  <a:pt x="49595" y="334760"/>
                </a:lnTo>
                <a:lnTo>
                  <a:pt x="81043" y="366208"/>
                </a:lnTo>
                <a:lnTo>
                  <a:pt x="118728" y="390190"/>
                </a:lnTo>
                <a:lnTo>
                  <a:pt x="161424" y="405480"/>
                </a:lnTo>
                <a:lnTo>
                  <a:pt x="207902" y="410850"/>
                </a:lnTo>
                <a:lnTo>
                  <a:pt x="250774" y="410850"/>
                </a:lnTo>
                <a:lnTo>
                  <a:pt x="207902" y="415803"/>
                </a:lnTo>
                <a:close/>
              </a:path>
              <a:path w="415925" h="415925">
                <a:moveTo>
                  <a:pt x="250774" y="410850"/>
                </a:moveTo>
                <a:lnTo>
                  <a:pt x="207902" y="410850"/>
                </a:lnTo>
                <a:lnTo>
                  <a:pt x="254379" y="405480"/>
                </a:lnTo>
                <a:lnTo>
                  <a:pt x="297074" y="390190"/>
                </a:lnTo>
                <a:lnTo>
                  <a:pt x="334759" y="366207"/>
                </a:lnTo>
                <a:lnTo>
                  <a:pt x="366206" y="334759"/>
                </a:lnTo>
                <a:lnTo>
                  <a:pt x="390189" y="297074"/>
                </a:lnTo>
                <a:lnTo>
                  <a:pt x="405478" y="254378"/>
                </a:lnTo>
                <a:lnTo>
                  <a:pt x="410847" y="207900"/>
                </a:lnTo>
                <a:lnTo>
                  <a:pt x="405478" y="161423"/>
                </a:lnTo>
                <a:lnTo>
                  <a:pt x="390189" y="118728"/>
                </a:lnTo>
                <a:lnTo>
                  <a:pt x="366206" y="81043"/>
                </a:lnTo>
                <a:lnTo>
                  <a:pt x="334759" y="49595"/>
                </a:lnTo>
                <a:lnTo>
                  <a:pt x="297074" y="25613"/>
                </a:lnTo>
                <a:lnTo>
                  <a:pt x="254379" y="10323"/>
                </a:lnTo>
                <a:lnTo>
                  <a:pt x="207902" y="4953"/>
                </a:lnTo>
                <a:lnTo>
                  <a:pt x="250783" y="4953"/>
                </a:lnTo>
                <a:lnTo>
                  <a:pt x="299250" y="21163"/>
                </a:lnTo>
                <a:lnTo>
                  <a:pt x="337855" y="45731"/>
                </a:lnTo>
                <a:lnTo>
                  <a:pt x="370070" y="77946"/>
                </a:lnTo>
                <a:lnTo>
                  <a:pt x="394637" y="116551"/>
                </a:lnTo>
                <a:lnTo>
                  <a:pt x="410300" y="160289"/>
                </a:lnTo>
                <a:lnTo>
                  <a:pt x="415800" y="207900"/>
                </a:lnTo>
                <a:lnTo>
                  <a:pt x="410300" y="255513"/>
                </a:lnTo>
                <a:lnTo>
                  <a:pt x="394637" y="299250"/>
                </a:lnTo>
                <a:lnTo>
                  <a:pt x="370070" y="337856"/>
                </a:lnTo>
                <a:lnTo>
                  <a:pt x="337855" y="370071"/>
                </a:lnTo>
                <a:lnTo>
                  <a:pt x="299250" y="394639"/>
                </a:lnTo>
                <a:lnTo>
                  <a:pt x="255513" y="410302"/>
                </a:lnTo>
                <a:lnTo>
                  <a:pt x="250774" y="410850"/>
                </a:lnTo>
                <a:close/>
              </a:path>
            </a:pathLst>
          </a:custGeom>
          <a:solidFill>
            <a:srgbClr val="202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 txBox="1"/>
          <p:nvPr/>
        </p:nvSpPr>
        <p:spPr>
          <a:xfrm>
            <a:off x="2962464" y="5863906"/>
            <a:ext cx="606425" cy="42164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430"/>
              </a:spcBef>
            </a:pPr>
            <a:r>
              <a:rPr sz="850" spc="315" dirty="0">
                <a:solidFill>
                  <a:srgbClr val="873AB0"/>
                </a:solidFill>
                <a:latin typeface="Arial Black"/>
                <a:cs typeface="Arial Black"/>
              </a:rPr>
              <a:t>NAME</a:t>
            </a:r>
            <a:endParaRPr sz="8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100" i="1" spc="15" dirty="0">
                <a:solidFill>
                  <a:srgbClr val="202020"/>
                </a:solidFill>
                <a:latin typeface="Century Gothic"/>
                <a:cs typeface="Century Gothic"/>
              </a:rPr>
              <a:t>p</a:t>
            </a:r>
            <a:r>
              <a:rPr sz="1100" i="1" spc="-15" dirty="0">
                <a:solidFill>
                  <a:srgbClr val="202020"/>
                </a:solidFill>
                <a:latin typeface="Century Gothic"/>
                <a:cs typeface="Century Gothic"/>
              </a:rPr>
              <a:t>o</a:t>
            </a:r>
            <a:r>
              <a:rPr sz="1100" i="1" spc="120" dirty="0">
                <a:solidFill>
                  <a:srgbClr val="202020"/>
                </a:solidFill>
                <a:latin typeface="Century Gothic"/>
                <a:cs typeface="Century Gothic"/>
              </a:rPr>
              <a:t>s</a:t>
            </a:r>
            <a:r>
              <a:rPr sz="1100" i="1" spc="90" dirty="0">
                <a:solidFill>
                  <a:srgbClr val="202020"/>
                </a:solidFill>
                <a:latin typeface="Century Gothic"/>
                <a:cs typeface="Century Gothic"/>
              </a:rPr>
              <a:t>iti</a:t>
            </a:r>
            <a:r>
              <a:rPr sz="1100" i="1" spc="-15" dirty="0">
                <a:solidFill>
                  <a:srgbClr val="202020"/>
                </a:solidFill>
                <a:latin typeface="Century Gothic"/>
                <a:cs typeface="Century Gothic"/>
              </a:rPr>
              <a:t>o</a:t>
            </a:r>
            <a:r>
              <a:rPr sz="1100" i="1" spc="65" dirty="0">
                <a:solidFill>
                  <a:srgbClr val="202020"/>
                </a:solidFill>
                <a:latin typeface="Century Gothic"/>
                <a:cs typeface="Century Gothic"/>
              </a:rPr>
              <a:t>n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1733698" y="5749351"/>
            <a:ext cx="3056890" cy="0"/>
          </a:xfrm>
          <a:custGeom>
            <a:avLst/>
            <a:gdLst/>
            <a:ahLst/>
            <a:cxnLst/>
            <a:rect l="l" t="t" r="r" b="b"/>
            <a:pathLst>
              <a:path w="3056890">
                <a:moveTo>
                  <a:pt x="0" y="0"/>
                </a:moveTo>
                <a:lnTo>
                  <a:pt x="3056421" y="0"/>
                </a:lnTo>
              </a:path>
            </a:pathLst>
          </a:custGeom>
          <a:ln w="28574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 txBox="1"/>
          <p:nvPr/>
        </p:nvSpPr>
        <p:spPr>
          <a:xfrm>
            <a:off x="6413681" y="5863906"/>
            <a:ext cx="606425" cy="421640"/>
          </a:xfrm>
          <a:prstGeom prst="rect">
            <a:avLst/>
          </a:prstGeom>
        </p:spPr>
        <p:txBody>
          <a:bodyPr vert="horz" wrap="square" lIns="0" tIns="54610" rIns="0" bIns="0" rtlCol="0">
            <a:spAutoFit/>
          </a:bodyPr>
          <a:lstStyle/>
          <a:p>
            <a:pPr marL="45085">
              <a:lnSpc>
                <a:spcPct val="100000"/>
              </a:lnSpc>
              <a:spcBef>
                <a:spcPts val="430"/>
              </a:spcBef>
            </a:pPr>
            <a:r>
              <a:rPr sz="850" spc="315" dirty="0">
                <a:solidFill>
                  <a:srgbClr val="873AB0"/>
                </a:solidFill>
                <a:latin typeface="Arial Black"/>
                <a:cs typeface="Arial Black"/>
              </a:rPr>
              <a:t>NAME</a:t>
            </a:r>
            <a:endParaRPr sz="85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100" i="1" spc="15" dirty="0">
                <a:solidFill>
                  <a:srgbClr val="202020"/>
                </a:solidFill>
                <a:latin typeface="Century Gothic"/>
                <a:cs typeface="Century Gothic"/>
              </a:rPr>
              <a:t>p</a:t>
            </a:r>
            <a:r>
              <a:rPr sz="1100" i="1" spc="-15" dirty="0">
                <a:solidFill>
                  <a:srgbClr val="202020"/>
                </a:solidFill>
                <a:latin typeface="Century Gothic"/>
                <a:cs typeface="Century Gothic"/>
              </a:rPr>
              <a:t>o</a:t>
            </a:r>
            <a:r>
              <a:rPr sz="1100" i="1" spc="120" dirty="0">
                <a:solidFill>
                  <a:srgbClr val="202020"/>
                </a:solidFill>
                <a:latin typeface="Century Gothic"/>
                <a:cs typeface="Century Gothic"/>
              </a:rPr>
              <a:t>s</a:t>
            </a:r>
            <a:r>
              <a:rPr sz="1100" i="1" spc="90" dirty="0">
                <a:solidFill>
                  <a:srgbClr val="202020"/>
                </a:solidFill>
                <a:latin typeface="Century Gothic"/>
                <a:cs typeface="Century Gothic"/>
              </a:rPr>
              <a:t>iti</a:t>
            </a:r>
            <a:r>
              <a:rPr sz="1100" i="1" spc="-15" dirty="0">
                <a:solidFill>
                  <a:srgbClr val="202020"/>
                </a:solidFill>
                <a:latin typeface="Century Gothic"/>
                <a:cs typeface="Century Gothic"/>
              </a:rPr>
              <a:t>o</a:t>
            </a:r>
            <a:r>
              <a:rPr sz="1100" i="1" spc="65" dirty="0">
                <a:solidFill>
                  <a:srgbClr val="202020"/>
                </a:solidFill>
                <a:latin typeface="Century Gothic"/>
                <a:cs typeface="Century Gothic"/>
              </a:rPr>
              <a:t>n</a:t>
            </a:r>
            <a:endParaRPr sz="1100">
              <a:latin typeface="Century Gothic"/>
              <a:cs typeface="Century Gothic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5184914" y="5749351"/>
            <a:ext cx="3056890" cy="0"/>
          </a:xfrm>
          <a:custGeom>
            <a:avLst/>
            <a:gdLst/>
            <a:ahLst/>
            <a:cxnLst/>
            <a:rect l="l" t="t" r="r" b="b"/>
            <a:pathLst>
              <a:path w="3056890">
                <a:moveTo>
                  <a:pt x="0" y="0"/>
                </a:moveTo>
                <a:lnTo>
                  <a:pt x="3056421" y="0"/>
                </a:lnTo>
              </a:path>
            </a:pathLst>
          </a:custGeom>
          <a:ln w="28574">
            <a:solidFill>
              <a:srgbClr val="2020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399" cy="7772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664526" y="0"/>
            <a:ext cx="2393873" cy="2823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5177761"/>
            <a:ext cx="2229275" cy="25946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234121" y="569592"/>
            <a:ext cx="3124199" cy="4381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0197" y="4029783"/>
            <a:ext cx="1838324" cy="581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019477" y="4013570"/>
            <a:ext cx="2019299" cy="5619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155179" y="4029783"/>
            <a:ext cx="2619374" cy="5619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0197" y="5283728"/>
            <a:ext cx="2219324" cy="5810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346101" y="5287613"/>
            <a:ext cx="2295524" cy="5714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66209" y="5288827"/>
            <a:ext cx="2124074" cy="5714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38380" y="6738484"/>
            <a:ext cx="2980690" cy="514984"/>
          </a:xfrm>
          <a:custGeom>
            <a:avLst/>
            <a:gdLst/>
            <a:ahLst/>
            <a:cxnLst/>
            <a:rect l="l" t="t" r="r" b="b"/>
            <a:pathLst>
              <a:path w="2980690" h="514984">
                <a:moveTo>
                  <a:pt x="2947061" y="514372"/>
                </a:moveTo>
                <a:lnTo>
                  <a:pt x="33367" y="514372"/>
                </a:lnTo>
                <a:lnTo>
                  <a:pt x="20397" y="511738"/>
                </a:lnTo>
                <a:lnTo>
                  <a:pt x="9788" y="504559"/>
                </a:lnTo>
                <a:lnTo>
                  <a:pt x="2628" y="493925"/>
                </a:lnTo>
                <a:lnTo>
                  <a:pt x="0" y="480923"/>
                </a:lnTo>
                <a:lnTo>
                  <a:pt x="0" y="33449"/>
                </a:lnTo>
                <a:lnTo>
                  <a:pt x="2628" y="20447"/>
                </a:lnTo>
                <a:lnTo>
                  <a:pt x="9788" y="9813"/>
                </a:lnTo>
                <a:lnTo>
                  <a:pt x="20397" y="2634"/>
                </a:lnTo>
                <a:lnTo>
                  <a:pt x="33367" y="0"/>
                </a:lnTo>
                <a:lnTo>
                  <a:pt x="2947061" y="0"/>
                </a:lnTo>
                <a:lnTo>
                  <a:pt x="2960032" y="2634"/>
                </a:lnTo>
                <a:lnTo>
                  <a:pt x="2970640" y="9813"/>
                </a:lnTo>
                <a:lnTo>
                  <a:pt x="2977801" y="20447"/>
                </a:lnTo>
                <a:lnTo>
                  <a:pt x="2980429" y="33449"/>
                </a:lnTo>
                <a:lnTo>
                  <a:pt x="2980429" y="480923"/>
                </a:lnTo>
                <a:lnTo>
                  <a:pt x="2977801" y="493925"/>
                </a:lnTo>
                <a:lnTo>
                  <a:pt x="2970640" y="504559"/>
                </a:lnTo>
                <a:lnTo>
                  <a:pt x="2960032" y="511738"/>
                </a:lnTo>
                <a:lnTo>
                  <a:pt x="2947061" y="514372"/>
                </a:lnTo>
                <a:close/>
              </a:path>
            </a:pathLst>
          </a:custGeom>
          <a:solidFill>
            <a:srgbClr val="006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2072409" y="1126674"/>
            <a:ext cx="5758815" cy="1130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29335">
              <a:lnSpc>
                <a:spcPct val="115100"/>
              </a:lnSpc>
              <a:spcBef>
                <a:spcPts val="100"/>
              </a:spcBef>
            </a:pPr>
            <a:r>
              <a:rPr sz="3150" b="1" spc="-114" dirty="0">
                <a:solidFill>
                  <a:srgbClr val="006FBF"/>
                </a:solidFill>
                <a:latin typeface="Lucida Sans"/>
                <a:cs typeface="Lucida Sans"/>
              </a:rPr>
              <a:t>The </a:t>
            </a:r>
            <a:r>
              <a:rPr sz="3150" b="1" spc="-25" dirty="0">
                <a:solidFill>
                  <a:srgbClr val="006FBF"/>
                </a:solidFill>
                <a:latin typeface="Lucida Sans"/>
                <a:cs typeface="Lucida Sans"/>
              </a:rPr>
              <a:t>Shift </a:t>
            </a:r>
            <a:r>
              <a:rPr sz="3150" b="1" spc="-100" dirty="0">
                <a:solidFill>
                  <a:srgbClr val="006FBF"/>
                </a:solidFill>
                <a:latin typeface="Lucida Sans"/>
                <a:cs typeface="Lucida Sans"/>
              </a:rPr>
              <a:t>Towards  </a:t>
            </a:r>
            <a:r>
              <a:rPr sz="3150" b="1" spc="-35" dirty="0">
                <a:solidFill>
                  <a:srgbClr val="006FBF"/>
                </a:solidFill>
                <a:latin typeface="Lucida Sans"/>
                <a:cs typeface="Lucida Sans"/>
              </a:rPr>
              <a:t>Employee-Centric</a:t>
            </a:r>
            <a:r>
              <a:rPr sz="3150" b="1" spc="-200" dirty="0">
                <a:solidFill>
                  <a:srgbClr val="006FBF"/>
                </a:solidFill>
                <a:latin typeface="Lucida Sans"/>
                <a:cs typeface="Lucida Sans"/>
              </a:rPr>
              <a:t> </a:t>
            </a:r>
            <a:r>
              <a:rPr sz="3150" b="1" spc="-10" dirty="0">
                <a:solidFill>
                  <a:srgbClr val="006FBF"/>
                </a:solidFill>
                <a:latin typeface="Lucida Sans"/>
                <a:cs typeface="Lucida Sans"/>
              </a:rPr>
              <a:t>Workplace</a:t>
            </a:r>
            <a:endParaRPr sz="3150">
              <a:latin typeface="Lucida Sans"/>
              <a:cs typeface="Lucida San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28013" y="4487990"/>
            <a:ext cx="182562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5E8094"/>
                </a:solidFill>
                <a:latin typeface="Lucida Sans Unicode"/>
                <a:cs typeface="Lucida Sans Unicode"/>
              </a:rPr>
              <a:t>Employee</a:t>
            </a:r>
            <a:r>
              <a:rPr sz="1400" spc="-120" dirty="0">
                <a:solidFill>
                  <a:srgbClr val="5E8094"/>
                </a:solidFill>
                <a:latin typeface="Lucida Sans Unicode"/>
                <a:cs typeface="Lucida Sans Unicode"/>
              </a:rPr>
              <a:t> </a:t>
            </a:r>
            <a:r>
              <a:rPr sz="1400" spc="-35" dirty="0">
                <a:solidFill>
                  <a:srgbClr val="5E8094"/>
                </a:solidFill>
                <a:latin typeface="Lucida Sans Unicode"/>
                <a:cs typeface="Lucida Sans Unicode"/>
              </a:rPr>
              <a:t>recognition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782912" y="4487990"/>
            <a:ext cx="16402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5E8094"/>
                </a:solidFill>
                <a:latin typeface="Lucida Sans Unicode"/>
                <a:cs typeface="Lucida Sans Unicode"/>
              </a:rPr>
              <a:t>Employee</a:t>
            </a:r>
            <a:r>
              <a:rPr sz="1400" spc="-125" dirty="0">
                <a:solidFill>
                  <a:srgbClr val="5E8094"/>
                </a:solidFill>
                <a:latin typeface="Lucida Sans Unicode"/>
                <a:cs typeface="Lucida Sans Unicode"/>
              </a:rPr>
              <a:t> </a:t>
            </a:r>
            <a:r>
              <a:rPr sz="1400" spc="-30" dirty="0">
                <a:solidFill>
                  <a:srgbClr val="5E8094"/>
                </a:solidFill>
                <a:latin typeface="Lucida Sans Unicode"/>
                <a:cs typeface="Lucida Sans Unicode"/>
              </a:rPr>
              <a:t>feedback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023269" y="4487990"/>
            <a:ext cx="151574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5E8094"/>
                </a:solidFill>
                <a:latin typeface="Lucida Sans Unicode"/>
                <a:cs typeface="Lucida Sans Unicode"/>
              </a:rPr>
              <a:t>Employee</a:t>
            </a:r>
            <a:r>
              <a:rPr sz="1400" spc="-105" dirty="0">
                <a:solidFill>
                  <a:srgbClr val="5E8094"/>
                </a:solidFill>
                <a:latin typeface="Lucida Sans Unicode"/>
                <a:cs typeface="Lucida Sans Unicode"/>
              </a:rPr>
              <a:t> </a:t>
            </a:r>
            <a:r>
              <a:rPr sz="1400" spc="-30" dirty="0">
                <a:solidFill>
                  <a:srgbClr val="5E8094"/>
                </a:solidFill>
                <a:latin typeface="Lucida Sans Unicode"/>
                <a:cs typeface="Lucida Sans Unicode"/>
              </a:rPr>
              <a:t>surveys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428013" y="5736426"/>
            <a:ext cx="141033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5E8094"/>
                </a:solidFill>
                <a:latin typeface="Lucida Sans Unicode"/>
                <a:cs typeface="Lucida Sans Unicode"/>
              </a:rPr>
              <a:t>Employee</a:t>
            </a:r>
            <a:r>
              <a:rPr sz="1400" spc="-120" dirty="0">
                <a:solidFill>
                  <a:srgbClr val="5E8094"/>
                </a:solidFill>
                <a:latin typeface="Lucida Sans Unicode"/>
                <a:cs typeface="Lucida Sans Unicode"/>
              </a:rPr>
              <a:t> </a:t>
            </a:r>
            <a:r>
              <a:rPr sz="1400" spc="-20" dirty="0">
                <a:solidFill>
                  <a:srgbClr val="5E8094"/>
                </a:solidFill>
                <a:latin typeface="Lucida Sans Unicode"/>
                <a:cs typeface="Lucida Sans Unicode"/>
              </a:rPr>
              <a:t>health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783061" y="5736426"/>
            <a:ext cx="19786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5E8094"/>
                </a:solidFill>
                <a:latin typeface="Lucida Sans Unicode"/>
                <a:cs typeface="Lucida Sans Unicode"/>
              </a:rPr>
              <a:t>Employee</a:t>
            </a:r>
            <a:r>
              <a:rPr sz="1400" spc="-105" dirty="0">
                <a:solidFill>
                  <a:srgbClr val="5E8094"/>
                </a:solidFill>
                <a:latin typeface="Lucida Sans Unicode"/>
                <a:cs typeface="Lucida Sans Unicode"/>
              </a:rPr>
              <a:t> </a:t>
            </a:r>
            <a:r>
              <a:rPr sz="1400" spc="-30" dirty="0">
                <a:solidFill>
                  <a:srgbClr val="5E8094"/>
                </a:solidFill>
                <a:latin typeface="Lucida Sans Unicode"/>
                <a:cs typeface="Lucida Sans Unicode"/>
              </a:rPr>
              <a:t>collaboration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87047" y="5736426"/>
            <a:ext cx="15182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20" dirty="0">
                <a:solidFill>
                  <a:srgbClr val="5E8094"/>
                </a:solidFill>
                <a:latin typeface="Lucida Sans Unicode"/>
                <a:cs typeface="Lucida Sans Unicode"/>
              </a:rPr>
              <a:t>Employee</a:t>
            </a:r>
            <a:r>
              <a:rPr sz="1400" spc="-120" dirty="0">
                <a:solidFill>
                  <a:srgbClr val="5E8094"/>
                </a:solidFill>
                <a:latin typeface="Lucida Sans Unicode"/>
                <a:cs typeface="Lucida Sans Unicode"/>
              </a:rPr>
              <a:t> </a:t>
            </a:r>
            <a:r>
              <a:rPr sz="1400" spc="-40" dirty="0">
                <a:solidFill>
                  <a:srgbClr val="5E8094"/>
                </a:solidFill>
                <a:latin typeface="Lucida Sans Unicode"/>
                <a:cs typeface="Lucida Sans Unicode"/>
              </a:rPr>
              <a:t>success</a:t>
            </a:r>
            <a:endParaRPr sz="1400">
              <a:latin typeface="Lucida Sans Unicode"/>
              <a:cs typeface="Lucida Sans Unicode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05084" y="3303690"/>
            <a:ext cx="42938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spc="-20" dirty="0">
                <a:solidFill>
                  <a:srgbClr val="006FBF"/>
                </a:solidFill>
                <a:latin typeface="Lucida Sans"/>
                <a:cs typeface="Lucida Sans"/>
              </a:rPr>
              <a:t>Our </a:t>
            </a:r>
            <a:r>
              <a:rPr sz="2100" b="1" spc="-30" dirty="0">
                <a:solidFill>
                  <a:srgbClr val="006FBF"/>
                </a:solidFill>
                <a:latin typeface="Lucida Sans"/>
                <a:cs typeface="Lucida Sans"/>
              </a:rPr>
              <a:t>Employee </a:t>
            </a:r>
            <a:r>
              <a:rPr sz="2100" b="1" spc="-60" dirty="0">
                <a:solidFill>
                  <a:srgbClr val="006FBF"/>
                </a:solidFill>
                <a:latin typeface="Lucida Sans"/>
                <a:cs typeface="Lucida Sans"/>
              </a:rPr>
              <a:t>Success</a:t>
            </a:r>
            <a:r>
              <a:rPr sz="2100" b="1" spc="-365" dirty="0">
                <a:solidFill>
                  <a:srgbClr val="006FBF"/>
                </a:solidFill>
                <a:latin typeface="Lucida Sans"/>
                <a:cs typeface="Lucida Sans"/>
              </a:rPr>
              <a:t> </a:t>
            </a:r>
            <a:r>
              <a:rPr sz="2100" b="1" spc="-35" dirty="0">
                <a:solidFill>
                  <a:srgbClr val="006FBF"/>
                </a:solidFill>
                <a:latin typeface="Lucida Sans"/>
                <a:cs typeface="Lucida Sans"/>
              </a:rPr>
              <a:t>Solutions</a:t>
            </a:r>
            <a:endParaRPr sz="2100">
              <a:latin typeface="Lucida Sans"/>
              <a:cs typeface="Lucida San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252102" y="6844347"/>
            <a:ext cx="1684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Lucida Sans"/>
                <a:cs typeface="Lucida Sans"/>
                <a:hlinkClick r:id="rId12"/>
              </a:rPr>
              <a:t>Request</a:t>
            </a:r>
            <a:r>
              <a:rPr sz="1800" b="1" spc="-180" dirty="0">
                <a:solidFill>
                  <a:srgbClr val="FFFFFF"/>
                </a:solidFill>
                <a:latin typeface="Lucida Sans"/>
                <a:cs typeface="Lucida Sans"/>
                <a:hlinkClick r:id="rId12"/>
              </a:rPr>
              <a:t> </a:t>
            </a:r>
            <a:r>
              <a:rPr sz="1800" b="1" spc="-25" dirty="0">
                <a:solidFill>
                  <a:srgbClr val="FFFFFF"/>
                </a:solidFill>
                <a:latin typeface="Lucida Sans"/>
                <a:cs typeface="Lucida Sans"/>
                <a:hlinkClick r:id="rId12"/>
              </a:rPr>
              <a:t>Demo</a:t>
            </a:r>
            <a:endParaRPr sz="18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0"/>
                </a:moveTo>
                <a:lnTo>
                  <a:pt x="10058399" y="0"/>
                </a:lnTo>
                <a:lnTo>
                  <a:pt x="10058399" y="7772399"/>
                </a:lnTo>
                <a:lnTo>
                  <a:pt x="0" y="7772399"/>
                </a:lnTo>
                <a:lnTo>
                  <a:pt x="0" y="0"/>
                </a:lnTo>
                <a:close/>
              </a:path>
            </a:pathLst>
          </a:custGeom>
          <a:solidFill>
            <a:srgbClr val="23335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81325" y="4756581"/>
            <a:ext cx="741680" cy="401320"/>
          </a:xfrm>
          <a:custGeom>
            <a:avLst/>
            <a:gdLst/>
            <a:ahLst/>
            <a:cxnLst/>
            <a:rect l="l" t="t" r="r" b="b"/>
            <a:pathLst>
              <a:path w="741679" h="401320">
                <a:moveTo>
                  <a:pt x="39740" y="400857"/>
                </a:moveTo>
                <a:lnTo>
                  <a:pt x="29643" y="378557"/>
                </a:lnTo>
                <a:lnTo>
                  <a:pt x="10097" y="333310"/>
                </a:lnTo>
                <a:lnTo>
                  <a:pt x="0" y="311010"/>
                </a:lnTo>
                <a:lnTo>
                  <a:pt x="699773" y="0"/>
                </a:lnTo>
                <a:lnTo>
                  <a:pt x="741241" y="88119"/>
                </a:lnTo>
                <a:lnTo>
                  <a:pt x="39740" y="400857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524307" y="3020107"/>
            <a:ext cx="749935" cy="368300"/>
          </a:xfrm>
          <a:custGeom>
            <a:avLst/>
            <a:gdLst/>
            <a:ahLst/>
            <a:cxnLst/>
            <a:rect l="l" t="t" r="r" b="b"/>
            <a:pathLst>
              <a:path w="749935" h="368300">
                <a:moveTo>
                  <a:pt x="715323" y="368028"/>
                </a:moveTo>
                <a:lnTo>
                  <a:pt x="0" y="91575"/>
                </a:lnTo>
                <a:lnTo>
                  <a:pt x="9071" y="68276"/>
                </a:lnTo>
                <a:lnTo>
                  <a:pt x="18142" y="45139"/>
                </a:lnTo>
                <a:lnTo>
                  <a:pt x="27213" y="22326"/>
                </a:lnTo>
                <a:lnTo>
                  <a:pt x="36284" y="0"/>
                </a:lnTo>
                <a:lnTo>
                  <a:pt x="749880" y="276453"/>
                </a:lnTo>
                <a:lnTo>
                  <a:pt x="740836" y="299509"/>
                </a:lnTo>
                <a:lnTo>
                  <a:pt x="731954" y="322241"/>
                </a:lnTo>
                <a:lnTo>
                  <a:pt x="723395" y="344973"/>
                </a:lnTo>
                <a:lnTo>
                  <a:pt x="715323" y="368028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96207" y="1586005"/>
            <a:ext cx="397510" cy="743585"/>
          </a:xfrm>
          <a:custGeom>
            <a:avLst/>
            <a:gdLst/>
            <a:ahLst/>
            <a:cxnLst/>
            <a:rect l="l" t="t" r="r" b="b"/>
            <a:pathLst>
              <a:path w="397510" h="743585">
                <a:moveTo>
                  <a:pt x="307554" y="742968"/>
                </a:moveTo>
                <a:lnTo>
                  <a:pt x="0" y="39740"/>
                </a:lnTo>
                <a:lnTo>
                  <a:pt x="22299" y="29400"/>
                </a:lnTo>
                <a:lnTo>
                  <a:pt x="44923" y="19222"/>
                </a:lnTo>
                <a:lnTo>
                  <a:pt x="67547" y="9368"/>
                </a:lnTo>
                <a:lnTo>
                  <a:pt x="89847" y="0"/>
                </a:lnTo>
                <a:lnTo>
                  <a:pt x="397402" y="703228"/>
                </a:lnTo>
                <a:lnTo>
                  <a:pt x="329611" y="732871"/>
                </a:lnTo>
                <a:lnTo>
                  <a:pt x="307554" y="742968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96611" y="5706891"/>
            <a:ext cx="397510" cy="743585"/>
          </a:xfrm>
          <a:custGeom>
            <a:avLst/>
            <a:gdLst/>
            <a:ahLst/>
            <a:cxnLst/>
            <a:rect l="l" t="t" r="r" b="b"/>
            <a:pathLst>
              <a:path w="397510" h="743585">
                <a:moveTo>
                  <a:pt x="307554" y="742968"/>
                </a:moveTo>
                <a:lnTo>
                  <a:pt x="0" y="39740"/>
                </a:lnTo>
                <a:lnTo>
                  <a:pt x="23028" y="30371"/>
                </a:lnTo>
                <a:lnTo>
                  <a:pt x="45571" y="20517"/>
                </a:lnTo>
                <a:lnTo>
                  <a:pt x="67790" y="10339"/>
                </a:lnTo>
                <a:lnTo>
                  <a:pt x="89847" y="0"/>
                </a:lnTo>
                <a:lnTo>
                  <a:pt x="397402" y="703228"/>
                </a:lnTo>
                <a:lnTo>
                  <a:pt x="375102" y="713568"/>
                </a:lnTo>
                <a:lnTo>
                  <a:pt x="352478" y="723746"/>
                </a:lnTo>
                <a:lnTo>
                  <a:pt x="329854" y="733600"/>
                </a:lnTo>
                <a:lnTo>
                  <a:pt x="307554" y="742968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99877" y="5741447"/>
            <a:ext cx="370205" cy="749935"/>
          </a:xfrm>
          <a:custGeom>
            <a:avLst/>
            <a:gdLst/>
            <a:ahLst/>
            <a:cxnLst/>
            <a:rect l="l" t="t" r="r" b="b"/>
            <a:pathLst>
              <a:path w="370204" h="749935">
                <a:moveTo>
                  <a:pt x="91575" y="749880"/>
                </a:moveTo>
                <a:lnTo>
                  <a:pt x="0" y="713595"/>
                </a:lnTo>
                <a:lnTo>
                  <a:pt x="278181" y="0"/>
                </a:lnTo>
                <a:lnTo>
                  <a:pt x="323969" y="17926"/>
                </a:lnTo>
                <a:lnTo>
                  <a:pt x="346700" y="26484"/>
                </a:lnTo>
                <a:lnTo>
                  <a:pt x="369756" y="34556"/>
                </a:lnTo>
                <a:lnTo>
                  <a:pt x="91575" y="749880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14306" y="4649456"/>
            <a:ext cx="749935" cy="370205"/>
          </a:xfrm>
          <a:custGeom>
            <a:avLst/>
            <a:gdLst/>
            <a:ahLst/>
            <a:cxnLst/>
            <a:rect l="l" t="t" r="r" b="b"/>
            <a:pathLst>
              <a:path w="749934" h="370204">
                <a:moveTo>
                  <a:pt x="713595" y="369756"/>
                </a:moveTo>
                <a:lnTo>
                  <a:pt x="0" y="91574"/>
                </a:lnTo>
                <a:lnTo>
                  <a:pt x="9044" y="68519"/>
                </a:lnTo>
                <a:lnTo>
                  <a:pt x="17926" y="45787"/>
                </a:lnTo>
                <a:lnTo>
                  <a:pt x="26484" y="23055"/>
                </a:lnTo>
                <a:lnTo>
                  <a:pt x="34556" y="0"/>
                </a:lnTo>
                <a:lnTo>
                  <a:pt x="749880" y="278181"/>
                </a:lnTo>
                <a:lnTo>
                  <a:pt x="740809" y="301480"/>
                </a:lnTo>
                <a:lnTo>
                  <a:pt x="731737" y="324616"/>
                </a:lnTo>
                <a:lnTo>
                  <a:pt x="722666" y="347429"/>
                </a:lnTo>
                <a:lnTo>
                  <a:pt x="713595" y="369756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18682" y="5321584"/>
            <a:ext cx="613410" cy="610235"/>
          </a:xfrm>
          <a:custGeom>
            <a:avLst/>
            <a:gdLst/>
            <a:ahLst/>
            <a:cxnLst/>
            <a:rect l="l" t="t" r="r" b="b"/>
            <a:pathLst>
              <a:path w="613410" h="610235">
                <a:moveTo>
                  <a:pt x="70841" y="609925"/>
                </a:moveTo>
                <a:lnTo>
                  <a:pt x="52725" y="592809"/>
                </a:lnTo>
                <a:lnTo>
                  <a:pt x="34772" y="575368"/>
                </a:lnTo>
                <a:lnTo>
                  <a:pt x="0" y="540812"/>
                </a:lnTo>
                <a:lnTo>
                  <a:pt x="542540" y="0"/>
                </a:lnTo>
                <a:lnTo>
                  <a:pt x="559440" y="17845"/>
                </a:lnTo>
                <a:lnTo>
                  <a:pt x="576664" y="35204"/>
                </a:lnTo>
                <a:lnTo>
                  <a:pt x="594537" y="52240"/>
                </a:lnTo>
                <a:lnTo>
                  <a:pt x="613381" y="69113"/>
                </a:lnTo>
                <a:lnTo>
                  <a:pt x="70841" y="609925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30954" y="1551448"/>
            <a:ext cx="370205" cy="749935"/>
          </a:xfrm>
          <a:custGeom>
            <a:avLst/>
            <a:gdLst/>
            <a:ahLst/>
            <a:cxnLst/>
            <a:rect l="l" t="t" r="r" b="b"/>
            <a:pathLst>
              <a:path w="370204" h="749935">
                <a:moveTo>
                  <a:pt x="91575" y="749880"/>
                </a:moveTo>
                <a:lnTo>
                  <a:pt x="68519" y="739837"/>
                </a:lnTo>
                <a:lnTo>
                  <a:pt x="45787" y="730442"/>
                </a:lnTo>
                <a:lnTo>
                  <a:pt x="23055" y="721694"/>
                </a:lnTo>
                <a:lnTo>
                  <a:pt x="0" y="713595"/>
                </a:lnTo>
                <a:lnTo>
                  <a:pt x="278181" y="0"/>
                </a:lnTo>
                <a:lnTo>
                  <a:pt x="347429" y="27213"/>
                </a:lnTo>
                <a:lnTo>
                  <a:pt x="369756" y="36284"/>
                </a:lnTo>
                <a:lnTo>
                  <a:pt x="91575" y="749880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882322" y="2550136"/>
            <a:ext cx="418465" cy="257810"/>
          </a:xfrm>
          <a:custGeom>
            <a:avLst/>
            <a:gdLst/>
            <a:ahLst/>
            <a:cxnLst/>
            <a:rect l="l" t="t" r="r" b="b"/>
            <a:pathLst>
              <a:path w="418465" h="257810">
                <a:moveTo>
                  <a:pt x="39740" y="257447"/>
                </a:moveTo>
                <a:lnTo>
                  <a:pt x="30372" y="234418"/>
                </a:lnTo>
                <a:lnTo>
                  <a:pt x="20518" y="211875"/>
                </a:lnTo>
                <a:lnTo>
                  <a:pt x="10339" y="189656"/>
                </a:lnTo>
                <a:lnTo>
                  <a:pt x="0" y="167599"/>
                </a:lnTo>
                <a:lnTo>
                  <a:pt x="378395" y="0"/>
                </a:lnTo>
                <a:lnTo>
                  <a:pt x="418135" y="89847"/>
                </a:lnTo>
                <a:lnTo>
                  <a:pt x="39740" y="257447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52974" y="5325039"/>
            <a:ext cx="613410" cy="608330"/>
          </a:xfrm>
          <a:custGeom>
            <a:avLst/>
            <a:gdLst/>
            <a:ahLst/>
            <a:cxnLst/>
            <a:rect l="l" t="t" r="r" b="b"/>
            <a:pathLst>
              <a:path w="613409" h="608329">
                <a:moveTo>
                  <a:pt x="542540" y="608197"/>
                </a:moveTo>
                <a:lnTo>
                  <a:pt x="0" y="67385"/>
                </a:lnTo>
                <a:lnTo>
                  <a:pt x="18115" y="51268"/>
                </a:lnTo>
                <a:lnTo>
                  <a:pt x="36068" y="34340"/>
                </a:lnTo>
                <a:lnTo>
                  <a:pt x="53698" y="17089"/>
                </a:lnTo>
                <a:lnTo>
                  <a:pt x="70841" y="0"/>
                </a:lnTo>
                <a:lnTo>
                  <a:pt x="613381" y="540812"/>
                </a:lnTo>
                <a:lnTo>
                  <a:pt x="595509" y="557658"/>
                </a:lnTo>
                <a:lnTo>
                  <a:pt x="560412" y="591351"/>
                </a:lnTo>
                <a:lnTo>
                  <a:pt x="542540" y="608197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04809" y="2151006"/>
            <a:ext cx="610235" cy="612140"/>
          </a:xfrm>
          <a:custGeom>
            <a:avLst/>
            <a:gdLst/>
            <a:ahLst/>
            <a:cxnLst/>
            <a:rect l="l" t="t" r="r" b="b"/>
            <a:pathLst>
              <a:path w="610234" h="612139">
                <a:moveTo>
                  <a:pt x="67385" y="611653"/>
                </a:moveTo>
                <a:lnTo>
                  <a:pt x="33692" y="575585"/>
                </a:lnTo>
                <a:lnTo>
                  <a:pt x="16846" y="557955"/>
                </a:lnTo>
                <a:lnTo>
                  <a:pt x="0" y="540812"/>
                </a:lnTo>
                <a:lnTo>
                  <a:pt x="542540" y="0"/>
                </a:lnTo>
                <a:lnTo>
                  <a:pt x="559386" y="17872"/>
                </a:lnTo>
                <a:lnTo>
                  <a:pt x="593079" y="52969"/>
                </a:lnTo>
                <a:lnTo>
                  <a:pt x="609925" y="70841"/>
                </a:lnTo>
                <a:lnTo>
                  <a:pt x="67385" y="611653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070302" y="2154462"/>
            <a:ext cx="610235" cy="612140"/>
          </a:xfrm>
          <a:custGeom>
            <a:avLst/>
            <a:gdLst/>
            <a:ahLst/>
            <a:cxnLst/>
            <a:rect l="l" t="t" r="r" b="b"/>
            <a:pathLst>
              <a:path w="610235" h="612139">
                <a:moveTo>
                  <a:pt x="542539" y="611653"/>
                </a:moveTo>
                <a:lnTo>
                  <a:pt x="0" y="70841"/>
                </a:lnTo>
                <a:lnTo>
                  <a:pt x="33692" y="34772"/>
                </a:lnTo>
                <a:lnTo>
                  <a:pt x="50539" y="17143"/>
                </a:lnTo>
                <a:lnTo>
                  <a:pt x="67385" y="0"/>
                </a:lnTo>
                <a:lnTo>
                  <a:pt x="609925" y="540812"/>
                </a:lnTo>
                <a:lnTo>
                  <a:pt x="593079" y="557955"/>
                </a:lnTo>
                <a:lnTo>
                  <a:pt x="576232" y="575585"/>
                </a:lnTo>
                <a:lnTo>
                  <a:pt x="542539" y="611653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91845" y="2935443"/>
            <a:ext cx="739775" cy="401320"/>
          </a:xfrm>
          <a:custGeom>
            <a:avLst/>
            <a:gdLst/>
            <a:ahLst/>
            <a:cxnLst/>
            <a:rect l="l" t="t" r="r" b="b"/>
            <a:pathLst>
              <a:path w="739775" h="401320">
                <a:moveTo>
                  <a:pt x="38012" y="400857"/>
                </a:moveTo>
                <a:lnTo>
                  <a:pt x="19654" y="355933"/>
                </a:lnTo>
                <a:lnTo>
                  <a:pt x="10069" y="333310"/>
                </a:lnTo>
                <a:lnTo>
                  <a:pt x="0" y="311010"/>
                </a:lnTo>
                <a:lnTo>
                  <a:pt x="699773" y="0"/>
                </a:lnTo>
                <a:lnTo>
                  <a:pt x="710113" y="22299"/>
                </a:lnTo>
                <a:lnTo>
                  <a:pt x="720291" y="44923"/>
                </a:lnTo>
                <a:lnTo>
                  <a:pt x="730145" y="67547"/>
                </a:lnTo>
                <a:lnTo>
                  <a:pt x="739513" y="89847"/>
                </a:lnTo>
                <a:lnTo>
                  <a:pt x="38012" y="400857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69457" y="6240792"/>
            <a:ext cx="936625" cy="931544"/>
          </a:xfrm>
          <a:custGeom>
            <a:avLst/>
            <a:gdLst/>
            <a:ahLst/>
            <a:cxnLst/>
            <a:rect l="l" t="t" r="r" b="b"/>
            <a:pathLst>
              <a:path w="936625" h="931545">
                <a:moveTo>
                  <a:pt x="69113" y="931302"/>
                </a:moveTo>
                <a:lnTo>
                  <a:pt x="0" y="862189"/>
                </a:lnTo>
                <a:lnTo>
                  <a:pt x="867373" y="0"/>
                </a:lnTo>
                <a:lnTo>
                  <a:pt x="884489" y="17818"/>
                </a:lnTo>
                <a:lnTo>
                  <a:pt x="901929" y="34988"/>
                </a:lnTo>
                <a:lnTo>
                  <a:pt x="919370" y="51510"/>
                </a:lnTo>
                <a:lnTo>
                  <a:pt x="936486" y="67385"/>
                </a:lnTo>
                <a:lnTo>
                  <a:pt x="69113" y="931302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642216" y="6956115"/>
            <a:ext cx="254000" cy="456565"/>
          </a:xfrm>
          <a:custGeom>
            <a:avLst/>
            <a:gdLst/>
            <a:ahLst/>
            <a:cxnLst/>
            <a:rect l="l" t="t" r="r" b="b"/>
            <a:pathLst>
              <a:path w="254000" h="456565">
                <a:moveTo>
                  <a:pt x="91575" y="456148"/>
                </a:moveTo>
                <a:lnTo>
                  <a:pt x="0" y="419863"/>
                </a:lnTo>
                <a:lnTo>
                  <a:pt x="164144" y="0"/>
                </a:lnTo>
                <a:lnTo>
                  <a:pt x="253991" y="36284"/>
                </a:lnTo>
                <a:lnTo>
                  <a:pt x="91575" y="456148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177366" y="6245974"/>
            <a:ext cx="933450" cy="928369"/>
          </a:xfrm>
          <a:custGeom>
            <a:avLst/>
            <a:gdLst/>
            <a:ahLst/>
            <a:cxnLst/>
            <a:rect l="l" t="t" r="r" b="b"/>
            <a:pathLst>
              <a:path w="933450" h="928370">
                <a:moveTo>
                  <a:pt x="863917" y="927847"/>
                </a:moveTo>
                <a:lnTo>
                  <a:pt x="0" y="67385"/>
                </a:lnTo>
                <a:lnTo>
                  <a:pt x="18088" y="50539"/>
                </a:lnTo>
                <a:lnTo>
                  <a:pt x="35852" y="33693"/>
                </a:lnTo>
                <a:lnTo>
                  <a:pt x="52968" y="16846"/>
                </a:lnTo>
                <a:lnTo>
                  <a:pt x="69113" y="0"/>
                </a:lnTo>
                <a:lnTo>
                  <a:pt x="933030" y="858734"/>
                </a:lnTo>
                <a:lnTo>
                  <a:pt x="863917" y="927847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928974" y="5122883"/>
            <a:ext cx="416559" cy="238760"/>
          </a:xfrm>
          <a:custGeom>
            <a:avLst/>
            <a:gdLst/>
            <a:ahLst/>
            <a:cxnLst/>
            <a:rect l="l" t="t" r="r" b="b"/>
            <a:pathLst>
              <a:path w="416559" h="238760">
                <a:moveTo>
                  <a:pt x="380123" y="238441"/>
                </a:moveTo>
                <a:lnTo>
                  <a:pt x="0" y="89847"/>
                </a:lnTo>
                <a:lnTo>
                  <a:pt x="9070" y="67547"/>
                </a:lnTo>
                <a:lnTo>
                  <a:pt x="27213" y="22299"/>
                </a:lnTo>
                <a:lnTo>
                  <a:pt x="36284" y="0"/>
                </a:lnTo>
                <a:lnTo>
                  <a:pt x="416408" y="146865"/>
                </a:lnTo>
                <a:lnTo>
                  <a:pt x="380123" y="238441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18418" y="6902553"/>
            <a:ext cx="267970" cy="446405"/>
          </a:xfrm>
          <a:custGeom>
            <a:avLst/>
            <a:gdLst/>
            <a:ahLst/>
            <a:cxnLst/>
            <a:rect l="l" t="t" r="r" b="b"/>
            <a:pathLst>
              <a:path w="267970" h="446404">
                <a:moveTo>
                  <a:pt x="177966" y="445781"/>
                </a:moveTo>
                <a:lnTo>
                  <a:pt x="0" y="39740"/>
                </a:lnTo>
                <a:lnTo>
                  <a:pt x="67790" y="9368"/>
                </a:lnTo>
                <a:lnTo>
                  <a:pt x="89847" y="0"/>
                </a:lnTo>
                <a:lnTo>
                  <a:pt x="267814" y="406041"/>
                </a:lnTo>
                <a:lnTo>
                  <a:pt x="177966" y="445781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02653" y="673708"/>
            <a:ext cx="236854" cy="411480"/>
          </a:xfrm>
          <a:custGeom>
            <a:avLst/>
            <a:gdLst/>
            <a:ahLst/>
            <a:cxnLst/>
            <a:rect l="l" t="t" r="r" b="b"/>
            <a:pathLst>
              <a:path w="236854" h="411480">
                <a:moveTo>
                  <a:pt x="91575" y="411224"/>
                </a:moveTo>
                <a:lnTo>
                  <a:pt x="45787" y="393298"/>
                </a:lnTo>
                <a:lnTo>
                  <a:pt x="23055" y="384740"/>
                </a:lnTo>
                <a:lnTo>
                  <a:pt x="0" y="376667"/>
                </a:lnTo>
                <a:lnTo>
                  <a:pt x="145137" y="0"/>
                </a:lnTo>
                <a:lnTo>
                  <a:pt x="236713" y="36284"/>
                </a:lnTo>
                <a:lnTo>
                  <a:pt x="91575" y="411224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229201" y="922516"/>
            <a:ext cx="923290" cy="921385"/>
          </a:xfrm>
          <a:custGeom>
            <a:avLst/>
            <a:gdLst/>
            <a:ahLst/>
            <a:cxnLst/>
            <a:rect l="l" t="t" r="r" b="b"/>
            <a:pathLst>
              <a:path w="923290" h="921385">
                <a:moveTo>
                  <a:pt x="67385" y="920936"/>
                </a:moveTo>
                <a:lnTo>
                  <a:pt x="33692" y="884867"/>
                </a:lnTo>
                <a:lnTo>
                  <a:pt x="16846" y="867238"/>
                </a:lnTo>
                <a:lnTo>
                  <a:pt x="0" y="850094"/>
                </a:lnTo>
                <a:lnTo>
                  <a:pt x="853550" y="0"/>
                </a:lnTo>
                <a:lnTo>
                  <a:pt x="922663" y="69113"/>
                </a:lnTo>
                <a:lnTo>
                  <a:pt x="67385" y="920936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09173" y="701353"/>
            <a:ext cx="262890" cy="435609"/>
          </a:xfrm>
          <a:custGeom>
            <a:avLst/>
            <a:gdLst/>
            <a:ahLst/>
            <a:cxnLst/>
            <a:rect l="l" t="t" r="r" b="b"/>
            <a:pathLst>
              <a:path w="262889" h="435609">
                <a:moveTo>
                  <a:pt x="172783" y="435414"/>
                </a:moveTo>
                <a:lnTo>
                  <a:pt x="0" y="39740"/>
                </a:lnTo>
                <a:lnTo>
                  <a:pt x="89847" y="0"/>
                </a:lnTo>
                <a:lnTo>
                  <a:pt x="262630" y="393946"/>
                </a:lnTo>
                <a:lnTo>
                  <a:pt x="239602" y="403341"/>
                </a:lnTo>
                <a:lnTo>
                  <a:pt x="217059" y="413384"/>
                </a:lnTo>
                <a:lnTo>
                  <a:pt x="194840" y="424075"/>
                </a:lnTo>
                <a:lnTo>
                  <a:pt x="172783" y="435414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829717" y="922516"/>
            <a:ext cx="926465" cy="924560"/>
          </a:xfrm>
          <a:custGeom>
            <a:avLst/>
            <a:gdLst/>
            <a:ahLst/>
            <a:cxnLst/>
            <a:rect l="l" t="t" r="r" b="b"/>
            <a:pathLst>
              <a:path w="926464" h="924560">
                <a:moveTo>
                  <a:pt x="858733" y="924391"/>
                </a:moveTo>
                <a:lnTo>
                  <a:pt x="0" y="69113"/>
                </a:lnTo>
                <a:lnTo>
                  <a:pt x="69113" y="0"/>
                </a:lnTo>
                <a:lnTo>
                  <a:pt x="926119" y="853550"/>
                </a:lnTo>
                <a:lnTo>
                  <a:pt x="909273" y="870693"/>
                </a:lnTo>
                <a:lnTo>
                  <a:pt x="892426" y="888323"/>
                </a:lnTo>
                <a:lnTo>
                  <a:pt x="858733" y="924391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655206" y="2681452"/>
            <a:ext cx="404495" cy="235585"/>
          </a:xfrm>
          <a:custGeom>
            <a:avLst/>
            <a:gdLst/>
            <a:ahLst/>
            <a:cxnLst/>
            <a:rect l="l" t="t" r="r" b="b"/>
            <a:pathLst>
              <a:path w="404494" h="235585">
                <a:moveTo>
                  <a:pt x="368028" y="234985"/>
                </a:moveTo>
                <a:lnTo>
                  <a:pt x="0" y="91575"/>
                </a:lnTo>
                <a:lnTo>
                  <a:pt x="36284" y="0"/>
                </a:lnTo>
                <a:lnTo>
                  <a:pt x="404313" y="143410"/>
                </a:lnTo>
                <a:lnTo>
                  <a:pt x="394270" y="165737"/>
                </a:lnTo>
                <a:lnTo>
                  <a:pt x="384875" y="188549"/>
                </a:lnTo>
                <a:lnTo>
                  <a:pt x="376128" y="211686"/>
                </a:lnTo>
                <a:lnTo>
                  <a:pt x="368028" y="234985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669028" y="5285299"/>
            <a:ext cx="461645" cy="276860"/>
          </a:xfrm>
          <a:custGeom>
            <a:avLst/>
            <a:gdLst/>
            <a:ahLst/>
            <a:cxnLst/>
            <a:rect l="l" t="t" r="r" b="b"/>
            <a:pathLst>
              <a:path w="461644" h="276860">
                <a:moveTo>
                  <a:pt x="39740" y="276453"/>
                </a:moveTo>
                <a:lnTo>
                  <a:pt x="0" y="186605"/>
                </a:lnTo>
                <a:lnTo>
                  <a:pt x="419863" y="0"/>
                </a:lnTo>
                <a:lnTo>
                  <a:pt x="429987" y="22057"/>
                </a:lnTo>
                <a:lnTo>
                  <a:pt x="439949" y="44275"/>
                </a:lnTo>
                <a:lnTo>
                  <a:pt x="450235" y="66818"/>
                </a:lnTo>
                <a:lnTo>
                  <a:pt x="461331" y="89847"/>
                </a:lnTo>
                <a:lnTo>
                  <a:pt x="39740" y="276453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983015" y="0"/>
            <a:ext cx="99060" cy="848360"/>
          </a:xfrm>
          <a:custGeom>
            <a:avLst/>
            <a:gdLst/>
            <a:ahLst/>
            <a:cxnLst/>
            <a:rect l="l" t="t" r="r" b="b"/>
            <a:pathLst>
              <a:path w="99060" h="848360">
                <a:moveTo>
                  <a:pt x="0" y="0"/>
                </a:moveTo>
                <a:lnTo>
                  <a:pt x="98486" y="0"/>
                </a:lnTo>
                <a:lnTo>
                  <a:pt x="98486" y="848219"/>
                </a:lnTo>
                <a:lnTo>
                  <a:pt x="0" y="848219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983015" y="2102343"/>
            <a:ext cx="99060" cy="48895"/>
          </a:xfrm>
          <a:custGeom>
            <a:avLst/>
            <a:gdLst/>
            <a:ahLst/>
            <a:cxnLst/>
            <a:rect l="l" t="t" r="r" b="b"/>
            <a:pathLst>
              <a:path w="99060" h="48894">
                <a:moveTo>
                  <a:pt x="0" y="48663"/>
                </a:moveTo>
                <a:lnTo>
                  <a:pt x="98486" y="48663"/>
                </a:lnTo>
                <a:lnTo>
                  <a:pt x="98486" y="0"/>
                </a:lnTo>
                <a:lnTo>
                  <a:pt x="0" y="0"/>
                </a:lnTo>
                <a:lnTo>
                  <a:pt x="0" y="48663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981288" y="7185917"/>
            <a:ext cx="99060" cy="586740"/>
          </a:xfrm>
          <a:custGeom>
            <a:avLst/>
            <a:gdLst/>
            <a:ahLst/>
            <a:cxnLst/>
            <a:rect l="l" t="t" r="r" b="b"/>
            <a:pathLst>
              <a:path w="99060" h="586740">
                <a:moveTo>
                  <a:pt x="0" y="0"/>
                </a:moveTo>
                <a:lnTo>
                  <a:pt x="98486" y="0"/>
                </a:lnTo>
                <a:lnTo>
                  <a:pt x="98486" y="586482"/>
                </a:lnTo>
                <a:lnTo>
                  <a:pt x="0" y="586482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981288" y="5883130"/>
            <a:ext cx="99060" cy="763905"/>
          </a:xfrm>
          <a:custGeom>
            <a:avLst/>
            <a:gdLst/>
            <a:ahLst/>
            <a:cxnLst/>
            <a:rect l="l" t="t" r="r" b="b"/>
            <a:pathLst>
              <a:path w="99060" h="763904">
                <a:moveTo>
                  <a:pt x="0" y="0"/>
                </a:moveTo>
                <a:lnTo>
                  <a:pt x="98486" y="0"/>
                </a:lnTo>
                <a:lnTo>
                  <a:pt x="98486" y="763703"/>
                </a:lnTo>
                <a:lnTo>
                  <a:pt x="0" y="763703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200244" y="3968689"/>
            <a:ext cx="1151255" cy="99060"/>
          </a:xfrm>
          <a:custGeom>
            <a:avLst/>
            <a:gdLst/>
            <a:ahLst/>
            <a:cxnLst/>
            <a:rect l="l" t="t" r="r" b="b"/>
            <a:pathLst>
              <a:path w="1151254" h="99060">
                <a:moveTo>
                  <a:pt x="0" y="0"/>
                </a:moveTo>
                <a:lnTo>
                  <a:pt x="1150738" y="0"/>
                </a:lnTo>
                <a:lnTo>
                  <a:pt x="1150738" y="98486"/>
                </a:lnTo>
                <a:lnTo>
                  <a:pt x="0" y="984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895728" y="3968689"/>
            <a:ext cx="763905" cy="99060"/>
          </a:xfrm>
          <a:custGeom>
            <a:avLst/>
            <a:gdLst/>
            <a:ahLst/>
            <a:cxnLst/>
            <a:rect l="l" t="t" r="r" b="b"/>
            <a:pathLst>
              <a:path w="763904" h="99060">
                <a:moveTo>
                  <a:pt x="0" y="0"/>
                </a:moveTo>
                <a:lnTo>
                  <a:pt x="763703" y="0"/>
                </a:lnTo>
                <a:lnTo>
                  <a:pt x="763703" y="98486"/>
                </a:lnTo>
                <a:lnTo>
                  <a:pt x="0" y="984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11808" y="3966961"/>
            <a:ext cx="1151255" cy="99060"/>
          </a:xfrm>
          <a:custGeom>
            <a:avLst/>
            <a:gdLst/>
            <a:ahLst/>
            <a:cxnLst/>
            <a:rect l="l" t="t" r="r" b="b"/>
            <a:pathLst>
              <a:path w="1151255" h="99060">
                <a:moveTo>
                  <a:pt x="0" y="0"/>
                </a:moveTo>
                <a:lnTo>
                  <a:pt x="1150737" y="0"/>
                </a:lnTo>
                <a:lnTo>
                  <a:pt x="1150737" y="98486"/>
                </a:lnTo>
                <a:lnTo>
                  <a:pt x="0" y="984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403358" y="3968689"/>
            <a:ext cx="763905" cy="99060"/>
          </a:xfrm>
          <a:custGeom>
            <a:avLst/>
            <a:gdLst/>
            <a:ahLst/>
            <a:cxnLst/>
            <a:rect l="l" t="t" r="r" b="b"/>
            <a:pathLst>
              <a:path w="763905" h="99060">
                <a:moveTo>
                  <a:pt x="0" y="0"/>
                </a:moveTo>
                <a:lnTo>
                  <a:pt x="763703" y="0"/>
                </a:lnTo>
                <a:lnTo>
                  <a:pt x="763703" y="98486"/>
                </a:lnTo>
                <a:lnTo>
                  <a:pt x="0" y="984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671515" y="1307603"/>
            <a:ext cx="832485" cy="795020"/>
          </a:xfrm>
          <a:custGeom>
            <a:avLst/>
            <a:gdLst/>
            <a:ahLst/>
            <a:cxnLst/>
            <a:rect l="l" t="t" r="r" b="b"/>
            <a:pathLst>
              <a:path w="832485" h="795019">
                <a:moveTo>
                  <a:pt x="831859" y="794739"/>
                </a:moveTo>
                <a:lnTo>
                  <a:pt x="258181" y="794739"/>
                </a:lnTo>
                <a:lnTo>
                  <a:pt x="333547" y="648262"/>
                </a:lnTo>
                <a:lnTo>
                  <a:pt x="0" y="0"/>
                </a:lnTo>
                <a:lnTo>
                  <a:pt x="831859" y="0"/>
                </a:lnTo>
                <a:lnTo>
                  <a:pt x="831859" y="794739"/>
                </a:lnTo>
                <a:close/>
              </a:path>
            </a:pathLst>
          </a:custGeom>
          <a:solidFill>
            <a:srgbClr val="FF9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537400" y="1307603"/>
            <a:ext cx="832485" cy="795020"/>
          </a:xfrm>
          <a:custGeom>
            <a:avLst/>
            <a:gdLst/>
            <a:ahLst/>
            <a:cxnLst/>
            <a:rect l="l" t="t" r="r" b="b"/>
            <a:pathLst>
              <a:path w="832484" h="795019">
                <a:moveTo>
                  <a:pt x="573678" y="794739"/>
                </a:moveTo>
                <a:lnTo>
                  <a:pt x="0" y="794739"/>
                </a:lnTo>
                <a:lnTo>
                  <a:pt x="0" y="0"/>
                </a:lnTo>
                <a:lnTo>
                  <a:pt x="831860" y="0"/>
                </a:lnTo>
                <a:lnTo>
                  <a:pt x="498312" y="648262"/>
                </a:lnTo>
                <a:lnTo>
                  <a:pt x="573678" y="794739"/>
                </a:lnTo>
                <a:close/>
              </a:path>
            </a:pathLst>
          </a:custGeom>
          <a:solidFill>
            <a:srgbClr val="FF9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520400" y="2554462"/>
            <a:ext cx="992505" cy="982980"/>
          </a:xfrm>
          <a:custGeom>
            <a:avLst/>
            <a:gdLst/>
            <a:ahLst/>
            <a:cxnLst/>
            <a:rect l="l" t="t" r="r" b="b"/>
            <a:pathLst>
              <a:path w="992504" h="982979">
                <a:moveTo>
                  <a:pt x="496223" y="982808"/>
                </a:moveTo>
                <a:lnTo>
                  <a:pt x="478395" y="978245"/>
                </a:lnTo>
                <a:lnTo>
                  <a:pt x="464755" y="964556"/>
                </a:lnTo>
                <a:lnTo>
                  <a:pt x="308426" y="681991"/>
                </a:lnTo>
                <a:lnTo>
                  <a:pt x="303689" y="677259"/>
                </a:lnTo>
                <a:lnTo>
                  <a:pt x="297598" y="673880"/>
                </a:lnTo>
                <a:lnTo>
                  <a:pt x="18779" y="523133"/>
                </a:lnTo>
                <a:lnTo>
                  <a:pt x="4694" y="509613"/>
                </a:lnTo>
                <a:lnTo>
                  <a:pt x="0" y="492038"/>
                </a:lnTo>
                <a:lnTo>
                  <a:pt x="4694" y="474462"/>
                </a:lnTo>
                <a:lnTo>
                  <a:pt x="18779" y="460942"/>
                </a:lnTo>
                <a:lnTo>
                  <a:pt x="297598" y="309520"/>
                </a:lnTo>
                <a:lnTo>
                  <a:pt x="303689" y="306140"/>
                </a:lnTo>
                <a:lnTo>
                  <a:pt x="308426" y="301408"/>
                </a:lnTo>
                <a:lnTo>
                  <a:pt x="464755" y="18843"/>
                </a:lnTo>
                <a:lnTo>
                  <a:pt x="478395" y="4763"/>
                </a:lnTo>
                <a:lnTo>
                  <a:pt x="496223" y="0"/>
                </a:lnTo>
                <a:lnTo>
                  <a:pt x="514051" y="4489"/>
                </a:lnTo>
                <a:lnTo>
                  <a:pt x="527692" y="18167"/>
                </a:lnTo>
                <a:lnTo>
                  <a:pt x="684020" y="300732"/>
                </a:lnTo>
                <a:lnTo>
                  <a:pt x="688757" y="305464"/>
                </a:lnTo>
                <a:lnTo>
                  <a:pt x="694848" y="308844"/>
                </a:lnTo>
                <a:lnTo>
                  <a:pt x="973667" y="460266"/>
                </a:lnTo>
                <a:lnTo>
                  <a:pt x="987752" y="473786"/>
                </a:lnTo>
                <a:lnTo>
                  <a:pt x="992447" y="491362"/>
                </a:lnTo>
                <a:lnTo>
                  <a:pt x="987752" y="508937"/>
                </a:lnTo>
                <a:lnTo>
                  <a:pt x="973667" y="522457"/>
                </a:lnTo>
                <a:lnTo>
                  <a:pt x="694848" y="673880"/>
                </a:lnTo>
                <a:lnTo>
                  <a:pt x="688757" y="677259"/>
                </a:lnTo>
                <a:lnTo>
                  <a:pt x="684020" y="681991"/>
                </a:lnTo>
                <a:lnTo>
                  <a:pt x="527692" y="964556"/>
                </a:lnTo>
                <a:lnTo>
                  <a:pt x="514051" y="978245"/>
                </a:lnTo>
                <a:lnTo>
                  <a:pt x="496223" y="982808"/>
                </a:lnTo>
                <a:close/>
              </a:path>
            </a:pathLst>
          </a:custGeom>
          <a:solidFill>
            <a:srgbClr val="FF9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9134209" y="3652866"/>
            <a:ext cx="554990" cy="550545"/>
          </a:xfrm>
          <a:custGeom>
            <a:avLst/>
            <a:gdLst/>
            <a:ahLst/>
            <a:cxnLst/>
            <a:rect l="l" t="t" r="r" b="b"/>
            <a:pathLst>
              <a:path w="554990" h="550545">
                <a:moveTo>
                  <a:pt x="277296" y="550257"/>
                </a:moveTo>
                <a:lnTo>
                  <a:pt x="267293" y="547722"/>
                </a:lnTo>
                <a:lnTo>
                  <a:pt x="259701" y="540117"/>
                </a:lnTo>
                <a:lnTo>
                  <a:pt x="174431" y="385315"/>
                </a:lnTo>
                <a:lnTo>
                  <a:pt x="172400" y="381935"/>
                </a:lnTo>
                <a:lnTo>
                  <a:pt x="169693" y="379231"/>
                </a:lnTo>
                <a:lnTo>
                  <a:pt x="166310" y="377203"/>
                </a:lnTo>
                <a:lnTo>
                  <a:pt x="10658" y="292704"/>
                </a:lnTo>
                <a:lnTo>
                  <a:pt x="2664" y="285215"/>
                </a:lnTo>
                <a:lnTo>
                  <a:pt x="0" y="275382"/>
                </a:lnTo>
                <a:lnTo>
                  <a:pt x="2664" y="265422"/>
                </a:lnTo>
                <a:lnTo>
                  <a:pt x="10658" y="257553"/>
                </a:lnTo>
                <a:lnTo>
                  <a:pt x="166310" y="173054"/>
                </a:lnTo>
                <a:lnTo>
                  <a:pt x="169693" y="171026"/>
                </a:lnTo>
                <a:lnTo>
                  <a:pt x="172400" y="168322"/>
                </a:lnTo>
                <a:lnTo>
                  <a:pt x="174431" y="164942"/>
                </a:lnTo>
                <a:lnTo>
                  <a:pt x="259701" y="10139"/>
                </a:lnTo>
                <a:lnTo>
                  <a:pt x="267293" y="2534"/>
                </a:lnTo>
                <a:lnTo>
                  <a:pt x="277296" y="0"/>
                </a:lnTo>
                <a:lnTo>
                  <a:pt x="287299" y="2534"/>
                </a:lnTo>
                <a:lnTo>
                  <a:pt x="294891" y="10139"/>
                </a:lnTo>
                <a:lnTo>
                  <a:pt x="380161" y="164942"/>
                </a:lnTo>
                <a:lnTo>
                  <a:pt x="382192" y="168322"/>
                </a:lnTo>
                <a:lnTo>
                  <a:pt x="384899" y="171026"/>
                </a:lnTo>
                <a:lnTo>
                  <a:pt x="388282" y="173054"/>
                </a:lnTo>
                <a:lnTo>
                  <a:pt x="543934" y="257553"/>
                </a:lnTo>
                <a:lnTo>
                  <a:pt x="551928" y="265041"/>
                </a:lnTo>
                <a:lnTo>
                  <a:pt x="554593" y="274875"/>
                </a:lnTo>
                <a:lnTo>
                  <a:pt x="551928" y="284835"/>
                </a:lnTo>
                <a:lnTo>
                  <a:pt x="543934" y="292704"/>
                </a:lnTo>
                <a:lnTo>
                  <a:pt x="388282" y="377203"/>
                </a:lnTo>
                <a:lnTo>
                  <a:pt x="384899" y="379231"/>
                </a:lnTo>
                <a:lnTo>
                  <a:pt x="382192" y="381935"/>
                </a:lnTo>
                <a:lnTo>
                  <a:pt x="380161" y="385315"/>
                </a:lnTo>
                <a:lnTo>
                  <a:pt x="294891" y="540117"/>
                </a:lnTo>
                <a:lnTo>
                  <a:pt x="287299" y="547722"/>
                </a:lnTo>
                <a:lnTo>
                  <a:pt x="277296" y="550257"/>
                </a:lnTo>
                <a:close/>
              </a:path>
            </a:pathLst>
          </a:custGeom>
          <a:solidFill>
            <a:srgbClr val="FF9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837624" y="4075361"/>
            <a:ext cx="229416" cy="2264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93636" y="4485688"/>
            <a:ext cx="98128" cy="97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631447" y="3453448"/>
            <a:ext cx="165214" cy="1703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148836" y="3131675"/>
            <a:ext cx="164987" cy="1703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186088" y="3390834"/>
            <a:ext cx="678180" cy="671195"/>
          </a:xfrm>
          <a:custGeom>
            <a:avLst/>
            <a:gdLst/>
            <a:ahLst/>
            <a:cxnLst/>
            <a:rect l="l" t="t" r="r" b="b"/>
            <a:pathLst>
              <a:path w="678179" h="671195">
                <a:moveTo>
                  <a:pt x="338880" y="670838"/>
                </a:moveTo>
                <a:lnTo>
                  <a:pt x="326656" y="667669"/>
                </a:lnTo>
                <a:lnTo>
                  <a:pt x="317224" y="658163"/>
                </a:lnTo>
                <a:lnTo>
                  <a:pt x="213005" y="469561"/>
                </a:lnTo>
                <a:lnTo>
                  <a:pt x="210975" y="465505"/>
                </a:lnTo>
                <a:lnTo>
                  <a:pt x="207591" y="462125"/>
                </a:lnTo>
                <a:lnTo>
                  <a:pt x="203531" y="460097"/>
                </a:lnTo>
                <a:lnTo>
                  <a:pt x="12688" y="357346"/>
                </a:lnTo>
                <a:lnTo>
                  <a:pt x="3172" y="348030"/>
                </a:lnTo>
                <a:lnTo>
                  <a:pt x="0" y="336052"/>
                </a:lnTo>
                <a:lnTo>
                  <a:pt x="3172" y="324075"/>
                </a:lnTo>
                <a:lnTo>
                  <a:pt x="12688" y="314759"/>
                </a:lnTo>
                <a:lnTo>
                  <a:pt x="203531" y="211332"/>
                </a:lnTo>
                <a:lnTo>
                  <a:pt x="207591" y="209304"/>
                </a:lnTo>
                <a:lnTo>
                  <a:pt x="210975" y="205924"/>
                </a:lnTo>
                <a:lnTo>
                  <a:pt x="213005" y="201868"/>
                </a:lnTo>
                <a:lnTo>
                  <a:pt x="317224" y="13266"/>
                </a:lnTo>
                <a:lnTo>
                  <a:pt x="326656" y="3369"/>
                </a:lnTo>
                <a:lnTo>
                  <a:pt x="338880" y="0"/>
                </a:lnTo>
                <a:lnTo>
                  <a:pt x="351104" y="3094"/>
                </a:lnTo>
                <a:lnTo>
                  <a:pt x="360536" y="12590"/>
                </a:lnTo>
                <a:lnTo>
                  <a:pt x="464755" y="201192"/>
                </a:lnTo>
                <a:lnTo>
                  <a:pt x="466785" y="205248"/>
                </a:lnTo>
                <a:lnTo>
                  <a:pt x="470169" y="208628"/>
                </a:lnTo>
                <a:lnTo>
                  <a:pt x="474229" y="210656"/>
                </a:lnTo>
                <a:lnTo>
                  <a:pt x="665071" y="314083"/>
                </a:lnTo>
                <a:lnTo>
                  <a:pt x="674588" y="323399"/>
                </a:lnTo>
                <a:lnTo>
                  <a:pt x="677760" y="335376"/>
                </a:lnTo>
                <a:lnTo>
                  <a:pt x="674588" y="347354"/>
                </a:lnTo>
                <a:lnTo>
                  <a:pt x="665071" y="356670"/>
                </a:lnTo>
                <a:lnTo>
                  <a:pt x="474229" y="460097"/>
                </a:lnTo>
                <a:lnTo>
                  <a:pt x="470169" y="462125"/>
                </a:lnTo>
                <a:lnTo>
                  <a:pt x="466785" y="465505"/>
                </a:lnTo>
                <a:lnTo>
                  <a:pt x="464755" y="469561"/>
                </a:lnTo>
                <a:lnTo>
                  <a:pt x="360536" y="658163"/>
                </a:lnTo>
                <a:lnTo>
                  <a:pt x="351104" y="667669"/>
                </a:lnTo>
                <a:lnTo>
                  <a:pt x="338880" y="670838"/>
                </a:lnTo>
                <a:close/>
              </a:path>
            </a:pathLst>
          </a:custGeom>
          <a:solidFill>
            <a:srgbClr val="FF9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520400" y="2554378"/>
            <a:ext cx="495934" cy="983615"/>
          </a:xfrm>
          <a:custGeom>
            <a:avLst/>
            <a:gdLst/>
            <a:ahLst/>
            <a:cxnLst/>
            <a:rect l="l" t="t" r="r" b="b"/>
            <a:pathLst>
              <a:path w="495934" h="983614">
                <a:moveTo>
                  <a:pt x="495885" y="983569"/>
                </a:moveTo>
                <a:lnTo>
                  <a:pt x="307750" y="682752"/>
                </a:lnTo>
                <a:lnTo>
                  <a:pt x="303012" y="678020"/>
                </a:lnTo>
                <a:lnTo>
                  <a:pt x="296922" y="674640"/>
                </a:lnTo>
                <a:lnTo>
                  <a:pt x="18779" y="523218"/>
                </a:lnTo>
                <a:lnTo>
                  <a:pt x="4694" y="509698"/>
                </a:lnTo>
                <a:lnTo>
                  <a:pt x="0" y="492122"/>
                </a:lnTo>
                <a:lnTo>
                  <a:pt x="4694" y="474546"/>
                </a:lnTo>
                <a:lnTo>
                  <a:pt x="18779" y="461026"/>
                </a:lnTo>
                <a:lnTo>
                  <a:pt x="298275" y="309604"/>
                </a:lnTo>
                <a:lnTo>
                  <a:pt x="304366" y="306224"/>
                </a:lnTo>
                <a:lnTo>
                  <a:pt x="309103" y="301492"/>
                </a:lnTo>
                <a:lnTo>
                  <a:pt x="465431" y="18927"/>
                </a:lnTo>
                <a:lnTo>
                  <a:pt x="471046" y="10551"/>
                </a:lnTo>
                <a:lnTo>
                  <a:pt x="478374" y="4647"/>
                </a:lnTo>
                <a:lnTo>
                  <a:pt x="486844" y="1151"/>
                </a:lnTo>
                <a:lnTo>
                  <a:pt x="495885" y="0"/>
                </a:lnTo>
                <a:lnTo>
                  <a:pt x="495885" y="983569"/>
                </a:lnTo>
                <a:close/>
              </a:path>
            </a:pathLst>
          </a:custGeom>
          <a:solidFill>
            <a:srgbClr val="23335B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133531" y="3652866"/>
            <a:ext cx="278130" cy="549910"/>
          </a:xfrm>
          <a:custGeom>
            <a:avLst/>
            <a:gdLst/>
            <a:ahLst/>
            <a:cxnLst/>
            <a:rect l="l" t="t" r="r" b="b"/>
            <a:pathLst>
              <a:path w="278129" h="549910">
                <a:moveTo>
                  <a:pt x="277973" y="549581"/>
                </a:moveTo>
                <a:lnTo>
                  <a:pt x="271205" y="549581"/>
                </a:lnTo>
                <a:lnTo>
                  <a:pt x="264438" y="546201"/>
                </a:lnTo>
                <a:lnTo>
                  <a:pt x="260377" y="539442"/>
                </a:lnTo>
                <a:lnTo>
                  <a:pt x="175107" y="384639"/>
                </a:lnTo>
                <a:lnTo>
                  <a:pt x="173077" y="381259"/>
                </a:lnTo>
                <a:lnTo>
                  <a:pt x="170370" y="378555"/>
                </a:lnTo>
                <a:lnTo>
                  <a:pt x="166987" y="376527"/>
                </a:lnTo>
                <a:lnTo>
                  <a:pt x="10658" y="292028"/>
                </a:lnTo>
                <a:lnTo>
                  <a:pt x="2664" y="284540"/>
                </a:lnTo>
                <a:lnTo>
                  <a:pt x="0" y="274706"/>
                </a:lnTo>
                <a:lnTo>
                  <a:pt x="2664" y="264746"/>
                </a:lnTo>
                <a:lnTo>
                  <a:pt x="10658" y="256877"/>
                </a:lnTo>
                <a:lnTo>
                  <a:pt x="166987" y="172378"/>
                </a:lnTo>
                <a:lnTo>
                  <a:pt x="170370" y="170350"/>
                </a:lnTo>
                <a:lnTo>
                  <a:pt x="173077" y="167646"/>
                </a:lnTo>
                <a:lnTo>
                  <a:pt x="175107" y="164266"/>
                </a:lnTo>
                <a:lnTo>
                  <a:pt x="260377" y="9464"/>
                </a:lnTo>
                <a:lnTo>
                  <a:pt x="264438" y="3379"/>
                </a:lnTo>
                <a:lnTo>
                  <a:pt x="271205" y="0"/>
                </a:lnTo>
                <a:lnTo>
                  <a:pt x="277973" y="0"/>
                </a:lnTo>
                <a:lnTo>
                  <a:pt x="277973" y="549581"/>
                </a:lnTo>
                <a:close/>
              </a:path>
            </a:pathLst>
          </a:custGeom>
          <a:solidFill>
            <a:srgbClr val="23335B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837624" y="4076713"/>
            <a:ext cx="115046" cy="2244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792960" y="4486364"/>
            <a:ext cx="49530" cy="96520"/>
          </a:xfrm>
          <a:custGeom>
            <a:avLst/>
            <a:gdLst/>
            <a:ahLst/>
            <a:cxnLst/>
            <a:rect l="l" t="t" r="r" b="b"/>
            <a:pathLst>
              <a:path w="49529" h="96520">
                <a:moveTo>
                  <a:pt x="49402" y="95991"/>
                </a:moveTo>
                <a:lnTo>
                  <a:pt x="48048" y="95991"/>
                </a:lnTo>
                <a:lnTo>
                  <a:pt x="46695" y="95314"/>
                </a:lnTo>
                <a:lnTo>
                  <a:pt x="46018" y="93963"/>
                </a:lnTo>
                <a:lnTo>
                  <a:pt x="31130" y="66923"/>
                </a:lnTo>
                <a:lnTo>
                  <a:pt x="31130" y="66247"/>
                </a:lnTo>
                <a:lnTo>
                  <a:pt x="30453" y="65571"/>
                </a:lnTo>
                <a:lnTo>
                  <a:pt x="29776" y="65571"/>
                </a:lnTo>
                <a:lnTo>
                  <a:pt x="2706" y="50699"/>
                </a:lnTo>
                <a:lnTo>
                  <a:pt x="0" y="49347"/>
                </a:lnTo>
                <a:lnTo>
                  <a:pt x="0" y="45967"/>
                </a:lnTo>
                <a:lnTo>
                  <a:pt x="2706" y="44615"/>
                </a:lnTo>
                <a:lnTo>
                  <a:pt x="29776" y="29743"/>
                </a:lnTo>
                <a:lnTo>
                  <a:pt x="30453" y="29743"/>
                </a:lnTo>
                <a:lnTo>
                  <a:pt x="31130" y="29067"/>
                </a:lnTo>
                <a:lnTo>
                  <a:pt x="31130" y="28391"/>
                </a:lnTo>
                <a:lnTo>
                  <a:pt x="46018" y="1351"/>
                </a:lnTo>
                <a:lnTo>
                  <a:pt x="47372" y="0"/>
                </a:lnTo>
                <a:lnTo>
                  <a:pt x="49402" y="0"/>
                </a:lnTo>
                <a:lnTo>
                  <a:pt x="49402" y="95991"/>
                </a:lnTo>
                <a:close/>
              </a:path>
            </a:pathLst>
          </a:custGeom>
          <a:solidFill>
            <a:srgbClr val="23335B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631447" y="3454124"/>
            <a:ext cx="85269" cy="1676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148836" y="3133027"/>
            <a:ext cx="79717" cy="1676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186088" y="3390581"/>
            <a:ext cx="339090" cy="671830"/>
          </a:xfrm>
          <a:custGeom>
            <a:avLst/>
            <a:gdLst/>
            <a:ahLst/>
            <a:cxnLst/>
            <a:rect l="l" t="t" r="r" b="b"/>
            <a:pathLst>
              <a:path w="339090" h="671829">
                <a:moveTo>
                  <a:pt x="338880" y="671260"/>
                </a:moveTo>
                <a:lnTo>
                  <a:pt x="330759" y="671260"/>
                </a:lnTo>
                <a:lnTo>
                  <a:pt x="321961" y="667204"/>
                </a:lnTo>
                <a:lnTo>
                  <a:pt x="317224" y="658416"/>
                </a:lnTo>
                <a:lnTo>
                  <a:pt x="213005" y="469814"/>
                </a:lnTo>
                <a:lnTo>
                  <a:pt x="210975" y="465758"/>
                </a:lnTo>
                <a:lnTo>
                  <a:pt x="207591" y="462378"/>
                </a:lnTo>
                <a:lnTo>
                  <a:pt x="203531" y="460351"/>
                </a:lnTo>
                <a:lnTo>
                  <a:pt x="12688" y="357600"/>
                </a:lnTo>
                <a:lnTo>
                  <a:pt x="3172" y="348284"/>
                </a:lnTo>
                <a:lnTo>
                  <a:pt x="0" y="336306"/>
                </a:lnTo>
                <a:lnTo>
                  <a:pt x="3172" y="324328"/>
                </a:lnTo>
                <a:lnTo>
                  <a:pt x="12688" y="315012"/>
                </a:lnTo>
                <a:lnTo>
                  <a:pt x="203531" y="211585"/>
                </a:lnTo>
                <a:lnTo>
                  <a:pt x="207591" y="209557"/>
                </a:lnTo>
                <a:lnTo>
                  <a:pt x="210975" y="206177"/>
                </a:lnTo>
                <a:lnTo>
                  <a:pt x="317224" y="13519"/>
                </a:lnTo>
                <a:lnTo>
                  <a:pt x="338880" y="0"/>
                </a:lnTo>
                <a:lnTo>
                  <a:pt x="338880" y="671260"/>
                </a:lnTo>
                <a:close/>
              </a:path>
            </a:pathLst>
          </a:custGeom>
          <a:solidFill>
            <a:srgbClr val="23335B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31647" y="2554462"/>
            <a:ext cx="992505" cy="982980"/>
          </a:xfrm>
          <a:custGeom>
            <a:avLst/>
            <a:gdLst/>
            <a:ahLst/>
            <a:cxnLst/>
            <a:rect l="l" t="t" r="r" b="b"/>
            <a:pathLst>
              <a:path w="992505" h="982979">
                <a:moveTo>
                  <a:pt x="496223" y="982808"/>
                </a:moveTo>
                <a:lnTo>
                  <a:pt x="478395" y="978245"/>
                </a:lnTo>
                <a:lnTo>
                  <a:pt x="464755" y="964556"/>
                </a:lnTo>
                <a:lnTo>
                  <a:pt x="308426" y="681991"/>
                </a:lnTo>
                <a:lnTo>
                  <a:pt x="303689" y="677259"/>
                </a:lnTo>
                <a:lnTo>
                  <a:pt x="297598" y="673880"/>
                </a:lnTo>
                <a:lnTo>
                  <a:pt x="18779" y="523133"/>
                </a:lnTo>
                <a:lnTo>
                  <a:pt x="4694" y="509613"/>
                </a:lnTo>
                <a:lnTo>
                  <a:pt x="0" y="492038"/>
                </a:lnTo>
                <a:lnTo>
                  <a:pt x="4694" y="474462"/>
                </a:lnTo>
                <a:lnTo>
                  <a:pt x="18779" y="460942"/>
                </a:lnTo>
                <a:lnTo>
                  <a:pt x="297598" y="309520"/>
                </a:lnTo>
                <a:lnTo>
                  <a:pt x="303689" y="306140"/>
                </a:lnTo>
                <a:lnTo>
                  <a:pt x="308426" y="301408"/>
                </a:lnTo>
                <a:lnTo>
                  <a:pt x="464755" y="18843"/>
                </a:lnTo>
                <a:lnTo>
                  <a:pt x="478395" y="4763"/>
                </a:lnTo>
                <a:lnTo>
                  <a:pt x="496223" y="0"/>
                </a:lnTo>
                <a:lnTo>
                  <a:pt x="514051" y="4489"/>
                </a:lnTo>
                <a:lnTo>
                  <a:pt x="527692" y="18167"/>
                </a:lnTo>
                <a:lnTo>
                  <a:pt x="684020" y="300732"/>
                </a:lnTo>
                <a:lnTo>
                  <a:pt x="688757" y="305464"/>
                </a:lnTo>
                <a:lnTo>
                  <a:pt x="694848" y="308844"/>
                </a:lnTo>
                <a:lnTo>
                  <a:pt x="973667" y="460266"/>
                </a:lnTo>
                <a:lnTo>
                  <a:pt x="987752" y="473786"/>
                </a:lnTo>
                <a:lnTo>
                  <a:pt x="992447" y="491362"/>
                </a:lnTo>
                <a:lnTo>
                  <a:pt x="987752" y="508937"/>
                </a:lnTo>
                <a:lnTo>
                  <a:pt x="973667" y="522457"/>
                </a:lnTo>
                <a:lnTo>
                  <a:pt x="694848" y="673880"/>
                </a:lnTo>
                <a:lnTo>
                  <a:pt x="688757" y="677259"/>
                </a:lnTo>
                <a:lnTo>
                  <a:pt x="684020" y="681991"/>
                </a:lnTo>
                <a:lnTo>
                  <a:pt x="527692" y="964556"/>
                </a:lnTo>
                <a:lnTo>
                  <a:pt x="514051" y="978245"/>
                </a:lnTo>
                <a:lnTo>
                  <a:pt x="496223" y="982808"/>
                </a:lnTo>
                <a:close/>
              </a:path>
            </a:pathLst>
          </a:custGeom>
          <a:solidFill>
            <a:srgbClr val="FF9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45455" y="3652866"/>
            <a:ext cx="554990" cy="550545"/>
          </a:xfrm>
          <a:custGeom>
            <a:avLst/>
            <a:gdLst/>
            <a:ahLst/>
            <a:cxnLst/>
            <a:rect l="l" t="t" r="r" b="b"/>
            <a:pathLst>
              <a:path w="554989" h="550545">
                <a:moveTo>
                  <a:pt x="277296" y="550257"/>
                </a:moveTo>
                <a:lnTo>
                  <a:pt x="267293" y="547722"/>
                </a:lnTo>
                <a:lnTo>
                  <a:pt x="259701" y="540117"/>
                </a:lnTo>
                <a:lnTo>
                  <a:pt x="174431" y="385315"/>
                </a:lnTo>
                <a:lnTo>
                  <a:pt x="172400" y="381935"/>
                </a:lnTo>
                <a:lnTo>
                  <a:pt x="169693" y="379231"/>
                </a:lnTo>
                <a:lnTo>
                  <a:pt x="166310" y="377203"/>
                </a:lnTo>
                <a:lnTo>
                  <a:pt x="10658" y="292704"/>
                </a:lnTo>
                <a:lnTo>
                  <a:pt x="2664" y="285215"/>
                </a:lnTo>
                <a:lnTo>
                  <a:pt x="0" y="275382"/>
                </a:lnTo>
                <a:lnTo>
                  <a:pt x="2664" y="265422"/>
                </a:lnTo>
                <a:lnTo>
                  <a:pt x="10658" y="257553"/>
                </a:lnTo>
                <a:lnTo>
                  <a:pt x="166310" y="173054"/>
                </a:lnTo>
                <a:lnTo>
                  <a:pt x="169693" y="171026"/>
                </a:lnTo>
                <a:lnTo>
                  <a:pt x="172400" y="168322"/>
                </a:lnTo>
                <a:lnTo>
                  <a:pt x="174431" y="164942"/>
                </a:lnTo>
                <a:lnTo>
                  <a:pt x="259701" y="10139"/>
                </a:lnTo>
                <a:lnTo>
                  <a:pt x="267293" y="2534"/>
                </a:lnTo>
                <a:lnTo>
                  <a:pt x="277296" y="0"/>
                </a:lnTo>
                <a:lnTo>
                  <a:pt x="287299" y="2534"/>
                </a:lnTo>
                <a:lnTo>
                  <a:pt x="294891" y="10139"/>
                </a:lnTo>
                <a:lnTo>
                  <a:pt x="380161" y="164942"/>
                </a:lnTo>
                <a:lnTo>
                  <a:pt x="382192" y="168322"/>
                </a:lnTo>
                <a:lnTo>
                  <a:pt x="384899" y="171026"/>
                </a:lnTo>
                <a:lnTo>
                  <a:pt x="388282" y="173054"/>
                </a:lnTo>
                <a:lnTo>
                  <a:pt x="543934" y="257553"/>
                </a:lnTo>
                <a:lnTo>
                  <a:pt x="551928" y="265041"/>
                </a:lnTo>
                <a:lnTo>
                  <a:pt x="554593" y="274875"/>
                </a:lnTo>
                <a:lnTo>
                  <a:pt x="551928" y="284835"/>
                </a:lnTo>
                <a:lnTo>
                  <a:pt x="543934" y="292704"/>
                </a:lnTo>
                <a:lnTo>
                  <a:pt x="388282" y="377203"/>
                </a:lnTo>
                <a:lnTo>
                  <a:pt x="384899" y="379231"/>
                </a:lnTo>
                <a:lnTo>
                  <a:pt x="382192" y="381935"/>
                </a:lnTo>
                <a:lnTo>
                  <a:pt x="380161" y="385315"/>
                </a:lnTo>
                <a:lnTo>
                  <a:pt x="294891" y="540117"/>
                </a:lnTo>
                <a:lnTo>
                  <a:pt x="287299" y="547722"/>
                </a:lnTo>
                <a:lnTo>
                  <a:pt x="277296" y="550257"/>
                </a:lnTo>
                <a:close/>
              </a:path>
            </a:pathLst>
          </a:custGeom>
          <a:solidFill>
            <a:srgbClr val="FF9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48872" y="4075361"/>
            <a:ext cx="229416" cy="2264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04883" y="4485688"/>
            <a:ext cx="98128" cy="97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742694" y="3453448"/>
            <a:ext cx="165214" cy="1703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60083" y="3131675"/>
            <a:ext cx="164987" cy="1703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97335" y="3390834"/>
            <a:ext cx="678180" cy="671195"/>
          </a:xfrm>
          <a:custGeom>
            <a:avLst/>
            <a:gdLst/>
            <a:ahLst/>
            <a:cxnLst/>
            <a:rect l="l" t="t" r="r" b="b"/>
            <a:pathLst>
              <a:path w="678180" h="671195">
                <a:moveTo>
                  <a:pt x="338880" y="670838"/>
                </a:moveTo>
                <a:lnTo>
                  <a:pt x="326656" y="667669"/>
                </a:lnTo>
                <a:lnTo>
                  <a:pt x="317224" y="658163"/>
                </a:lnTo>
                <a:lnTo>
                  <a:pt x="213005" y="469561"/>
                </a:lnTo>
                <a:lnTo>
                  <a:pt x="210975" y="465505"/>
                </a:lnTo>
                <a:lnTo>
                  <a:pt x="207591" y="462125"/>
                </a:lnTo>
                <a:lnTo>
                  <a:pt x="203531" y="460097"/>
                </a:lnTo>
                <a:lnTo>
                  <a:pt x="12688" y="357346"/>
                </a:lnTo>
                <a:lnTo>
                  <a:pt x="3172" y="348030"/>
                </a:lnTo>
                <a:lnTo>
                  <a:pt x="0" y="336052"/>
                </a:lnTo>
                <a:lnTo>
                  <a:pt x="3172" y="324075"/>
                </a:lnTo>
                <a:lnTo>
                  <a:pt x="12688" y="314759"/>
                </a:lnTo>
                <a:lnTo>
                  <a:pt x="203531" y="211332"/>
                </a:lnTo>
                <a:lnTo>
                  <a:pt x="207591" y="209304"/>
                </a:lnTo>
                <a:lnTo>
                  <a:pt x="210975" y="205924"/>
                </a:lnTo>
                <a:lnTo>
                  <a:pt x="213005" y="201868"/>
                </a:lnTo>
                <a:lnTo>
                  <a:pt x="317224" y="13266"/>
                </a:lnTo>
                <a:lnTo>
                  <a:pt x="326656" y="3369"/>
                </a:lnTo>
                <a:lnTo>
                  <a:pt x="338880" y="0"/>
                </a:lnTo>
                <a:lnTo>
                  <a:pt x="351104" y="3094"/>
                </a:lnTo>
                <a:lnTo>
                  <a:pt x="360536" y="12590"/>
                </a:lnTo>
                <a:lnTo>
                  <a:pt x="464755" y="201192"/>
                </a:lnTo>
                <a:lnTo>
                  <a:pt x="466785" y="205248"/>
                </a:lnTo>
                <a:lnTo>
                  <a:pt x="470169" y="208628"/>
                </a:lnTo>
                <a:lnTo>
                  <a:pt x="474229" y="210656"/>
                </a:lnTo>
                <a:lnTo>
                  <a:pt x="665071" y="314083"/>
                </a:lnTo>
                <a:lnTo>
                  <a:pt x="674588" y="323399"/>
                </a:lnTo>
                <a:lnTo>
                  <a:pt x="677760" y="335376"/>
                </a:lnTo>
                <a:lnTo>
                  <a:pt x="674588" y="347354"/>
                </a:lnTo>
                <a:lnTo>
                  <a:pt x="665071" y="356670"/>
                </a:lnTo>
                <a:lnTo>
                  <a:pt x="474229" y="460097"/>
                </a:lnTo>
                <a:lnTo>
                  <a:pt x="470169" y="462125"/>
                </a:lnTo>
                <a:lnTo>
                  <a:pt x="466785" y="465505"/>
                </a:lnTo>
                <a:lnTo>
                  <a:pt x="464755" y="469561"/>
                </a:lnTo>
                <a:lnTo>
                  <a:pt x="360536" y="658163"/>
                </a:lnTo>
                <a:lnTo>
                  <a:pt x="351104" y="667669"/>
                </a:lnTo>
                <a:lnTo>
                  <a:pt x="338880" y="670838"/>
                </a:lnTo>
                <a:close/>
              </a:path>
            </a:pathLst>
          </a:custGeom>
          <a:solidFill>
            <a:srgbClr val="FF9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31647" y="2554378"/>
            <a:ext cx="495934" cy="983615"/>
          </a:xfrm>
          <a:custGeom>
            <a:avLst/>
            <a:gdLst/>
            <a:ahLst/>
            <a:cxnLst/>
            <a:rect l="l" t="t" r="r" b="b"/>
            <a:pathLst>
              <a:path w="495934" h="983614">
                <a:moveTo>
                  <a:pt x="495885" y="983569"/>
                </a:moveTo>
                <a:lnTo>
                  <a:pt x="307750" y="682752"/>
                </a:lnTo>
                <a:lnTo>
                  <a:pt x="303012" y="678020"/>
                </a:lnTo>
                <a:lnTo>
                  <a:pt x="296922" y="674640"/>
                </a:lnTo>
                <a:lnTo>
                  <a:pt x="18779" y="523218"/>
                </a:lnTo>
                <a:lnTo>
                  <a:pt x="4694" y="509698"/>
                </a:lnTo>
                <a:lnTo>
                  <a:pt x="0" y="492122"/>
                </a:lnTo>
                <a:lnTo>
                  <a:pt x="4694" y="474546"/>
                </a:lnTo>
                <a:lnTo>
                  <a:pt x="18779" y="461026"/>
                </a:lnTo>
                <a:lnTo>
                  <a:pt x="298275" y="309604"/>
                </a:lnTo>
                <a:lnTo>
                  <a:pt x="304366" y="306224"/>
                </a:lnTo>
                <a:lnTo>
                  <a:pt x="309103" y="301492"/>
                </a:lnTo>
                <a:lnTo>
                  <a:pt x="465431" y="18927"/>
                </a:lnTo>
                <a:lnTo>
                  <a:pt x="471046" y="10551"/>
                </a:lnTo>
                <a:lnTo>
                  <a:pt x="478374" y="4647"/>
                </a:lnTo>
                <a:lnTo>
                  <a:pt x="486844" y="1151"/>
                </a:lnTo>
                <a:lnTo>
                  <a:pt x="495885" y="0"/>
                </a:lnTo>
                <a:lnTo>
                  <a:pt x="495885" y="983569"/>
                </a:lnTo>
                <a:close/>
              </a:path>
            </a:pathLst>
          </a:custGeom>
          <a:solidFill>
            <a:srgbClr val="23335B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244778" y="3652866"/>
            <a:ext cx="278130" cy="549910"/>
          </a:xfrm>
          <a:custGeom>
            <a:avLst/>
            <a:gdLst/>
            <a:ahLst/>
            <a:cxnLst/>
            <a:rect l="l" t="t" r="r" b="b"/>
            <a:pathLst>
              <a:path w="278130" h="549910">
                <a:moveTo>
                  <a:pt x="277973" y="549581"/>
                </a:moveTo>
                <a:lnTo>
                  <a:pt x="271205" y="549581"/>
                </a:lnTo>
                <a:lnTo>
                  <a:pt x="264438" y="546201"/>
                </a:lnTo>
                <a:lnTo>
                  <a:pt x="260377" y="539442"/>
                </a:lnTo>
                <a:lnTo>
                  <a:pt x="175107" y="384639"/>
                </a:lnTo>
                <a:lnTo>
                  <a:pt x="173077" y="381259"/>
                </a:lnTo>
                <a:lnTo>
                  <a:pt x="170370" y="378555"/>
                </a:lnTo>
                <a:lnTo>
                  <a:pt x="166987" y="376527"/>
                </a:lnTo>
                <a:lnTo>
                  <a:pt x="10658" y="292028"/>
                </a:lnTo>
                <a:lnTo>
                  <a:pt x="2664" y="284540"/>
                </a:lnTo>
                <a:lnTo>
                  <a:pt x="0" y="274706"/>
                </a:lnTo>
                <a:lnTo>
                  <a:pt x="2664" y="264746"/>
                </a:lnTo>
                <a:lnTo>
                  <a:pt x="10658" y="256877"/>
                </a:lnTo>
                <a:lnTo>
                  <a:pt x="166987" y="172378"/>
                </a:lnTo>
                <a:lnTo>
                  <a:pt x="170370" y="170350"/>
                </a:lnTo>
                <a:lnTo>
                  <a:pt x="173077" y="167646"/>
                </a:lnTo>
                <a:lnTo>
                  <a:pt x="175107" y="164266"/>
                </a:lnTo>
                <a:lnTo>
                  <a:pt x="260377" y="9464"/>
                </a:lnTo>
                <a:lnTo>
                  <a:pt x="264438" y="3379"/>
                </a:lnTo>
                <a:lnTo>
                  <a:pt x="271205" y="0"/>
                </a:lnTo>
                <a:lnTo>
                  <a:pt x="277973" y="0"/>
                </a:lnTo>
                <a:lnTo>
                  <a:pt x="277973" y="549581"/>
                </a:lnTo>
                <a:close/>
              </a:path>
            </a:pathLst>
          </a:custGeom>
          <a:solidFill>
            <a:srgbClr val="23335B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48872" y="4076713"/>
            <a:ext cx="115046" cy="2244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04206" y="4486364"/>
            <a:ext cx="49530" cy="96520"/>
          </a:xfrm>
          <a:custGeom>
            <a:avLst/>
            <a:gdLst/>
            <a:ahLst/>
            <a:cxnLst/>
            <a:rect l="l" t="t" r="r" b="b"/>
            <a:pathLst>
              <a:path w="49530" h="96520">
                <a:moveTo>
                  <a:pt x="49402" y="95991"/>
                </a:moveTo>
                <a:lnTo>
                  <a:pt x="48048" y="95991"/>
                </a:lnTo>
                <a:lnTo>
                  <a:pt x="46695" y="95314"/>
                </a:lnTo>
                <a:lnTo>
                  <a:pt x="46018" y="93963"/>
                </a:lnTo>
                <a:lnTo>
                  <a:pt x="31130" y="66923"/>
                </a:lnTo>
                <a:lnTo>
                  <a:pt x="31130" y="66247"/>
                </a:lnTo>
                <a:lnTo>
                  <a:pt x="30453" y="65571"/>
                </a:lnTo>
                <a:lnTo>
                  <a:pt x="29776" y="65571"/>
                </a:lnTo>
                <a:lnTo>
                  <a:pt x="2706" y="50699"/>
                </a:lnTo>
                <a:lnTo>
                  <a:pt x="0" y="49347"/>
                </a:lnTo>
                <a:lnTo>
                  <a:pt x="0" y="45967"/>
                </a:lnTo>
                <a:lnTo>
                  <a:pt x="2706" y="44615"/>
                </a:lnTo>
                <a:lnTo>
                  <a:pt x="29776" y="29743"/>
                </a:lnTo>
                <a:lnTo>
                  <a:pt x="30453" y="29743"/>
                </a:lnTo>
                <a:lnTo>
                  <a:pt x="31130" y="29067"/>
                </a:lnTo>
                <a:lnTo>
                  <a:pt x="31130" y="28391"/>
                </a:lnTo>
                <a:lnTo>
                  <a:pt x="46018" y="1351"/>
                </a:lnTo>
                <a:lnTo>
                  <a:pt x="47372" y="0"/>
                </a:lnTo>
                <a:lnTo>
                  <a:pt x="49402" y="0"/>
                </a:lnTo>
                <a:lnTo>
                  <a:pt x="49402" y="95991"/>
                </a:lnTo>
                <a:close/>
              </a:path>
            </a:pathLst>
          </a:custGeom>
          <a:solidFill>
            <a:srgbClr val="23335B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742694" y="3454124"/>
            <a:ext cx="85269" cy="16764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60083" y="3133027"/>
            <a:ext cx="79717" cy="16764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97335" y="3390581"/>
            <a:ext cx="339090" cy="671830"/>
          </a:xfrm>
          <a:custGeom>
            <a:avLst/>
            <a:gdLst/>
            <a:ahLst/>
            <a:cxnLst/>
            <a:rect l="l" t="t" r="r" b="b"/>
            <a:pathLst>
              <a:path w="339090" h="671829">
                <a:moveTo>
                  <a:pt x="338880" y="671260"/>
                </a:moveTo>
                <a:lnTo>
                  <a:pt x="330759" y="671260"/>
                </a:lnTo>
                <a:lnTo>
                  <a:pt x="321961" y="667204"/>
                </a:lnTo>
                <a:lnTo>
                  <a:pt x="317224" y="658416"/>
                </a:lnTo>
                <a:lnTo>
                  <a:pt x="213005" y="469814"/>
                </a:lnTo>
                <a:lnTo>
                  <a:pt x="210975" y="465758"/>
                </a:lnTo>
                <a:lnTo>
                  <a:pt x="207591" y="462378"/>
                </a:lnTo>
                <a:lnTo>
                  <a:pt x="203531" y="460351"/>
                </a:lnTo>
                <a:lnTo>
                  <a:pt x="12688" y="357600"/>
                </a:lnTo>
                <a:lnTo>
                  <a:pt x="3172" y="348284"/>
                </a:lnTo>
                <a:lnTo>
                  <a:pt x="0" y="336306"/>
                </a:lnTo>
                <a:lnTo>
                  <a:pt x="3172" y="324328"/>
                </a:lnTo>
                <a:lnTo>
                  <a:pt x="12688" y="315012"/>
                </a:lnTo>
                <a:lnTo>
                  <a:pt x="203531" y="211585"/>
                </a:lnTo>
                <a:lnTo>
                  <a:pt x="207591" y="209557"/>
                </a:lnTo>
                <a:lnTo>
                  <a:pt x="210975" y="206177"/>
                </a:lnTo>
                <a:lnTo>
                  <a:pt x="317224" y="13519"/>
                </a:lnTo>
                <a:lnTo>
                  <a:pt x="338880" y="0"/>
                </a:lnTo>
                <a:lnTo>
                  <a:pt x="338880" y="671260"/>
                </a:lnTo>
                <a:close/>
              </a:path>
            </a:pathLst>
          </a:custGeom>
          <a:solidFill>
            <a:srgbClr val="23335B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512233" y="419423"/>
            <a:ext cx="476250" cy="474980"/>
          </a:xfrm>
          <a:custGeom>
            <a:avLst/>
            <a:gdLst/>
            <a:ahLst/>
            <a:cxnLst/>
            <a:rect l="l" t="t" r="r" b="b"/>
            <a:pathLst>
              <a:path w="476250" h="474980">
                <a:moveTo>
                  <a:pt x="237947" y="474870"/>
                </a:moveTo>
                <a:lnTo>
                  <a:pt x="229374" y="472643"/>
                </a:lnTo>
                <a:lnTo>
                  <a:pt x="222764" y="465961"/>
                </a:lnTo>
                <a:lnTo>
                  <a:pt x="148089" y="329752"/>
                </a:lnTo>
                <a:lnTo>
                  <a:pt x="145726" y="327376"/>
                </a:lnTo>
                <a:lnTo>
                  <a:pt x="142890" y="325792"/>
                </a:lnTo>
                <a:lnTo>
                  <a:pt x="8979" y="252778"/>
                </a:lnTo>
                <a:lnTo>
                  <a:pt x="2244" y="246250"/>
                </a:lnTo>
                <a:lnTo>
                  <a:pt x="0" y="237732"/>
                </a:lnTo>
                <a:lnTo>
                  <a:pt x="2244" y="229214"/>
                </a:lnTo>
                <a:lnTo>
                  <a:pt x="8979" y="222685"/>
                </a:lnTo>
                <a:lnTo>
                  <a:pt x="142890" y="149671"/>
                </a:lnTo>
                <a:lnTo>
                  <a:pt x="145726" y="148087"/>
                </a:lnTo>
                <a:lnTo>
                  <a:pt x="148089" y="145711"/>
                </a:lnTo>
                <a:lnTo>
                  <a:pt x="222922" y="9186"/>
                </a:lnTo>
                <a:lnTo>
                  <a:pt x="229440" y="2321"/>
                </a:lnTo>
                <a:lnTo>
                  <a:pt x="237967" y="0"/>
                </a:lnTo>
                <a:lnTo>
                  <a:pt x="246494" y="2192"/>
                </a:lnTo>
                <a:lnTo>
                  <a:pt x="253012" y="8869"/>
                </a:lnTo>
                <a:lnTo>
                  <a:pt x="327845" y="145395"/>
                </a:lnTo>
                <a:lnTo>
                  <a:pt x="330208" y="147770"/>
                </a:lnTo>
                <a:lnTo>
                  <a:pt x="333044" y="149354"/>
                </a:lnTo>
                <a:lnTo>
                  <a:pt x="466955" y="222369"/>
                </a:lnTo>
                <a:lnTo>
                  <a:pt x="473690" y="228897"/>
                </a:lnTo>
                <a:lnTo>
                  <a:pt x="475934" y="237415"/>
                </a:lnTo>
                <a:lnTo>
                  <a:pt x="473690" y="245933"/>
                </a:lnTo>
                <a:lnTo>
                  <a:pt x="466955" y="252461"/>
                </a:lnTo>
                <a:lnTo>
                  <a:pt x="333044" y="325476"/>
                </a:lnTo>
                <a:lnTo>
                  <a:pt x="330208" y="327059"/>
                </a:lnTo>
                <a:lnTo>
                  <a:pt x="327845" y="329435"/>
                </a:lnTo>
                <a:lnTo>
                  <a:pt x="253012" y="465961"/>
                </a:lnTo>
                <a:lnTo>
                  <a:pt x="246491" y="472643"/>
                </a:lnTo>
                <a:lnTo>
                  <a:pt x="237947" y="474870"/>
                </a:lnTo>
                <a:close/>
              </a:path>
            </a:pathLst>
          </a:custGeom>
          <a:solidFill>
            <a:srgbClr val="FF9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512076" y="419423"/>
            <a:ext cx="238760" cy="475615"/>
          </a:xfrm>
          <a:custGeom>
            <a:avLst/>
            <a:gdLst/>
            <a:ahLst/>
            <a:cxnLst/>
            <a:rect l="l" t="t" r="r" b="b"/>
            <a:pathLst>
              <a:path w="238760" h="475615">
                <a:moveTo>
                  <a:pt x="238203" y="475147"/>
                </a:moveTo>
                <a:lnTo>
                  <a:pt x="232217" y="475147"/>
                </a:lnTo>
                <a:lnTo>
                  <a:pt x="226388" y="472296"/>
                </a:lnTo>
                <a:lnTo>
                  <a:pt x="148089" y="329752"/>
                </a:lnTo>
                <a:lnTo>
                  <a:pt x="145726" y="327376"/>
                </a:lnTo>
                <a:lnTo>
                  <a:pt x="142890" y="325792"/>
                </a:lnTo>
                <a:lnTo>
                  <a:pt x="8979" y="252620"/>
                </a:lnTo>
                <a:lnTo>
                  <a:pt x="2244" y="246091"/>
                </a:lnTo>
                <a:lnTo>
                  <a:pt x="0" y="237573"/>
                </a:lnTo>
                <a:lnTo>
                  <a:pt x="2244" y="229055"/>
                </a:lnTo>
                <a:lnTo>
                  <a:pt x="8979" y="222527"/>
                </a:lnTo>
                <a:lnTo>
                  <a:pt x="142890" y="149354"/>
                </a:lnTo>
                <a:lnTo>
                  <a:pt x="145726" y="147770"/>
                </a:lnTo>
                <a:lnTo>
                  <a:pt x="148089" y="145395"/>
                </a:lnTo>
                <a:lnTo>
                  <a:pt x="226230" y="3009"/>
                </a:lnTo>
                <a:lnTo>
                  <a:pt x="232217" y="0"/>
                </a:lnTo>
                <a:lnTo>
                  <a:pt x="238203" y="0"/>
                </a:lnTo>
                <a:lnTo>
                  <a:pt x="238203" y="475147"/>
                </a:lnTo>
                <a:close/>
              </a:path>
            </a:pathLst>
          </a:custGeom>
          <a:solidFill>
            <a:srgbClr val="23335B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539972" y="1559685"/>
            <a:ext cx="476250" cy="474980"/>
          </a:xfrm>
          <a:custGeom>
            <a:avLst/>
            <a:gdLst/>
            <a:ahLst/>
            <a:cxnLst/>
            <a:rect l="l" t="t" r="r" b="b"/>
            <a:pathLst>
              <a:path w="476250" h="474980">
                <a:moveTo>
                  <a:pt x="237947" y="474870"/>
                </a:moveTo>
                <a:lnTo>
                  <a:pt x="229374" y="472643"/>
                </a:lnTo>
                <a:lnTo>
                  <a:pt x="222764" y="465961"/>
                </a:lnTo>
                <a:lnTo>
                  <a:pt x="148089" y="329752"/>
                </a:lnTo>
                <a:lnTo>
                  <a:pt x="145726" y="327376"/>
                </a:lnTo>
                <a:lnTo>
                  <a:pt x="142890" y="325792"/>
                </a:lnTo>
                <a:lnTo>
                  <a:pt x="8979" y="252778"/>
                </a:lnTo>
                <a:lnTo>
                  <a:pt x="2244" y="246250"/>
                </a:lnTo>
                <a:lnTo>
                  <a:pt x="0" y="237732"/>
                </a:lnTo>
                <a:lnTo>
                  <a:pt x="2244" y="229214"/>
                </a:lnTo>
                <a:lnTo>
                  <a:pt x="8979" y="222685"/>
                </a:lnTo>
                <a:lnTo>
                  <a:pt x="142890" y="149671"/>
                </a:lnTo>
                <a:lnTo>
                  <a:pt x="145726" y="148087"/>
                </a:lnTo>
                <a:lnTo>
                  <a:pt x="148089" y="145711"/>
                </a:lnTo>
                <a:lnTo>
                  <a:pt x="222922" y="9186"/>
                </a:lnTo>
                <a:lnTo>
                  <a:pt x="229440" y="2321"/>
                </a:lnTo>
                <a:lnTo>
                  <a:pt x="237967" y="0"/>
                </a:lnTo>
                <a:lnTo>
                  <a:pt x="246494" y="2192"/>
                </a:lnTo>
                <a:lnTo>
                  <a:pt x="253012" y="8869"/>
                </a:lnTo>
                <a:lnTo>
                  <a:pt x="327845" y="145395"/>
                </a:lnTo>
                <a:lnTo>
                  <a:pt x="330208" y="147770"/>
                </a:lnTo>
                <a:lnTo>
                  <a:pt x="333044" y="149354"/>
                </a:lnTo>
                <a:lnTo>
                  <a:pt x="466955" y="222369"/>
                </a:lnTo>
                <a:lnTo>
                  <a:pt x="473690" y="228897"/>
                </a:lnTo>
                <a:lnTo>
                  <a:pt x="475934" y="237415"/>
                </a:lnTo>
                <a:lnTo>
                  <a:pt x="473690" y="245933"/>
                </a:lnTo>
                <a:lnTo>
                  <a:pt x="466955" y="252461"/>
                </a:lnTo>
                <a:lnTo>
                  <a:pt x="333044" y="325476"/>
                </a:lnTo>
                <a:lnTo>
                  <a:pt x="330208" y="327059"/>
                </a:lnTo>
                <a:lnTo>
                  <a:pt x="327845" y="329435"/>
                </a:lnTo>
                <a:lnTo>
                  <a:pt x="253012" y="465961"/>
                </a:lnTo>
                <a:lnTo>
                  <a:pt x="246491" y="472643"/>
                </a:lnTo>
                <a:lnTo>
                  <a:pt x="237947" y="474870"/>
                </a:lnTo>
                <a:close/>
              </a:path>
            </a:pathLst>
          </a:custGeom>
          <a:solidFill>
            <a:srgbClr val="FF98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539814" y="1559685"/>
            <a:ext cx="238760" cy="475615"/>
          </a:xfrm>
          <a:custGeom>
            <a:avLst/>
            <a:gdLst/>
            <a:ahLst/>
            <a:cxnLst/>
            <a:rect l="l" t="t" r="r" b="b"/>
            <a:pathLst>
              <a:path w="238759" h="475614">
                <a:moveTo>
                  <a:pt x="238203" y="475147"/>
                </a:moveTo>
                <a:lnTo>
                  <a:pt x="232217" y="475147"/>
                </a:lnTo>
                <a:lnTo>
                  <a:pt x="226388" y="472296"/>
                </a:lnTo>
                <a:lnTo>
                  <a:pt x="148089" y="329752"/>
                </a:lnTo>
                <a:lnTo>
                  <a:pt x="145726" y="327376"/>
                </a:lnTo>
                <a:lnTo>
                  <a:pt x="142890" y="325792"/>
                </a:lnTo>
                <a:lnTo>
                  <a:pt x="8979" y="252620"/>
                </a:lnTo>
                <a:lnTo>
                  <a:pt x="2244" y="246091"/>
                </a:lnTo>
                <a:lnTo>
                  <a:pt x="0" y="237573"/>
                </a:lnTo>
                <a:lnTo>
                  <a:pt x="2244" y="229055"/>
                </a:lnTo>
                <a:lnTo>
                  <a:pt x="8979" y="222527"/>
                </a:lnTo>
                <a:lnTo>
                  <a:pt x="142890" y="149354"/>
                </a:lnTo>
                <a:lnTo>
                  <a:pt x="145726" y="147770"/>
                </a:lnTo>
                <a:lnTo>
                  <a:pt x="148089" y="145395"/>
                </a:lnTo>
                <a:lnTo>
                  <a:pt x="226230" y="3009"/>
                </a:lnTo>
                <a:lnTo>
                  <a:pt x="232217" y="0"/>
                </a:lnTo>
                <a:lnTo>
                  <a:pt x="238203" y="0"/>
                </a:lnTo>
                <a:lnTo>
                  <a:pt x="238203" y="475147"/>
                </a:lnTo>
                <a:close/>
              </a:path>
            </a:pathLst>
          </a:custGeom>
          <a:solidFill>
            <a:srgbClr val="23335B">
              <a:alpha val="97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898934" y="662367"/>
            <a:ext cx="163906" cy="16351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348244" y="1081237"/>
            <a:ext cx="163906" cy="16351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2586427" y="1035543"/>
            <a:ext cx="4868545" cy="1066800"/>
          </a:xfrm>
          <a:prstGeom prst="rect">
            <a:avLst/>
          </a:prstGeom>
          <a:solidFill>
            <a:srgbClr val="FF9869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3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800">
              <a:latin typeface="Times New Roman"/>
              <a:cs typeface="Times New Roman"/>
            </a:endParaRPr>
          </a:p>
          <a:p>
            <a:pPr marL="20320" algn="ctr">
              <a:lnSpc>
                <a:spcPct val="100000"/>
              </a:lnSpc>
            </a:pPr>
            <a:r>
              <a:rPr sz="1300" spc="630" dirty="0">
                <a:solidFill>
                  <a:srgbClr val="FFFFFF"/>
                </a:solidFill>
                <a:latin typeface="Arial"/>
                <a:cs typeface="Arial"/>
              </a:rPr>
              <a:t>INNOVATION</a:t>
            </a:r>
            <a:r>
              <a:rPr sz="1300" spc="3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645" dirty="0">
                <a:solidFill>
                  <a:srgbClr val="FFFFFF"/>
                </a:solidFill>
                <a:latin typeface="Goudy Old Style"/>
                <a:cs typeface="Goudy Old Style"/>
              </a:rPr>
              <a:t>C</a:t>
            </a:r>
            <a:r>
              <a:rPr sz="1300" spc="645" dirty="0">
                <a:solidFill>
                  <a:srgbClr val="FFFFFF"/>
                </a:solidFill>
                <a:latin typeface="Arial"/>
                <a:cs typeface="Arial"/>
              </a:rPr>
              <a:t>HAMPTION</a:t>
            </a:r>
            <a:endParaRPr sz="1300">
              <a:latin typeface="Arial"/>
              <a:cs typeface="Arial"/>
            </a:endParaRPr>
          </a:p>
        </p:txBody>
      </p:sp>
      <p:sp>
        <p:nvSpPr>
          <p:cNvPr id="72" name="object 72"/>
          <p:cNvSpPr txBox="1">
            <a:spLocks noGrp="1"/>
          </p:cNvSpPr>
          <p:nvPr>
            <p:ph type="title"/>
          </p:nvPr>
        </p:nvSpPr>
        <p:spPr>
          <a:xfrm>
            <a:off x="4063803" y="2615167"/>
            <a:ext cx="1913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0" spc="-15" dirty="0">
                <a:solidFill>
                  <a:srgbClr val="FFFFFF"/>
                </a:solidFill>
                <a:latin typeface="Calibri"/>
                <a:cs typeface="Calibri"/>
              </a:rPr>
              <a:t>This </a:t>
            </a:r>
            <a:r>
              <a:rPr sz="1800" b="0" spc="80" dirty="0">
                <a:solidFill>
                  <a:srgbClr val="FFFFFF"/>
                </a:solidFill>
                <a:latin typeface="Calibri"/>
                <a:cs typeface="Calibri"/>
              </a:rPr>
              <a:t>award </a:t>
            </a:r>
            <a:r>
              <a:rPr sz="1800" b="0" spc="95" dirty="0">
                <a:solidFill>
                  <a:srgbClr val="FFFFFF"/>
                </a:solidFill>
                <a:latin typeface="Calibri"/>
                <a:cs typeface="Calibri"/>
              </a:rPr>
              <a:t>goes</a:t>
            </a:r>
            <a:r>
              <a:rPr sz="1800" b="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0" spc="2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2944913" y="4482227"/>
            <a:ext cx="4130675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75285" marR="5080" indent="-363220">
              <a:lnSpc>
                <a:spcPct val="114599"/>
              </a:lnSpc>
              <a:spcBef>
                <a:spcPts val="100"/>
              </a:spcBef>
            </a:pP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for </a:t>
            </a:r>
            <a:r>
              <a:rPr sz="1800" spc="60" dirty="0">
                <a:solidFill>
                  <a:srgbClr val="FFFFFF"/>
                </a:solidFill>
                <a:latin typeface="Calibri"/>
                <a:cs typeface="Calibri"/>
              </a:rPr>
              <a:t>always </a:t>
            </a:r>
            <a:r>
              <a:rPr sz="1800" spc="50" dirty="0">
                <a:solidFill>
                  <a:srgbClr val="FFFFFF"/>
                </a:solidFill>
                <a:latin typeface="Calibri"/>
                <a:cs typeface="Calibri"/>
              </a:rPr>
              <a:t>having </a:t>
            </a:r>
            <a:r>
              <a:rPr sz="1800" spc="60" dirty="0">
                <a:solidFill>
                  <a:srgbClr val="FFFFFF"/>
                </a:solidFill>
                <a:latin typeface="Calibri"/>
                <a:cs typeface="Calibri"/>
              </a:rPr>
              <a:t>creative </a:t>
            </a:r>
            <a:r>
              <a:rPr sz="1800" spc="80" dirty="0">
                <a:solidFill>
                  <a:srgbClr val="FFFFFF"/>
                </a:solidFill>
                <a:latin typeface="Calibri"/>
                <a:cs typeface="Calibri"/>
              </a:rPr>
              <a:t>ideas </a:t>
            </a:r>
            <a:r>
              <a:rPr sz="1800" spc="20" dirty="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sz="1800" spc="45" dirty="0">
                <a:solidFill>
                  <a:srgbClr val="FFFFFF"/>
                </a:solidFill>
                <a:latin typeface="Calibri"/>
                <a:cs typeface="Calibri"/>
              </a:rPr>
              <a:t>share 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during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our </a:t>
            </a:r>
            <a:r>
              <a:rPr sz="1800" spc="30" dirty="0">
                <a:solidFill>
                  <a:srgbClr val="FFFFFF"/>
                </a:solidFill>
                <a:latin typeface="Calibri"/>
                <a:cs typeface="Calibri"/>
              </a:rPr>
              <a:t>brainstorming</a:t>
            </a:r>
            <a:r>
              <a:rPr sz="1800" spc="2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35" dirty="0">
                <a:solidFill>
                  <a:srgbClr val="FFFFFF"/>
                </a:solidFill>
                <a:latin typeface="Calibri"/>
                <a:cs typeface="Calibri"/>
              </a:rPr>
              <a:t>sessions.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251625" y="3117276"/>
            <a:ext cx="3558540" cy="1282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79145" marR="5080" indent="-767080">
              <a:lnSpc>
                <a:spcPct val="121300"/>
              </a:lnSpc>
              <a:spcBef>
                <a:spcPts val="95"/>
              </a:spcBef>
            </a:pPr>
            <a:r>
              <a:rPr sz="3400" spc="780" dirty="0">
                <a:solidFill>
                  <a:srgbClr val="FF9869"/>
                </a:solidFill>
                <a:latin typeface="Arial"/>
                <a:cs typeface="Arial"/>
              </a:rPr>
              <a:t>E</a:t>
            </a:r>
            <a:r>
              <a:rPr sz="3400" spc="2285" dirty="0">
                <a:solidFill>
                  <a:srgbClr val="FF9869"/>
                </a:solidFill>
                <a:latin typeface="Arial"/>
                <a:cs typeface="Arial"/>
              </a:rPr>
              <a:t>M</a:t>
            </a:r>
            <a:r>
              <a:rPr sz="3400" spc="1060" dirty="0">
                <a:solidFill>
                  <a:srgbClr val="FF9869"/>
                </a:solidFill>
                <a:latin typeface="Arial"/>
                <a:cs typeface="Arial"/>
              </a:rPr>
              <a:t>P</a:t>
            </a:r>
            <a:r>
              <a:rPr sz="3400" spc="969" dirty="0">
                <a:solidFill>
                  <a:srgbClr val="FF9869"/>
                </a:solidFill>
                <a:latin typeface="Arial"/>
                <a:cs typeface="Arial"/>
              </a:rPr>
              <a:t>L</a:t>
            </a:r>
            <a:r>
              <a:rPr sz="3400" spc="1390" dirty="0">
                <a:solidFill>
                  <a:srgbClr val="FF9869"/>
                </a:solidFill>
                <a:latin typeface="Arial"/>
                <a:cs typeface="Arial"/>
              </a:rPr>
              <a:t>O</a:t>
            </a:r>
            <a:r>
              <a:rPr sz="3400" spc="1015" dirty="0">
                <a:solidFill>
                  <a:srgbClr val="FF9869"/>
                </a:solidFill>
                <a:latin typeface="Arial"/>
                <a:cs typeface="Arial"/>
              </a:rPr>
              <a:t>Y</a:t>
            </a:r>
            <a:r>
              <a:rPr sz="3400" spc="780" dirty="0">
                <a:solidFill>
                  <a:srgbClr val="FF9869"/>
                </a:solidFill>
                <a:latin typeface="Arial"/>
                <a:cs typeface="Arial"/>
              </a:rPr>
              <a:t>E</a:t>
            </a:r>
            <a:r>
              <a:rPr sz="3400" spc="480" dirty="0">
                <a:solidFill>
                  <a:srgbClr val="FF9869"/>
                </a:solidFill>
                <a:latin typeface="Arial"/>
                <a:cs typeface="Arial"/>
              </a:rPr>
              <a:t>E  </a:t>
            </a:r>
            <a:r>
              <a:rPr sz="3400" spc="1475" dirty="0">
                <a:solidFill>
                  <a:srgbClr val="FF9869"/>
                </a:solidFill>
                <a:latin typeface="Arial"/>
                <a:cs typeface="Arial"/>
              </a:rPr>
              <a:t>NAME</a:t>
            </a:r>
            <a:endParaRPr sz="34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096396" y="6403475"/>
            <a:ext cx="663575" cy="43942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100" spc="465" dirty="0">
                <a:solidFill>
                  <a:srgbClr val="FF9869"/>
                </a:solidFill>
                <a:latin typeface="Arial"/>
                <a:cs typeface="Arial"/>
              </a:rPr>
              <a:t>N</a:t>
            </a:r>
            <a:r>
              <a:rPr sz="1100" spc="420" dirty="0">
                <a:solidFill>
                  <a:srgbClr val="FF9869"/>
                </a:solidFill>
                <a:latin typeface="Arial"/>
                <a:cs typeface="Arial"/>
              </a:rPr>
              <a:t>A</a:t>
            </a:r>
            <a:r>
              <a:rPr sz="1100" spc="715" dirty="0">
                <a:solidFill>
                  <a:srgbClr val="FF9869"/>
                </a:solidFill>
                <a:latin typeface="Arial"/>
                <a:cs typeface="Arial"/>
              </a:rPr>
              <a:t>M</a:t>
            </a:r>
            <a:r>
              <a:rPr sz="1100" spc="240" dirty="0">
                <a:solidFill>
                  <a:srgbClr val="FF9869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  <a:spcBef>
                <a:spcPts val="150"/>
              </a:spcBef>
            </a:pPr>
            <a:r>
              <a:rPr sz="1400" spc="35" dirty="0">
                <a:solidFill>
                  <a:srgbClr val="FFFFFF"/>
                </a:solidFill>
                <a:latin typeface="Calibri"/>
                <a:cs typeface="Calibri"/>
              </a:rPr>
              <a:t>position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5184120" y="5683647"/>
            <a:ext cx="2481580" cy="542925"/>
          </a:xfrm>
          <a:custGeom>
            <a:avLst/>
            <a:gdLst/>
            <a:ahLst/>
            <a:cxnLst/>
            <a:rect l="l" t="t" r="r" b="b"/>
            <a:pathLst>
              <a:path w="2481579" h="542925">
                <a:moveTo>
                  <a:pt x="0" y="0"/>
                </a:moveTo>
                <a:lnTo>
                  <a:pt x="2480983" y="0"/>
                </a:lnTo>
                <a:lnTo>
                  <a:pt x="2480983" y="542924"/>
                </a:lnTo>
                <a:lnTo>
                  <a:pt x="0" y="5429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3303190" y="6401985"/>
            <a:ext cx="663575" cy="44323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100" spc="465" dirty="0">
                <a:solidFill>
                  <a:srgbClr val="FF9869"/>
                </a:solidFill>
                <a:latin typeface="Arial"/>
                <a:cs typeface="Arial"/>
              </a:rPr>
              <a:t>N</a:t>
            </a:r>
            <a:r>
              <a:rPr sz="1100" spc="420" dirty="0">
                <a:solidFill>
                  <a:srgbClr val="FF9869"/>
                </a:solidFill>
                <a:latin typeface="Arial"/>
                <a:cs typeface="Arial"/>
              </a:rPr>
              <a:t>A</a:t>
            </a:r>
            <a:r>
              <a:rPr sz="1100" spc="715" dirty="0">
                <a:solidFill>
                  <a:srgbClr val="FF9869"/>
                </a:solidFill>
                <a:latin typeface="Arial"/>
                <a:cs typeface="Arial"/>
              </a:rPr>
              <a:t>M</a:t>
            </a:r>
            <a:r>
              <a:rPr sz="1100" spc="240" dirty="0">
                <a:solidFill>
                  <a:srgbClr val="FF9869"/>
                </a:solidFill>
                <a:latin typeface="Arial"/>
                <a:cs typeface="Arial"/>
              </a:rPr>
              <a:t>E</a:t>
            </a:r>
            <a:endParaRPr sz="1100">
              <a:latin typeface="Arial"/>
              <a:cs typeface="Arial"/>
            </a:endParaRPr>
          </a:p>
          <a:p>
            <a:pPr marL="19685">
              <a:lnSpc>
                <a:spcPct val="100000"/>
              </a:lnSpc>
              <a:spcBef>
                <a:spcPts val="165"/>
              </a:spcBef>
            </a:pPr>
            <a:r>
              <a:rPr sz="1400" spc="35" dirty="0">
                <a:solidFill>
                  <a:srgbClr val="FFFFFF"/>
                </a:solidFill>
                <a:latin typeface="Calibri"/>
                <a:cs typeface="Calibri"/>
              </a:rPr>
              <a:t>position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2390914" y="5683647"/>
            <a:ext cx="2481580" cy="542925"/>
          </a:xfrm>
          <a:custGeom>
            <a:avLst/>
            <a:gdLst/>
            <a:ahLst/>
            <a:cxnLst/>
            <a:rect l="l" t="t" r="r" b="b"/>
            <a:pathLst>
              <a:path w="2481579" h="542925">
                <a:moveTo>
                  <a:pt x="0" y="0"/>
                </a:moveTo>
                <a:lnTo>
                  <a:pt x="2480983" y="0"/>
                </a:lnTo>
                <a:lnTo>
                  <a:pt x="2480983" y="542924"/>
                </a:lnTo>
                <a:lnTo>
                  <a:pt x="0" y="5429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5963" y="1"/>
            <a:ext cx="7602855" cy="7772400"/>
          </a:xfrm>
          <a:custGeom>
            <a:avLst/>
            <a:gdLst/>
            <a:ahLst/>
            <a:cxnLst/>
            <a:rect l="l" t="t" r="r" b="b"/>
            <a:pathLst>
              <a:path w="7602855" h="7772400">
                <a:moveTo>
                  <a:pt x="0" y="7772399"/>
                </a:moveTo>
                <a:lnTo>
                  <a:pt x="7602436" y="7772399"/>
                </a:lnTo>
                <a:lnTo>
                  <a:pt x="7602436" y="0"/>
                </a:lnTo>
                <a:lnTo>
                  <a:pt x="0" y="0"/>
                </a:lnTo>
                <a:lnTo>
                  <a:pt x="0" y="7772399"/>
                </a:lnTo>
                <a:close/>
              </a:path>
            </a:pathLst>
          </a:custGeom>
          <a:solidFill>
            <a:srgbClr val="FF72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"/>
            <a:ext cx="2456180" cy="7772400"/>
          </a:xfrm>
          <a:custGeom>
            <a:avLst/>
            <a:gdLst/>
            <a:ahLst/>
            <a:cxnLst/>
            <a:rect l="l" t="t" r="r" b="b"/>
            <a:pathLst>
              <a:path w="2456180" h="7772400">
                <a:moveTo>
                  <a:pt x="0" y="7772397"/>
                </a:moveTo>
                <a:lnTo>
                  <a:pt x="2455963" y="7772397"/>
                </a:lnTo>
                <a:lnTo>
                  <a:pt x="2455963" y="0"/>
                </a:lnTo>
                <a:lnTo>
                  <a:pt x="0" y="0"/>
                </a:lnTo>
                <a:lnTo>
                  <a:pt x="0" y="7772397"/>
                </a:lnTo>
                <a:close/>
              </a:path>
            </a:pathLst>
          </a:custGeom>
          <a:solidFill>
            <a:srgbClr val="1829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81300" y="2942739"/>
            <a:ext cx="5080000" cy="222250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25400">
              <a:lnSpc>
                <a:spcPct val="100000"/>
              </a:lnSpc>
              <a:spcBef>
                <a:spcPts val="605"/>
              </a:spcBef>
              <a:tabLst>
                <a:tab pos="652145" algn="l"/>
                <a:tab pos="2237740" algn="l"/>
                <a:tab pos="3116580" algn="l"/>
              </a:tabLst>
            </a:pPr>
            <a:r>
              <a:rPr sz="2100" b="1" spc="-254" dirty="0">
                <a:solidFill>
                  <a:srgbClr val="18294A"/>
                </a:solidFill>
                <a:latin typeface="Gill Sans MT"/>
                <a:cs typeface="Gill Sans MT"/>
              </a:rPr>
              <a:t>W</a:t>
            </a:r>
            <a:r>
              <a:rPr sz="2100" b="1" spc="-210" dirty="0">
                <a:solidFill>
                  <a:srgbClr val="18294A"/>
                </a:solidFill>
                <a:latin typeface="Gill Sans MT"/>
                <a:cs typeface="Gill Sans MT"/>
              </a:rPr>
              <a:t> </a:t>
            </a:r>
            <a:r>
              <a:rPr sz="2100" b="1" spc="-135" dirty="0">
                <a:solidFill>
                  <a:srgbClr val="18294A"/>
                </a:solidFill>
                <a:latin typeface="Gill Sans MT"/>
                <a:cs typeface="Gill Sans MT"/>
              </a:rPr>
              <a:t>E	</a:t>
            </a:r>
            <a:r>
              <a:rPr sz="2100" b="1" spc="-65" dirty="0">
                <a:solidFill>
                  <a:srgbClr val="18294A"/>
                </a:solidFill>
                <a:latin typeface="Gill Sans MT"/>
                <a:cs typeface="Gill Sans MT"/>
              </a:rPr>
              <a:t>P</a:t>
            </a:r>
            <a:r>
              <a:rPr sz="2100" b="1" spc="-210" dirty="0">
                <a:solidFill>
                  <a:srgbClr val="18294A"/>
                </a:solidFill>
                <a:latin typeface="Gill Sans MT"/>
                <a:cs typeface="Gill Sans MT"/>
              </a:rPr>
              <a:t> </a:t>
            </a:r>
            <a:r>
              <a:rPr sz="2100" b="1" spc="-50" dirty="0">
                <a:solidFill>
                  <a:srgbClr val="18294A"/>
                </a:solidFill>
                <a:latin typeface="Gill Sans MT"/>
                <a:cs typeface="Gill Sans MT"/>
              </a:rPr>
              <a:t>R</a:t>
            </a:r>
            <a:r>
              <a:rPr sz="2100" b="1" spc="-204" dirty="0">
                <a:solidFill>
                  <a:srgbClr val="18294A"/>
                </a:solidFill>
                <a:latin typeface="Gill Sans MT"/>
                <a:cs typeface="Gill Sans MT"/>
              </a:rPr>
              <a:t> </a:t>
            </a:r>
            <a:r>
              <a:rPr sz="2100" b="1" spc="-135" dirty="0">
                <a:solidFill>
                  <a:srgbClr val="18294A"/>
                </a:solidFill>
                <a:latin typeface="Gill Sans MT"/>
                <a:cs typeface="Gill Sans MT"/>
              </a:rPr>
              <a:t>E</a:t>
            </a:r>
            <a:r>
              <a:rPr sz="2100" b="1" spc="-210" dirty="0">
                <a:solidFill>
                  <a:srgbClr val="18294A"/>
                </a:solidFill>
                <a:latin typeface="Gill Sans MT"/>
                <a:cs typeface="Gill Sans MT"/>
              </a:rPr>
              <a:t> </a:t>
            </a:r>
            <a:r>
              <a:rPr sz="2100" b="1" spc="-145" dirty="0">
                <a:solidFill>
                  <a:srgbClr val="18294A"/>
                </a:solidFill>
                <a:latin typeface="Gill Sans MT"/>
                <a:cs typeface="Gill Sans MT"/>
              </a:rPr>
              <a:t>S</a:t>
            </a:r>
            <a:r>
              <a:rPr sz="2100" b="1" spc="-204" dirty="0">
                <a:solidFill>
                  <a:srgbClr val="18294A"/>
                </a:solidFill>
                <a:latin typeface="Gill Sans MT"/>
                <a:cs typeface="Gill Sans MT"/>
              </a:rPr>
              <a:t> </a:t>
            </a:r>
            <a:r>
              <a:rPr sz="2100" b="1" spc="-135" dirty="0">
                <a:solidFill>
                  <a:srgbClr val="18294A"/>
                </a:solidFill>
                <a:latin typeface="Gill Sans MT"/>
                <a:cs typeface="Gill Sans MT"/>
              </a:rPr>
              <a:t>E</a:t>
            </a:r>
            <a:r>
              <a:rPr sz="2100" b="1" spc="-204" dirty="0">
                <a:solidFill>
                  <a:srgbClr val="18294A"/>
                </a:solidFill>
                <a:latin typeface="Gill Sans MT"/>
                <a:cs typeface="Gill Sans MT"/>
              </a:rPr>
              <a:t> </a:t>
            </a:r>
            <a:r>
              <a:rPr sz="2100" b="1" spc="-190" dirty="0">
                <a:solidFill>
                  <a:srgbClr val="18294A"/>
                </a:solidFill>
                <a:latin typeface="Gill Sans MT"/>
                <a:cs typeface="Gill Sans MT"/>
              </a:rPr>
              <a:t>N</a:t>
            </a:r>
            <a:r>
              <a:rPr sz="2100" b="1" spc="-210" dirty="0">
                <a:solidFill>
                  <a:srgbClr val="18294A"/>
                </a:solidFill>
                <a:latin typeface="Gill Sans MT"/>
                <a:cs typeface="Gill Sans MT"/>
              </a:rPr>
              <a:t> </a:t>
            </a:r>
            <a:r>
              <a:rPr sz="2100" b="1" spc="-265" dirty="0">
                <a:solidFill>
                  <a:srgbClr val="18294A"/>
                </a:solidFill>
                <a:latin typeface="Gill Sans MT"/>
                <a:cs typeface="Gill Sans MT"/>
              </a:rPr>
              <a:t>T	T </a:t>
            </a:r>
            <a:r>
              <a:rPr sz="2100" b="1" spc="-165" dirty="0">
                <a:solidFill>
                  <a:srgbClr val="18294A"/>
                </a:solidFill>
                <a:latin typeface="Gill Sans MT"/>
                <a:cs typeface="Gill Sans MT"/>
              </a:rPr>
              <a:t>H</a:t>
            </a:r>
            <a:r>
              <a:rPr sz="2100" b="1" spc="-150" dirty="0">
                <a:solidFill>
                  <a:srgbClr val="18294A"/>
                </a:solidFill>
                <a:latin typeface="Gill Sans MT"/>
                <a:cs typeface="Gill Sans MT"/>
              </a:rPr>
              <a:t> </a:t>
            </a:r>
            <a:r>
              <a:rPr sz="2100" b="1" spc="-40" dirty="0">
                <a:solidFill>
                  <a:srgbClr val="18294A"/>
                </a:solidFill>
                <a:latin typeface="Gill Sans MT"/>
                <a:cs typeface="Gill Sans MT"/>
              </a:rPr>
              <a:t>I</a:t>
            </a:r>
            <a:r>
              <a:rPr sz="2100" b="1" spc="-210" dirty="0">
                <a:solidFill>
                  <a:srgbClr val="18294A"/>
                </a:solidFill>
                <a:latin typeface="Gill Sans MT"/>
                <a:cs typeface="Gill Sans MT"/>
              </a:rPr>
              <a:t> </a:t>
            </a:r>
            <a:r>
              <a:rPr sz="2100" b="1" spc="-145" dirty="0">
                <a:solidFill>
                  <a:srgbClr val="18294A"/>
                </a:solidFill>
                <a:latin typeface="Gill Sans MT"/>
                <a:cs typeface="Gill Sans MT"/>
              </a:rPr>
              <a:t>S	</a:t>
            </a:r>
            <a:r>
              <a:rPr sz="2100" b="1" spc="-265" dirty="0">
                <a:solidFill>
                  <a:srgbClr val="18294A"/>
                </a:solidFill>
                <a:latin typeface="Gill Sans MT"/>
                <a:cs typeface="Gill Sans MT"/>
              </a:rPr>
              <a:t>T</a:t>
            </a:r>
            <a:r>
              <a:rPr sz="2100" b="1" spc="-210" dirty="0">
                <a:solidFill>
                  <a:srgbClr val="18294A"/>
                </a:solidFill>
                <a:latin typeface="Gill Sans MT"/>
                <a:cs typeface="Gill Sans MT"/>
              </a:rPr>
              <a:t> </a:t>
            </a:r>
            <a:r>
              <a:rPr sz="2100" b="1" spc="-160" dirty="0">
                <a:solidFill>
                  <a:srgbClr val="18294A"/>
                </a:solidFill>
                <a:latin typeface="Gill Sans MT"/>
                <a:cs typeface="Gill Sans MT"/>
              </a:rPr>
              <a:t>O</a:t>
            </a:r>
            <a:endParaRPr sz="210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1335"/>
              </a:spcBef>
            </a:pPr>
            <a:r>
              <a:rPr sz="5500" b="1" spc="300" dirty="0">
                <a:solidFill>
                  <a:srgbClr val="FEFEFE"/>
                </a:solidFill>
                <a:latin typeface="Times New Roman"/>
                <a:cs typeface="Times New Roman"/>
              </a:rPr>
              <a:t>employee</a:t>
            </a:r>
            <a:r>
              <a:rPr sz="5500" b="1" spc="-195" dirty="0">
                <a:solidFill>
                  <a:srgbClr val="FEFEFE"/>
                </a:solidFill>
                <a:latin typeface="Times New Roman"/>
                <a:cs typeface="Times New Roman"/>
              </a:rPr>
              <a:t> </a:t>
            </a:r>
            <a:r>
              <a:rPr sz="5500" b="1" spc="315" dirty="0">
                <a:solidFill>
                  <a:srgbClr val="FEFEFE"/>
                </a:solidFill>
                <a:latin typeface="Times New Roman"/>
                <a:cs typeface="Times New Roman"/>
              </a:rPr>
              <a:t>name</a:t>
            </a:r>
            <a:endParaRPr sz="5500">
              <a:latin typeface="Times New Roman"/>
              <a:cs typeface="Times New Roman"/>
            </a:endParaRPr>
          </a:p>
          <a:p>
            <a:pPr marL="25400" marR="1461770">
              <a:lnSpc>
                <a:spcPct val="114599"/>
              </a:lnSpc>
              <a:spcBef>
                <a:spcPts val="1385"/>
              </a:spcBef>
            </a:pPr>
            <a:r>
              <a:rPr sz="1800" spc="75" dirty="0">
                <a:solidFill>
                  <a:srgbClr val="18294A"/>
                </a:solidFill>
                <a:latin typeface="Arial"/>
                <a:cs typeface="Arial"/>
              </a:rPr>
              <a:t>for</a:t>
            </a:r>
            <a:r>
              <a:rPr sz="1800" spc="-160" dirty="0">
                <a:solidFill>
                  <a:srgbClr val="18294A"/>
                </a:solidFill>
                <a:latin typeface="Arial"/>
                <a:cs typeface="Arial"/>
              </a:rPr>
              <a:t> </a:t>
            </a:r>
            <a:r>
              <a:rPr sz="1800" spc="35" dirty="0">
                <a:solidFill>
                  <a:srgbClr val="18294A"/>
                </a:solidFill>
                <a:latin typeface="Arial"/>
                <a:cs typeface="Arial"/>
              </a:rPr>
              <a:t>referring</a:t>
            </a:r>
            <a:r>
              <a:rPr sz="1800" spc="-155" dirty="0">
                <a:solidFill>
                  <a:srgbClr val="18294A"/>
                </a:solidFill>
                <a:latin typeface="Arial"/>
                <a:cs typeface="Arial"/>
              </a:rPr>
              <a:t> </a:t>
            </a:r>
            <a:r>
              <a:rPr sz="1800" spc="10" dirty="0">
                <a:solidFill>
                  <a:srgbClr val="18294A"/>
                </a:solidFill>
                <a:latin typeface="Arial"/>
                <a:cs typeface="Arial"/>
              </a:rPr>
              <a:t>great</a:t>
            </a:r>
            <a:r>
              <a:rPr sz="1800" spc="-155" dirty="0">
                <a:solidFill>
                  <a:srgbClr val="18294A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18294A"/>
                </a:solidFill>
                <a:latin typeface="Arial"/>
                <a:cs typeface="Arial"/>
              </a:rPr>
              <a:t>candidates</a:t>
            </a:r>
            <a:r>
              <a:rPr sz="1800" spc="-155" dirty="0">
                <a:solidFill>
                  <a:srgbClr val="18294A"/>
                </a:solidFill>
                <a:latin typeface="Arial"/>
                <a:cs typeface="Arial"/>
              </a:rPr>
              <a:t> </a:t>
            </a:r>
            <a:r>
              <a:rPr sz="1800" spc="85" dirty="0">
                <a:solidFill>
                  <a:srgbClr val="18294A"/>
                </a:solidFill>
                <a:latin typeface="Arial"/>
                <a:cs typeface="Arial"/>
              </a:rPr>
              <a:t>to</a:t>
            </a:r>
            <a:r>
              <a:rPr sz="1800" spc="-155" dirty="0">
                <a:solidFill>
                  <a:srgbClr val="18294A"/>
                </a:solidFill>
                <a:latin typeface="Arial"/>
                <a:cs typeface="Arial"/>
              </a:rPr>
              <a:t> </a:t>
            </a:r>
            <a:r>
              <a:rPr sz="1800" spc="40" dirty="0">
                <a:solidFill>
                  <a:srgbClr val="18294A"/>
                </a:solidFill>
                <a:latin typeface="Arial"/>
                <a:cs typeface="Arial"/>
              </a:rPr>
              <a:t>our  </a:t>
            </a:r>
            <a:r>
              <a:rPr sz="1800" spc="-20" dirty="0">
                <a:solidFill>
                  <a:srgbClr val="18294A"/>
                </a:solidFill>
                <a:latin typeface="Arial"/>
                <a:cs typeface="Arial"/>
              </a:rPr>
              <a:t>open</a:t>
            </a:r>
            <a:r>
              <a:rPr sz="1800" spc="-160" dirty="0">
                <a:solidFill>
                  <a:srgbClr val="18294A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18294A"/>
                </a:solidFill>
                <a:latin typeface="Arial"/>
                <a:cs typeface="Arial"/>
              </a:rPr>
              <a:t>positions.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793999" y="748731"/>
            <a:ext cx="5516245" cy="10083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522345" algn="l"/>
              </a:tabLst>
            </a:pPr>
            <a:r>
              <a:rPr sz="3200" spc="235" dirty="0">
                <a:solidFill>
                  <a:srgbClr val="FEFEFE"/>
                </a:solidFill>
                <a:latin typeface="Times New Roman"/>
                <a:cs typeface="Times New Roman"/>
              </a:rPr>
              <a:t>RECOGNITION	</a:t>
            </a:r>
            <a:r>
              <a:rPr sz="3200" spc="175" dirty="0">
                <a:solidFill>
                  <a:srgbClr val="FEFEFE"/>
                </a:solidFill>
                <a:latin typeface="Times New Roman"/>
                <a:cs typeface="Times New Roman"/>
              </a:rPr>
              <a:t>FOR</a:t>
            </a:r>
            <a:endParaRPr sz="32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60"/>
              </a:spcBef>
              <a:tabLst>
                <a:tab pos="3060700" algn="l"/>
              </a:tabLst>
            </a:pPr>
            <a:r>
              <a:rPr sz="3200" spc="105" dirty="0">
                <a:solidFill>
                  <a:srgbClr val="FEFEFE"/>
                </a:solidFill>
                <a:latin typeface="Times New Roman"/>
                <a:cs typeface="Times New Roman"/>
              </a:rPr>
              <a:t>C</a:t>
            </a:r>
            <a:r>
              <a:rPr sz="3200" spc="665" dirty="0">
                <a:solidFill>
                  <a:srgbClr val="FEFEFE"/>
                </a:solidFill>
                <a:latin typeface="Times New Roman"/>
                <a:cs typeface="Times New Roman"/>
              </a:rPr>
              <a:t>A</a:t>
            </a:r>
            <a:r>
              <a:rPr sz="3200" spc="615" dirty="0">
                <a:solidFill>
                  <a:srgbClr val="FEFEFE"/>
                </a:solidFill>
                <a:latin typeface="Times New Roman"/>
                <a:cs typeface="Times New Roman"/>
              </a:rPr>
              <a:t>N</a:t>
            </a:r>
            <a:r>
              <a:rPr sz="3200" spc="440" dirty="0">
                <a:solidFill>
                  <a:srgbClr val="FEFEFE"/>
                </a:solidFill>
                <a:latin typeface="Times New Roman"/>
                <a:cs typeface="Times New Roman"/>
              </a:rPr>
              <a:t>D</a:t>
            </a:r>
            <a:r>
              <a:rPr sz="3200" spc="175" dirty="0">
                <a:solidFill>
                  <a:srgbClr val="FEFEFE"/>
                </a:solidFill>
                <a:latin typeface="Times New Roman"/>
                <a:cs typeface="Times New Roman"/>
              </a:rPr>
              <a:t>I</a:t>
            </a:r>
            <a:r>
              <a:rPr sz="3200" spc="440" dirty="0">
                <a:solidFill>
                  <a:srgbClr val="FEFEFE"/>
                </a:solidFill>
                <a:latin typeface="Times New Roman"/>
                <a:cs typeface="Times New Roman"/>
              </a:rPr>
              <a:t>D</a:t>
            </a:r>
            <a:r>
              <a:rPr sz="3200" spc="665" dirty="0">
                <a:solidFill>
                  <a:srgbClr val="FEFEFE"/>
                </a:solidFill>
                <a:latin typeface="Times New Roman"/>
                <a:cs typeface="Times New Roman"/>
              </a:rPr>
              <a:t>A</a:t>
            </a:r>
            <a:r>
              <a:rPr sz="3200" spc="270" dirty="0">
                <a:solidFill>
                  <a:srgbClr val="FEFEFE"/>
                </a:solidFill>
                <a:latin typeface="Times New Roman"/>
                <a:cs typeface="Times New Roman"/>
              </a:rPr>
              <a:t>T</a:t>
            </a:r>
            <a:r>
              <a:rPr sz="3200" spc="-300" dirty="0">
                <a:solidFill>
                  <a:srgbClr val="FEFEFE"/>
                </a:solidFill>
                <a:latin typeface="Times New Roman"/>
                <a:cs typeface="Times New Roman"/>
              </a:rPr>
              <a:t>E</a:t>
            </a:r>
            <a:r>
              <a:rPr sz="3200" dirty="0">
                <a:solidFill>
                  <a:srgbClr val="FEFEFE"/>
                </a:solidFill>
                <a:latin typeface="Times New Roman"/>
                <a:cs typeface="Times New Roman"/>
              </a:rPr>
              <a:t>	</a:t>
            </a:r>
            <a:r>
              <a:rPr sz="3200" spc="254" dirty="0">
                <a:solidFill>
                  <a:srgbClr val="FEFEFE"/>
                </a:solidFill>
                <a:latin typeface="Times New Roman"/>
                <a:cs typeface="Times New Roman"/>
              </a:rPr>
              <a:t>R</a:t>
            </a:r>
            <a:r>
              <a:rPr sz="3200" spc="80" dirty="0">
                <a:solidFill>
                  <a:srgbClr val="FEFEFE"/>
                </a:solidFill>
                <a:latin typeface="Times New Roman"/>
                <a:cs typeface="Times New Roman"/>
              </a:rPr>
              <a:t>E</a:t>
            </a:r>
            <a:r>
              <a:rPr sz="3200" spc="320" dirty="0">
                <a:solidFill>
                  <a:srgbClr val="FEFEFE"/>
                </a:solidFill>
                <a:latin typeface="Times New Roman"/>
                <a:cs typeface="Times New Roman"/>
              </a:rPr>
              <a:t>F</a:t>
            </a:r>
            <a:r>
              <a:rPr sz="3200" spc="80" dirty="0">
                <a:solidFill>
                  <a:srgbClr val="FEFEFE"/>
                </a:solidFill>
                <a:latin typeface="Times New Roman"/>
                <a:cs typeface="Times New Roman"/>
              </a:rPr>
              <a:t>E</a:t>
            </a:r>
            <a:r>
              <a:rPr sz="3200" spc="254" dirty="0">
                <a:solidFill>
                  <a:srgbClr val="FEFEFE"/>
                </a:solidFill>
                <a:latin typeface="Times New Roman"/>
                <a:cs typeface="Times New Roman"/>
              </a:rPr>
              <a:t>RR</a:t>
            </a:r>
            <a:r>
              <a:rPr sz="3200" spc="665" dirty="0">
                <a:solidFill>
                  <a:srgbClr val="FEFEFE"/>
                </a:solidFill>
                <a:latin typeface="Times New Roman"/>
                <a:cs typeface="Times New Roman"/>
              </a:rPr>
              <a:t>A</a:t>
            </a:r>
            <a:r>
              <a:rPr sz="3200" spc="-330" dirty="0">
                <a:solidFill>
                  <a:srgbClr val="FEFEFE"/>
                </a:solidFill>
                <a:latin typeface="Times New Roman"/>
                <a:cs typeface="Times New Roman"/>
              </a:rPr>
              <a:t>L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81300" y="6659894"/>
            <a:ext cx="650240" cy="58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65" dirty="0">
                <a:solidFill>
                  <a:srgbClr val="FEFEFE"/>
                </a:solidFill>
                <a:latin typeface="Times New Roman"/>
                <a:cs typeface="Times New Roman"/>
              </a:rPr>
              <a:t>N</a:t>
            </a:r>
            <a:r>
              <a:rPr sz="1400" b="1" spc="290" dirty="0">
                <a:solidFill>
                  <a:srgbClr val="FEFEFE"/>
                </a:solidFill>
                <a:latin typeface="Times New Roman"/>
                <a:cs typeface="Times New Roman"/>
              </a:rPr>
              <a:t>A</a:t>
            </a:r>
            <a:r>
              <a:rPr sz="1400" b="1" spc="204" dirty="0">
                <a:solidFill>
                  <a:srgbClr val="FEFEFE"/>
                </a:solidFill>
                <a:latin typeface="Times New Roman"/>
                <a:cs typeface="Times New Roman"/>
              </a:rPr>
              <a:t>M</a:t>
            </a:r>
            <a:r>
              <a:rPr sz="1400" b="1" spc="-135" dirty="0">
                <a:solidFill>
                  <a:srgbClr val="FEFEFE"/>
                </a:solidFill>
                <a:latin typeface="Times New Roman"/>
                <a:cs typeface="Times New Roman"/>
              </a:rPr>
              <a:t>E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85"/>
              </a:spcBef>
            </a:pPr>
            <a:r>
              <a:rPr sz="1200" spc="65" dirty="0">
                <a:solidFill>
                  <a:srgbClr val="18294A"/>
                </a:solidFill>
                <a:latin typeface="Arial"/>
                <a:cs typeface="Arial"/>
              </a:rPr>
              <a:t>position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76949" y="6659894"/>
            <a:ext cx="650240" cy="585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265" dirty="0">
                <a:solidFill>
                  <a:srgbClr val="FEFEFE"/>
                </a:solidFill>
                <a:latin typeface="Times New Roman"/>
                <a:cs typeface="Times New Roman"/>
              </a:rPr>
              <a:t>N</a:t>
            </a:r>
            <a:r>
              <a:rPr sz="1400" b="1" spc="290" dirty="0">
                <a:solidFill>
                  <a:srgbClr val="FEFEFE"/>
                </a:solidFill>
                <a:latin typeface="Times New Roman"/>
                <a:cs typeface="Times New Roman"/>
              </a:rPr>
              <a:t>A</a:t>
            </a:r>
            <a:r>
              <a:rPr sz="1400" b="1" spc="204" dirty="0">
                <a:solidFill>
                  <a:srgbClr val="FEFEFE"/>
                </a:solidFill>
                <a:latin typeface="Times New Roman"/>
                <a:cs typeface="Times New Roman"/>
              </a:rPr>
              <a:t>M</a:t>
            </a:r>
            <a:r>
              <a:rPr sz="1400" b="1" spc="-135" dirty="0">
                <a:solidFill>
                  <a:srgbClr val="FEFEFE"/>
                </a:solidFill>
                <a:latin typeface="Times New Roman"/>
                <a:cs typeface="Times New Roman"/>
              </a:rPr>
              <a:t>E</a:t>
            </a:r>
            <a:endParaRPr sz="14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285"/>
              </a:spcBef>
            </a:pPr>
            <a:r>
              <a:rPr sz="1200" spc="65" dirty="0">
                <a:solidFill>
                  <a:srgbClr val="18294A"/>
                </a:solidFill>
                <a:latin typeface="Arial"/>
                <a:cs typeface="Arial"/>
              </a:rPr>
              <a:t>position</a:t>
            </a:r>
            <a:endParaRPr sz="12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6577" y="1"/>
            <a:ext cx="1261745" cy="663575"/>
          </a:xfrm>
          <a:custGeom>
            <a:avLst/>
            <a:gdLst/>
            <a:ahLst/>
            <a:cxnLst/>
            <a:rect l="l" t="t" r="r" b="b"/>
            <a:pathLst>
              <a:path w="1261745" h="663575">
                <a:moveTo>
                  <a:pt x="0" y="33101"/>
                </a:moveTo>
                <a:lnTo>
                  <a:pt x="1912" y="0"/>
                </a:lnTo>
                <a:lnTo>
                  <a:pt x="1259768" y="0"/>
                </a:lnTo>
                <a:lnTo>
                  <a:pt x="1261649" y="14069"/>
                </a:lnTo>
                <a:lnTo>
                  <a:pt x="1223660" y="56206"/>
                </a:lnTo>
                <a:lnTo>
                  <a:pt x="1172455" y="79306"/>
                </a:lnTo>
                <a:lnTo>
                  <a:pt x="1111453" y="102207"/>
                </a:lnTo>
                <a:lnTo>
                  <a:pt x="1080200" y="114600"/>
                </a:lnTo>
                <a:lnTo>
                  <a:pt x="1022032" y="143302"/>
                </a:lnTo>
                <a:lnTo>
                  <a:pt x="977438" y="179939"/>
                </a:lnTo>
                <a:lnTo>
                  <a:pt x="955767" y="227762"/>
                </a:lnTo>
                <a:lnTo>
                  <a:pt x="953824" y="264195"/>
                </a:lnTo>
                <a:lnTo>
                  <a:pt x="953824" y="618349"/>
                </a:lnTo>
                <a:lnTo>
                  <a:pt x="926320" y="637549"/>
                </a:lnTo>
                <a:lnTo>
                  <a:pt x="886182" y="655066"/>
                </a:lnTo>
                <a:lnTo>
                  <a:pt x="843777" y="663198"/>
                </a:lnTo>
                <a:lnTo>
                  <a:pt x="799681" y="663097"/>
                </a:lnTo>
                <a:lnTo>
                  <a:pt x="754467" y="655914"/>
                </a:lnTo>
                <a:lnTo>
                  <a:pt x="708709" y="642803"/>
                </a:lnTo>
                <a:lnTo>
                  <a:pt x="662983" y="624914"/>
                </a:lnTo>
                <a:lnTo>
                  <a:pt x="617862" y="603399"/>
                </a:lnTo>
                <a:lnTo>
                  <a:pt x="573920" y="579412"/>
                </a:lnTo>
                <a:lnTo>
                  <a:pt x="531733" y="554102"/>
                </a:lnTo>
                <a:lnTo>
                  <a:pt x="491874" y="528623"/>
                </a:lnTo>
                <a:lnTo>
                  <a:pt x="454919" y="504125"/>
                </a:lnTo>
                <a:lnTo>
                  <a:pt x="421440" y="481762"/>
                </a:lnTo>
                <a:lnTo>
                  <a:pt x="383338" y="458639"/>
                </a:lnTo>
                <a:lnTo>
                  <a:pt x="342671" y="434189"/>
                </a:lnTo>
                <a:lnTo>
                  <a:pt x="300400" y="408292"/>
                </a:lnTo>
                <a:lnTo>
                  <a:pt x="257488" y="380829"/>
                </a:lnTo>
                <a:lnTo>
                  <a:pt x="214895" y="351681"/>
                </a:lnTo>
                <a:lnTo>
                  <a:pt x="173585" y="320729"/>
                </a:lnTo>
                <a:lnTo>
                  <a:pt x="134519" y="287852"/>
                </a:lnTo>
                <a:lnTo>
                  <a:pt x="98659" y="252933"/>
                </a:lnTo>
                <a:lnTo>
                  <a:pt x="66967" y="215851"/>
                </a:lnTo>
                <a:lnTo>
                  <a:pt x="40405" y="176487"/>
                </a:lnTo>
                <a:lnTo>
                  <a:pt x="19934" y="134722"/>
                </a:lnTo>
                <a:lnTo>
                  <a:pt x="6518" y="90437"/>
                </a:lnTo>
                <a:lnTo>
                  <a:pt x="0" y="33101"/>
                </a:lnTo>
                <a:close/>
              </a:path>
              <a:path w="1261745" h="663575">
                <a:moveTo>
                  <a:pt x="953824" y="618349"/>
                </a:moveTo>
                <a:lnTo>
                  <a:pt x="953824" y="264195"/>
                </a:lnTo>
                <a:lnTo>
                  <a:pt x="958694" y="300809"/>
                </a:lnTo>
                <a:lnTo>
                  <a:pt x="968305" y="337426"/>
                </a:lnTo>
                <a:lnTo>
                  <a:pt x="980586" y="373865"/>
                </a:lnTo>
                <a:lnTo>
                  <a:pt x="993464" y="409949"/>
                </a:lnTo>
                <a:lnTo>
                  <a:pt x="1004868" y="445498"/>
                </a:lnTo>
                <a:lnTo>
                  <a:pt x="1012727" y="480334"/>
                </a:lnTo>
                <a:lnTo>
                  <a:pt x="1014968" y="514277"/>
                </a:lnTo>
                <a:lnTo>
                  <a:pt x="1009519" y="547149"/>
                </a:lnTo>
                <a:lnTo>
                  <a:pt x="994310" y="578771"/>
                </a:lnTo>
                <a:lnTo>
                  <a:pt x="967267" y="608964"/>
                </a:lnTo>
                <a:lnTo>
                  <a:pt x="953824" y="618349"/>
                </a:lnTo>
                <a:close/>
              </a:path>
            </a:pathLst>
          </a:custGeom>
          <a:solidFill>
            <a:srgbClr val="FF72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47639" y="1"/>
            <a:ext cx="1319530" cy="691515"/>
          </a:xfrm>
          <a:custGeom>
            <a:avLst/>
            <a:gdLst/>
            <a:ahLst/>
            <a:cxnLst/>
            <a:rect l="l" t="t" r="r" b="b"/>
            <a:pathLst>
              <a:path w="1319530" h="691515">
                <a:moveTo>
                  <a:pt x="954449" y="267524"/>
                </a:moveTo>
                <a:lnTo>
                  <a:pt x="960665" y="212986"/>
                </a:lnTo>
                <a:lnTo>
                  <a:pt x="982059" y="168278"/>
                </a:lnTo>
                <a:lnTo>
                  <a:pt x="1017058" y="132259"/>
                </a:lnTo>
                <a:lnTo>
                  <a:pt x="1064091" y="103793"/>
                </a:lnTo>
                <a:lnTo>
                  <a:pt x="1111250" y="85623"/>
                </a:lnTo>
                <a:lnTo>
                  <a:pt x="1163251" y="68710"/>
                </a:lnTo>
                <a:lnTo>
                  <a:pt x="1213240" y="48625"/>
                </a:lnTo>
                <a:lnTo>
                  <a:pt x="1254363" y="20942"/>
                </a:lnTo>
                <a:lnTo>
                  <a:pt x="1255023" y="0"/>
                </a:lnTo>
                <a:lnTo>
                  <a:pt x="1317607" y="0"/>
                </a:lnTo>
                <a:lnTo>
                  <a:pt x="1298596" y="57445"/>
                </a:lnTo>
                <a:lnTo>
                  <a:pt x="1259014" y="86185"/>
                </a:lnTo>
                <a:lnTo>
                  <a:pt x="1214029" y="106451"/>
                </a:lnTo>
                <a:lnTo>
                  <a:pt x="1166425" y="122611"/>
                </a:lnTo>
                <a:lnTo>
                  <a:pt x="1118987" y="139036"/>
                </a:lnTo>
                <a:lnTo>
                  <a:pt x="1074500" y="160094"/>
                </a:lnTo>
                <a:lnTo>
                  <a:pt x="1035750" y="190154"/>
                </a:lnTo>
                <a:lnTo>
                  <a:pt x="1014512" y="226341"/>
                </a:lnTo>
                <a:lnTo>
                  <a:pt x="1010560" y="267614"/>
                </a:lnTo>
                <a:lnTo>
                  <a:pt x="1010560" y="481850"/>
                </a:lnTo>
                <a:lnTo>
                  <a:pt x="1008612" y="464286"/>
                </a:lnTo>
                <a:lnTo>
                  <a:pt x="998177" y="425398"/>
                </a:lnTo>
                <a:lnTo>
                  <a:pt x="970651" y="345936"/>
                </a:lnTo>
                <a:lnTo>
                  <a:pt x="959619" y="306351"/>
                </a:lnTo>
                <a:lnTo>
                  <a:pt x="954449" y="267524"/>
                </a:lnTo>
                <a:close/>
              </a:path>
              <a:path w="1319530" h="691515">
                <a:moveTo>
                  <a:pt x="1010560" y="481850"/>
                </a:moveTo>
                <a:lnTo>
                  <a:pt x="1010560" y="267614"/>
                </a:lnTo>
                <a:lnTo>
                  <a:pt x="1018291" y="311034"/>
                </a:lnTo>
                <a:lnTo>
                  <a:pt x="1032102" y="353664"/>
                </a:lnTo>
                <a:lnTo>
                  <a:pt x="1046389" y="392564"/>
                </a:lnTo>
                <a:lnTo>
                  <a:pt x="1062484" y="444933"/>
                </a:lnTo>
                <a:lnTo>
                  <a:pt x="1070780" y="497194"/>
                </a:lnTo>
                <a:lnTo>
                  <a:pt x="1066245" y="548671"/>
                </a:lnTo>
                <a:lnTo>
                  <a:pt x="1043849" y="598688"/>
                </a:lnTo>
                <a:lnTo>
                  <a:pt x="1012790" y="635662"/>
                </a:lnTo>
                <a:lnTo>
                  <a:pt x="1012790" y="501952"/>
                </a:lnTo>
                <a:lnTo>
                  <a:pt x="1010560" y="481850"/>
                </a:lnTo>
                <a:close/>
              </a:path>
              <a:path w="1319530" h="691515">
                <a:moveTo>
                  <a:pt x="57236" y="209490"/>
                </a:moveTo>
                <a:lnTo>
                  <a:pt x="57236" y="39435"/>
                </a:lnTo>
                <a:lnTo>
                  <a:pt x="63761" y="84795"/>
                </a:lnTo>
                <a:lnTo>
                  <a:pt x="77874" y="127521"/>
                </a:lnTo>
                <a:lnTo>
                  <a:pt x="98495" y="167626"/>
                </a:lnTo>
                <a:lnTo>
                  <a:pt x="124546" y="205126"/>
                </a:lnTo>
                <a:lnTo>
                  <a:pt x="154948" y="240035"/>
                </a:lnTo>
                <a:lnTo>
                  <a:pt x="188620" y="272367"/>
                </a:lnTo>
                <a:lnTo>
                  <a:pt x="224484" y="302137"/>
                </a:lnTo>
                <a:lnTo>
                  <a:pt x="261462" y="329360"/>
                </a:lnTo>
                <a:lnTo>
                  <a:pt x="304701" y="358987"/>
                </a:lnTo>
                <a:lnTo>
                  <a:pt x="348558" y="387970"/>
                </a:lnTo>
                <a:lnTo>
                  <a:pt x="392879" y="416432"/>
                </a:lnTo>
                <a:lnTo>
                  <a:pt x="437510" y="444491"/>
                </a:lnTo>
                <a:lnTo>
                  <a:pt x="571730" y="527461"/>
                </a:lnTo>
                <a:lnTo>
                  <a:pt x="608778" y="550049"/>
                </a:lnTo>
                <a:lnTo>
                  <a:pt x="649123" y="573124"/>
                </a:lnTo>
                <a:lnTo>
                  <a:pt x="691976" y="594952"/>
                </a:lnTo>
                <a:lnTo>
                  <a:pt x="736545" y="613801"/>
                </a:lnTo>
                <a:lnTo>
                  <a:pt x="782041" y="627936"/>
                </a:lnTo>
                <a:lnTo>
                  <a:pt x="827673" y="635624"/>
                </a:lnTo>
                <a:lnTo>
                  <a:pt x="872650" y="635133"/>
                </a:lnTo>
                <a:lnTo>
                  <a:pt x="916182" y="624728"/>
                </a:lnTo>
                <a:lnTo>
                  <a:pt x="957479" y="602676"/>
                </a:lnTo>
                <a:lnTo>
                  <a:pt x="990253" y="571642"/>
                </a:lnTo>
                <a:lnTo>
                  <a:pt x="1012790" y="501952"/>
                </a:lnTo>
                <a:lnTo>
                  <a:pt x="1012790" y="635662"/>
                </a:lnTo>
                <a:lnTo>
                  <a:pt x="977303" y="662373"/>
                </a:lnTo>
                <a:lnTo>
                  <a:pt x="938157" y="679898"/>
                </a:lnTo>
                <a:lnTo>
                  <a:pt x="896245" y="689221"/>
                </a:lnTo>
                <a:lnTo>
                  <a:pt x="852429" y="691349"/>
                </a:lnTo>
                <a:lnTo>
                  <a:pt x="807572" y="687288"/>
                </a:lnTo>
                <a:lnTo>
                  <a:pt x="762537" y="678046"/>
                </a:lnTo>
                <a:lnTo>
                  <a:pt x="718185" y="664629"/>
                </a:lnTo>
                <a:lnTo>
                  <a:pt x="675378" y="648045"/>
                </a:lnTo>
                <a:lnTo>
                  <a:pt x="634979" y="629300"/>
                </a:lnTo>
                <a:lnTo>
                  <a:pt x="597851" y="609400"/>
                </a:lnTo>
                <a:lnTo>
                  <a:pt x="552555" y="582959"/>
                </a:lnTo>
                <a:lnTo>
                  <a:pt x="507451" y="555794"/>
                </a:lnTo>
                <a:lnTo>
                  <a:pt x="462551" y="528047"/>
                </a:lnTo>
                <a:lnTo>
                  <a:pt x="417869" y="499859"/>
                </a:lnTo>
                <a:lnTo>
                  <a:pt x="373416" y="471373"/>
                </a:lnTo>
                <a:lnTo>
                  <a:pt x="285247" y="414068"/>
                </a:lnTo>
                <a:lnTo>
                  <a:pt x="241907" y="385024"/>
                </a:lnTo>
                <a:lnTo>
                  <a:pt x="199274" y="354230"/>
                </a:lnTo>
                <a:lnTo>
                  <a:pt x="158254" y="321256"/>
                </a:lnTo>
                <a:lnTo>
                  <a:pt x="119750" y="285671"/>
                </a:lnTo>
                <a:lnTo>
                  <a:pt x="84669" y="247043"/>
                </a:lnTo>
                <a:lnTo>
                  <a:pt x="57236" y="209490"/>
                </a:lnTo>
                <a:close/>
              </a:path>
              <a:path w="1319530" h="691515">
                <a:moveTo>
                  <a:pt x="0" y="10348"/>
                </a:moveTo>
                <a:lnTo>
                  <a:pt x="1673" y="0"/>
                </a:lnTo>
                <a:lnTo>
                  <a:pt x="58995" y="0"/>
                </a:lnTo>
                <a:lnTo>
                  <a:pt x="57236" y="39435"/>
                </a:lnTo>
                <a:lnTo>
                  <a:pt x="57236" y="209490"/>
                </a:lnTo>
                <a:lnTo>
                  <a:pt x="53914" y="204943"/>
                </a:lnTo>
                <a:lnTo>
                  <a:pt x="28393" y="158940"/>
                </a:lnTo>
                <a:lnTo>
                  <a:pt x="11235" y="112460"/>
                </a:lnTo>
                <a:lnTo>
                  <a:pt x="1399" y="62058"/>
                </a:lnTo>
                <a:lnTo>
                  <a:pt x="0" y="10348"/>
                </a:lnTo>
                <a:close/>
              </a:path>
            </a:pathLst>
          </a:custGeom>
          <a:solidFill>
            <a:srgbClr val="FF72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90492" y="120585"/>
            <a:ext cx="154305" cy="290195"/>
          </a:xfrm>
          <a:custGeom>
            <a:avLst/>
            <a:gdLst/>
            <a:ahLst/>
            <a:cxnLst/>
            <a:rect l="l" t="t" r="r" b="b"/>
            <a:pathLst>
              <a:path w="154304" h="290195">
                <a:moveTo>
                  <a:pt x="0" y="269994"/>
                </a:moveTo>
                <a:lnTo>
                  <a:pt x="656" y="246748"/>
                </a:lnTo>
                <a:lnTo>
                  <a:pt x="104091" y="14321"/>
                </a:lnTo>
                <a:lnTo>
                  <a:pt x="120158" y="0"/>
                </a:lnTo>
                <a:lnTo>
                  <a:pt x="139846" y="3664"/>
                </a:lnTo>
                <a:lnTo>
                  <a:pt x="153959" y="19849"/>
                </a:lnTo>
                <a:lnTo>
                  <a:pt x="153302" y="43085"/>
                </a:lnTo>
                <a:lnTo>
                  <a:pt x="49867" y="275547"/>
                </a:lnTo>
                <a:lnTo>
                  <a:pt x="33800" y="289834"/>
                </a:lnTo>
                <a:lnTo>
                  <a:pt x="14112" y="286169"/>
                </a:lnTo>
                <a:lnTo>
                  <a:pt x="0" y="26999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49735" y="151269"/>
            <a:ext cx="58419" cy="317500"/>
          </a:xfrm>
          <a:custGeom>
            <a:avLst/>
            <a:gdLst/>
            <a:ahLst/>
            <a:cxnLst/>
            <a:rect l="l" t="t" r="r" b="b"/>
            <a:pathLst>
              <a:path w="58420" h="317500">
                <a:moveTo>
                  <a:pt x="0" y="27581"/>
                </a:moveTo>
                <a:lnTo>
                  <a:pt x="8771" y="6895"/>
                </a:lnTo>
                <a:lnTo>
                  <a:pt x="28307" y="0"/>
                </a:lnTo>
                <a:lnTo>
                  <a:pt x="47929" y="6895"/>
                </a:lnTo>
                <a:lnTo>
                  <a:pt x="56957" y="27581"/>
                </a:lnTo>
                <a:lnTo>
                  <a:pt x="58096" y="289354"/>
                </a:lnTo>
                <a:lnTo>
                  <a:pt x="49260" y="309995"/>
                </a:lnTo>
                <a:lnTo>
                  <a:pt x="29703" y="316876"/>
                </a:lnTo>
                <a:lnTo>
                  <a:pt x="10102" y="309995"/>
                </a:lnTo>
                <a:lnTo>
                  <a:pt x="1139" y="289354"/>
                </a:lnTo>
                <a:lnTo>
                  <a:pt x="0" y="2758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58865" y="19937"/>
            <a:ext cx="253826" cy="2294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547691" y="390969"/>
            <a:ext cx="520065" cy="485140"/>
          </a:xfrm>
          <a:custGeom>
            <a:avLst/>
            <a:gdLst/>
            <a:ahLst/>
            <a:cxnLst/>
            <a:rect l="l" t="t" r="r" b="b"/>
            <a:pathLst>
              <a:path w="520064" h="485140">
                <a:moveTo>
                  <a:pt x="0" y="61429"/>
                </a:moveTo>
                <a:lnTo>
                  <a:pt x="4563" y="47901"/>
                </a:lnTo>
                <a:lnTo>
                  <a:pt x="15334" y="37643"/>
                </a:lnTo>
                <a:lnTo>
                  <a:pt x="29257" y="33015"/>
                </a:lnTo>
                <a:lnTo>
                  <a:pt x="82312" y="29243"/>
                </a:lnTo>
                <a:lnTo>
                  <a:pt x="491590" y="0"/>
                </a:lnTo>
                <a:lnTo>
                  <a:pt x="504072" y="2764"/>
                </a:lnTo>
                <a:lnTo>
                  <a:pt x="514284" y="11319"/>
                </a:lnTo>
                <a:lnTo>
                  <a:pt x="520024" y="23237"/>
                </a:lnTo>
                <a:lnTo>
                  <a:pt x="519088" y="36091"/>
                </a:lnTo>
                <a:lnTo>
                  <a:pt x="491590" y="104381"/>
                </a:lnTo>
                <a:lnTo>
                  <a:pt x="491590" y="56947"/>
                </a:lnTo>
                <a:lnTo>
                  <a:pt x="464137" y="20923"/>
                </a:lnTo>
                <a:lnTo>
                  <a:pt x="448389" y="60044"/>
                </a:lnTo>
                <a:lnTo>
                  <a:pt x="286125" y="71676"/>
                </a:lnTo>
                <a:lnTo>
                  <a:pt x="82312" y="86212"/>
                </a:lnTo>
                <a:lnTo>
                  <a:pt x="53863" y="47146"/>
                </a:lnTo>
                <a:lnTo>
                  <a:pt x="29257" y="89996"/>
                </a:lnTo>
                <a:lnTo>
                  <a:pt x="29257" y="109599"/>
                </a:lnTo>
                <a:lnTo>
                  <a:pt x="4697" y="75865"/>
                </a:lnTo>
                <a:lnTo>
                  <a:pt x="0" y="61429"/>
                </a:lnTo>
                <a:close/>
              </a:path>
              <a:path w="520064" h="485140">
                <a:moveTo>
                  <a:pt x="448389" y="60044"/>
                </a:moveTo>
                <a:lnTo>
                  <a:pt x="464137" y="20923"/>
                </a:lnTo>
                <a:lnTo>
                  <a:pt x="491590" y="56947"/>
                </a:lnTo>
                <a:lnTo>
                  <a:pt x="448389" y="60044"/>
                </a:lnTo>
                <a:close/>
              </a:path>
              <a:path w="520064" h="485140">
                <a:moveTo>
                  <a:pt x="311287" y="400629"/>
                </a:moveTo>
                <a:lnTo>
                  <a:pt x="448389" y="60044"/>
                </a:lnTo>
                <a:lnTo>
                  <a:pt x="491590" y="56947"/>
                </a:lnTo>
                <a:lnTo>
                  <a:pt x="491590" y="104381"/>
                </a:lnTo>
                <a:lnTo>
                  <a:pt x="347046" y="463351"/>
                </a:lnTo>
                <a:lnTo>
                  <a:pt x="343012" y="444192"/>
                </a:lnTo>
                <a:lnTo>
                  <a:pt x="311287" y="400629"/>
                </a:lnTo>
                <a:close/>
              </a:path>
              <a:path w="520064" h="485140">
                <a:moveTo>
                  <a:pt x="330914" y="481537"/>
                </a:moveTo>
                <a:lnTo>
                  <a:pt x="345905" y="466187"/>
                </a:lnTo>
                <a:lnTo>
                  <a:pt x="347046" y="463351"/>
                </a:lnTo>
                <a:lnTo>
                  <a:pt x="347480" y="465412"/>
                </a:lnTo>
                <a:lnTo>
                  <a:pt x="334580" y="480788"/>
                </a:lnTo>
                <a:lnTo>
                  <a:pt x="330914" y="481537"/>
                </a:lnTo>
                <a:close/>
              </a:path>
              <a:path w="520064" h="485140">
                <a:moveTo>
                  <a:pt x="290998" y="451030"/>
                </a:moveTo>
                <a:lnTo>
                  <a:pt x="311287" y="400629"/>
                </a:lnTo>
                <a:lnTo>
                  <a:pt x="343012" y="444192"/>
                </a:lnTo>
                <a:lnTo>
                  <a:pt x="347046" y="463351"/>
                </a:lnTo>
                <a:lnTo>
                  <a:pt x="345904" y="466188"/>
                </a:lnTo>
                <a:lnTo>
                  <a:pt x="330914" y="481537"/>
                </a:lnTo>
                <a:lnTo>
                  <a:pt x="322914" y="483172"/>
                </a:lnTo>
                <a:lnTo>
                  <a:pt x="311530" y="483809"/>
                </a:lnTo>
                <a:lnTo>
                  <a:pt x="293846" y="473025"/>
                </a:lnTo>
                <a:lnTo>
                  <a:pt x="291781" y="470188"/>
                </a:lnTo>
                <a:lnTo>
                  <a:pt x="290998" y="451030"/>
                </a:lnTo>
                <a:close/>
              </a:path>
              <a:path w="520064" h="485140">
                <a:moveTo>
                  <a:pt x="345904" y="466187"/>
                </a:moveTo>
                <a:close/>
              </a:path>
              <a:path w="520064" h="485140">
                <a:moveTo>
                  <a:pt x="322914" y="483172"/>
                </a:moveTo>
                <a:lnTo>
                  <a:pt x="330914" y="481537"/>
                </a:lnTo>
                <a:lnTo>
                  <a:pt x="329688" y="482793"/>
                </a:lnTo>
                <a:lnTo>
                  <a:pt x="322914" y="483172"/>
                </a:lnTo>
                <a:close/>
              </a:path>
              <a:path w="520064" h="485140">
                <a:moveTo>
                  <a:pt x="311530" y="483809"/>
                </a:moveTo>
                <a:lnTo>
                  <a:pt x="322914" y="483172"/>
                </a:lnTo>
                <a:lnTo>
                  <a:pt x="313605" y="485074"/>
                </a:lnTo>
                <a:lnTo>
                  <a:pt x="311530" y="483809"/>
                </a:lnTo>
                <a:close/>
              </a:path>
              <a:path w="520064" h="485140">
                <a:moveTo>
                  <a:pt x="291781" y="470188"/>
                </a:moveTo>
                <a:lnTo>
                  <a:pt x="293846" y="473025"/>
                </a:lnTo>
                <a:lnTo>
                  <a:pt x="311530" y="483809"/>
                </a:lnTo>
                <a:lnTo>
                  <a:pt x="308225" y="483994"/>
                </a:lnTo>
                <a:lnTo>
                  <a:pt x="291875" y="472501"/>
                </a:lnTo>
                <a:lnTo>
                  <a:pt x="291781" y="470188"/>
                </a:lnTo>
                <a:close/>
              </a:path>
              <a:path w="520064" h="485140">
                <a:moveTo>
                  <a:pt x="29257" y="109599"/>
                </a:moveTo>
                <a:lnTo>
                  <a:pt x="29257" y="89996"/>
                </a:lnTo>
                <a:lnTo>
                  <a:pt x="82312" y="86212"/>
                </a:lnTo>
                <a:lnTo>
                  <a:pt x="311287" y="400629"/>
                </a:lnTo>
                <a:lnTo>
                  <a:pt x="290998" y="451030"/>
                </a:lnTo>
                <a:lnTo>
                  <a:pt x="290998" y="469113"/>
                </a:lnTo>
                <a:lnTo>
                  <a:pt x="29257" y="109599"/>
                </a:lnTo>
                <a:close/>
              </a:path>
              <a:path w="520064" h="485140">
                <a:moveTo>
                  <a:pt x="290998" y="469113"/>
                </a:moveTo>
                <a:lnTo>
                  <a:pt x="290998" y="451030"/>
                </a:lnTo>
                <a:lnTo>
                  <a:pt x="291781" y="470188"/>
                </a:lnTo>
                <a:lnTo>
                  <a:pt x="290998" y="469113"/>
                </a:lnTo>
                <a:close/>
              </a:path>
              <a:path w="520064" h="485140">
                <a:moveTo>
                  <a:pt x="29257" y="89996"/>
                </a:moveTo>
                <a:lnTo>
                  <a:pt x="53863" y="47146"/>
                </a:lnTo>
                <a:lnTo>
                  <a:pt x="82312" y="86212"/>
                </a:lnTo>
                <a:lnTo>
                  <a:pt x="29257" y="89996"/>
                </a:lnTo>
                <a:close/>
              </a:path>
            </a:pathLst>
          </a:custGeom>
          <a:solidFill>
            <a:srgbClr val="FF72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2014209"/>
            <a:ext cx="198120" cy="986155"/>
          </a:xfrm>
          <a:custGeom>
            <a:avLst/>
            <a:gdLst/>
            <a:ahLst/>
            <a:cxnLst/>
            <a:rect l="l" t="t" r="r" b="b"/>
            <a:pathLst>
              <a:path w="198120" h="986155">
                <a:moveTo>
                  <a:pt x="0" y="985753"/>
                </a:moveTo>
                <a:lnTo>
                  <a:pt x="0" y="1215"/>
                </a:lnTo>
                <a:lnTo>
                  <a:pt x="5371" y="0"/>
                </a:lnTo>
                <a:lnTo>
                  <a:pt x="44394" y="4897"/>
                </a:lnTo>
                <a:lnTo>
                  <a:pt x="90056" y="25082"/>
                </a:lnTo>
                <a:lnTo>
                  <a:pt x="125402" y="52272"/>
                </a:lnTo>
                <a:lnTo>
                  <a:pt x="152370" y="87383"/>
                </a:lnTo>
                <a:lnTo>
                  <a:pt x="172002" y="128833"/>
                </a:lnTo>
                <a:lnTo>
                  <a:pt x="185338" y="175039"/>
                </a:lnTo>
                <a:lnTo>
                  <a:pt x="193419" y="224417"/>
                </a:lnTo>
                <a:lnTo>
                  <a:pt x="197287" y="275385"/>
                </a:lnTo>
                <a:lnTo>
                  <a:pt x="197982" y="326360"/>
                </a:lnTo>
                <a:lnTo>
                  <a:pt x="196545" y="375759"/>
                </a:lnTo>
                <a:lnTo>
                  <a:pt x="191440" y="463497"/>
                </a:lnTo>
                <a:lnTo>
                  <a:pt x="189813" y="558601"/>
                </a:lnTo>
                <a:lnTo>
                  <a:pt x="188177" y="610034"/>
                </a:lnTo>
                <a:lnTo>
                  <a:pt x="184844" y="662540"/>
                </a:lnTo>
                <a:lnTo>
                  <a:pt x="178952" y="714984"/>
                </a:lnTo>
                <a:lnTo>
                  <a:pt x="169640" y="766232"/>
                </a:lnTo>
                <a:lnTo>
                  <a:pt x="156044" y="815148"/>
                </a:lnTo>
                <a:lnTo>
                  <a:pt x="137304" y="860598"/>
                </a:lnTo>
                <a:lnTo>
                  <a:pt x="112558" y="901446"/>
                </a:lnTo>
                <a:lnTo>
                  <a:pt x="80943" y="936556"/>
                </a:lnTo>
                <a:lnTo>
                  <a:pt x="36840" y="968782"/>
                </a:lnTo>
                <a:lnTo>
                  <a:pt x="0" y="985753"/>
                </a:lnTo>
                <a:close/>
              </a:path>
            </a:pathLst>
          </a:custGeom>
          <a:solidFill>
            <a:srgbClr val="FF72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1985730"/>
            <a:ext cx="223520" cy="1045210"/>
          </a:xfrm>
          <a:custGeom>
            <a:avLst/>
            <a:gdLst/>
            <a:ahLst/>
            <a:cxnLst/>
            <a:rect l="l" t="t" r="r" b="b"/>
            <a:pathLst>
              <a:path w="223520" h="1045210">
                <a:moveTo>
                  <a:pt x="0" y="60588"/>
                </a:moveTo>
                <a:lnTo>
                  <a:pt x="0" y="1103"/>
                </a:lnTo>
                <a:lnTo>
                  <a:pt x="5418" y="0"/>
                </a:lnTo>
                <a:lnTo>
                  <a:pt x="52699" y="4381"/>
                </a:lnTo>
                <a:lnTo>
                  <a:pt x="92728" y="16916"/>
                </a:lnTo>
                <a:lnTo>
                  <a:pt x="126091" y="36690"/>
                </a:lnTo>
                <a:lnTo>
                  <a:pt x="175159" y="94293"/>
                </a:lnTo>
                <a:lnTo>
                  <a:pt x="192035" y="130293"/>
                </a:lnTo>
                <a:lnTo>
                  <a:pt x="204587" y="169871"/>
                </a:lnTo>
                <a:lnTo>
                  <a:pt x="213400" y="212113"/>
                </a:lnTo>
                <a:lnTo>
                  <a:pt x="219060" y="256104"/>
                </a:lnTo>
                <a:lnTo>
                  <a:pt x="222151" y="300929"/>
                </a:lnTo>
                <a:lnTo>
                  <a:pt x="223259" y="345672"/>
                </a:lnTo>
                <a:lnTo>
                  <a:pt x="222971" y="389420"/>
                </a:lnTo>
                <a:lnTo>
                  <a:pt x="219577" y="505538"/>
                </a:lnTo>
                <a:lnTo>
                  <a:pt x="218071" y="599755"/>
                </a:lnTo>
                <a:lnTo>
                  <a:pt x="216433" y="647090"/>
                </a:lnTo>
                <a:lnTo>
                  <a:pt x="213340" y="694303"/>
                </a:lnTo>
                <a:lnTo>
                  <a:pt x="208143" y="741191"/>
                </a:lnTo>
                <a:lnTo>
                  <a:pt x="200194" y="787548"/>
                </a:lnTo>
                <a:lnTo>
                  <a:pt x="188843" y="833171"/>
                </a:lnTo>
                <a:lnTo>
                  <a:pt x="173442" y="877854"/>
                </a:lnTo>
                <a:lnTo>
                  <a:pt x="170978" y="882808"/>
                </a:lnTo>
                <a:lnTo>
                  <a:pt x="170978" y="351532"/>
                </a:lnTo>
                <a:lnTo>
                  <a:pt x="170219" y="302338"/>
                </a:lnTo>
                <a:lnTo>
                  <a:pt x="165858" y="253641"/>
                </a:lnTo>
                <a:lnTo>
                  <a:pt x="156696" y="205702"/>
                </a:lnTo>
                <a:lnTo>
                  <a:pt x="141686" y="159941"/>
                </a:lnTo>
                <a:lnTo>
                  <a:pt x="118891" y="118164"/>
                </a:lnTo>
                <a:lnTo>
                  <a:pt x="86548" y="84401"/>
                </a:lnTo>
                <a:lnTo>
                  <a:pt x="42896" y="62679"/>
                </a:lnTo>
                <a:lnTo>
                  <a:pt x="7419" y="58624"/>
                </a:lnTo>
                <a:lnTo>
                  <a:pt x="0" y="60588"/>
                </a:lnTo>
                <a:close/>
              </a:path>
              <a:path w="223520" h="1045210">
                <a:moveTo>
                  <a:pt x="0" y="1044622"/>
                </a:moveTo>
                <a:lnTo>
                  <a:pt x="0" y="985588"/>
                </a:lnTo>
                <a:lnTo>
                  <a:pt x="209" y="985550"/>
                </a:lnTo>
                <a:lnTo>
                  <a:pt x="35050" y="967331"/>
                </a:lnTo>
                <a:lnTo>
                  <a:pt x="71147" y="934950"/>
                </a:lnTo>
                <a:lnTo>
                  <a:pt x="101535" y="894608"/>
                </a:lnTo>
                <a:lnTo>
                  <a:pt x="124115" y="849976"/>
                </a:lnTo>
                <a:lnTo>
                  <a:pt x="140071" y="802054"/>
                </a:lnTo>
                <a:lnTo>
                  <a:pt x="150588" y="751840"/>
                </a:lnTo>
                <a:lnTo>
                  <a:pt x="156848" y="700333"/>
                </a:lnTo>
                <a:lnTo>
                  <a:pt x="160037" y="648533"/>
                </a:lnTo>
                <a:lnTo>
                  <a:pt x="161339" y="597437"/>
                </a:lnTo>
                <a:lnTo>
                  <a:pt x="161937" y="548046"/>
                </a:lnTo>
                <a:lnTo>
                  <a:pt x="163613" y="499479"/>
                </a:lnTo>
                <a:lnTo>
                  <a:pt x="169331" y="400960"/>
                </a:lnTo>
                <a:lnTo>
                  <a:pt x="170978" y="351532"/>
                </a:lnTo>
                <a:lnTo>
                  <a:pt x="170978" y="882808"/>
                </a:lnTo>
                <a:lnTo>
                  <a:pt x="152937" y="919080"/>
                </a:lnTo>
                <a:lnTo>
                  <a:pt x="125082" y="958611"/>
                </a:lnTo>
                <a:lnTo>
                  <a:pt x="91005" y="994042"/>
                </a:lnTo>
                <a:lnTo>
                  <a:pt x="51837" y="1022965"/>
                </a:lnTo>
                <a:lnTo>
                  <a:pt x="8708" y="1042976"/>
                </a:lnTo>
                <a:lnTo>
                  <a:pt x="0" y="1044622"/>
                </a:lnTo>
                <a:close/>
              </a:path>
            </a:pathLst>
          </a:custGeom>
          <a:solidFill>
            <a:srgbClr val="FF72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6577" y="3506740"/>
            <a:ext cx="1261745" cy="1232535"/>
          </a:xfrm>
          <a:custGeom>
            <a:avLst/>
            <a:gdLst/>
            <a:ahLst/>
            <a:cxnLst/>
            <a:rect l="l" t="t" r="r" b="b"/>
            <a:pathLst>
              <a:path w="1261745" h="1232535">
                <a:moveTo>
                  <a:pt x="0" y="601884"/>
                </a:moveTo>
                <a:lnTo>
                  <a:pt x="2763" y="554063"/>
                </a:lnTo>
                <a:lnTo>
                  <a:pt x="13998" y="514284"/>
                </a:lnTo>
                <a:lnTo>
                  <a:pt x="32895" y="481087"/>
                </a:lnTo>
                <a:lnTo>
                  <a:pt x="90435" y="428592"/>
                </a:lnTo>
                <a:lnTo>
                  <a:pt x="127457" y="406372"/>
                </a:lnTo>
                <a:lnTo>
                  <a:pt x="168901" y="384889"/>
                </a:lnTo>
                <a:lnTo>
                  <a:pt x="213956" y="362680"/>
                </a:lnTo>
                <a:lnTo>
                  <a:pt x="262799" y="337489"/>
                </a:lnTo>
                <a:lnTo>
                  <a:pt x="296153" y="311581"/>
                </a:lnTo>
                <a:lnTo>
                  <a:pt x="333863" y="242167"/>
                </a:lnTo>
                <a:lnTo>
                  <a:pt x="346951" y="190938"/>
                </a:lnTo>
                <a:lnTo>
                  <a:pt x="355723" y="93614"/>
                </a:lnTo>
                <a:lnTo>
                  <a:pt x="372313" y="53819"/>
                </a:lnTo>
                <a:lnTo>
                  <a:pt x="414149" y="20222"/>
                </a:lnTo>
                <a:lnTo>
                  <a:pt x="447023" y="5751"/>
                </a:lnTo>
                <a:lnTo>
                  <a:pt x="482372" y="0"/>
                </a:lnTo>
                <a:lnTo>
                  <a:pt x="519824" y="2135"/>
                </a:lnTo>
                <a:lnTo>
                  <a:pt x="559002" y="11324"/>
                </a:lnTo>
                <a:lnTo>
                  <a:pt x="599532" y="26735"/>
                </a:lnTo>
                <a:lnTo>
                  <a:pt x="641040" y="47535"/>
                </a:lnTo>
                <a:lnTo>
                  <a:pt x="683152" y="72891"/>
                </a:lnTo>
                <a:lnTo>
                  <a:pt x="725492" y="101971"/>
                </a:lnTo>
                <a:lnTo>
                  <a:pt x="767687" y="133942"/>
                </a:lnTo>
                <a:lnTo>
                  <a:pt x="809361" y="167972"/>
                </a:lnTo>
                <a:lnTo>
                  <a:pt x="850141" y="203228"/>
                </a:lnTo>
                <a:lnTo>
                  <a:pt x="889651" y="238878"/>
                </a:lnTo>
                <a:lnTo>
                  <a:pt x="927517" y="274089"/>
                </a:lnTo>
                <a:lnTo>
                  <a:pt x="996819" y="339863"/>
                </a:lnTo>
                <a:lnTo>
                  <a:pt x="1027506" y="368762"/>
                </a:lnTo>
                <a:lnTo>
                  <a:pt x="1079079" y="414419"/>
                </a:lnTo>
                <a:lnTo>
                  <a:pt x="1110402" y="438636"/>
                </a:lnTo>
                <a:lnTo>
                  <a:pt x="1161098" y="474548"/>
                </a:lnTo>
                <a:lnTo>
                  <a:pt x="1169493" y="480175"/>
                </a:lnTo>
                <a:lnTo>
                  <a:pt x="1190761" y="495674"/>
                </a:lnTo>
                <a:lnTo>
                  <a:pt x="1225011" y="522036"/>
                </a:lnTo>
                <a:lnTo>
                  <a:pt x="1247463" y="545094"/>
                </a:lnTo>
                <a:lnTo>
                  <a:pt x="1259287" y="565255"/>
                </a:lnTo>
                <a:lnTo>
                  <a:pt x="1261649" y="582927"/>
                </a:lnTo>
                <a:lnTo>
                  <a:pt x="1255720" y="598515"/>
                </a:lnTo>
                <a:lnTo>
                  <a:pt x="1223660" y="625069"/>
                </a:lnTo>
                <a:lnTo>
                  <a:pt x="1172455" y="648171"/>
                </a:lnTo>
                <a:lnTo>
                  <a:pt x="1111453" y="671074"/>
                </a:lnTo>
                <a:lnTo>
                  <a:pt x="1080200" y="683468"/>
                </a:lnTo>
                <a:lnTo>
                  <a:pt x="1022032" y="712174"/>
                </a:lnTo>
                <a:lnTo>
                  <a:pt x="977438" y="748817"/>
                </a:lnTo>
                <a:lnTo>
                  <a:pt x="955767" y="796650"/>
                </a:lnTo>
                <a:lnTo>
                  <a:pt x="953824" y="833071"/>
                </a:lnTo>
                <a:lnTo>
                  <a:pt x="953824" y="1187162"/>
                </a:lnTo>
                <a:lnTo>
                  <a:pt x="926320" y="1206346"/>
                </a:lnTo>
                <a:lnTo>
                  <a:pt x="886182" y="1223889"/>
                </a:lnTo>
                <a:lnTo>
                  <a:pt x="843777" y="1232042"/>
                </a:lnTo>
                <a:lnTo>
                  <a:pt x="799681" y="1231957"/>
                </a:lnTo>
                <a:lnTo>
                  <a:pt x="754467" y="1224787"/>
                </a:lnTo>
                <a:lnTo>
                  <a:pt x="708709" y="1211682"/>
                </a:lnTo>
                <a:lnTo>
                  <a:pt x="662983" y="1193796"/>
                </a:lnTo>
                <a:lnTo>
                  <a:pt x="617862" y="1172279"/>
                </a:lnTo>
                <a:lnTo>
                  <a:pt x="573920" y="1148284"/>
                </a:lnTo>
                <a:lnTo>
                  <a:pt x="531733" y="1122963"/>
                </a:lnTo>
                <a:lnTo>
                  <a:pt x="491874" y="1097467"/>
                </a:lnTo>
                <a:lnTo>
                  <a:pt x="454919" y="1072948"/>
                </a:lnTo>
                <a:lnTo>
                  <a:pt x="421440" y="1050559"/>
                </a:lnTo>
                <a:lnTo>
                  <a:pt x="383338" y="1027430"/>
                </a:lnTo>
                <a:lnTo>
                  <a:pt x="342671" y="1002980"/>
                </a:lnTo>
                <a:lnTo>
                  <a:pt x="300400" y="977087"/>
                </a:lnTo>
                <a:lnTo>
                  <a:pt x="257488" y="949630"/>
                </a:lnTo>
                <a:lnTo>
                  <a:pt x="214895" y="920489"/>
                </a:lnTo>
                <a:lnTo>
                  <a:pt x="173585" y="889544"/>
                </a:lnTo>
                <a:lnTo>
                  <a:pt x="134519" y="856673"/>
                </a:lnTo>
                <a:lnTo>
                  <a:pt x="98659" y="821755"/>
                </a:lnTo>
                <a:lnTo>
                  <a:pt x="66967" y="784671"/>
                </a:lnTo>
                <a:lnTo>
                  <a:pt x="40405" y="745300"/>
                </a:lnTo>
                <a:lnTo>
                  <a:pt x="19934" y="703520"/>
                </a:lnTo>
                <a:lnTo>
                  <a:pt x="6518" y="659211"/>
                </a:lnTo>
                <a:lnTo>
                  <a:pt x="0" y="601884"/>
                </a:lnTo>
                <a:close/>
              </a:path>
              <a:path w="1261745" h="1232535">
                <a:moveTo>
                  <a:pt x="953824" y="1187162"/>
                </a:moveTo>
                <a:lnTo>
                  <a:pt x="953824" y="833071"/>
                </a:lnTo>
                <a:lnTo>
                  <a:pt x="958694" y="869678"/>
                </a:lnTo>
                <a:lnTo>
                  <a:pt x="968305" y="906291"/>
                </a:lnTo>
                <a:lnTo>
                  <a:pt x="980586" y="942729"/>
                </a:lnTo>
                <a:lnTo>
                  <a:pt x="993464" y="978812"/>
                </a:lnTo>
                <a:lnTo>
                  <a:pt x="1004868" y="1014361"/>
                </a:lnTo>
                <a:lnTo>
                  <a:pt x="1012727" y="1049196"/>
                </a:lnTo>
                <a:lnTo>
                  <a:pt x="1014968" y="1083135"/>
                </a:lnTo>
                <a:lnTo>
                  <a:pt x="1009519" y="1116000"/>
                </a:lnTo>
                <a:lnTo>
                  <a:pt x="994310" y="1147610"/>
                </a:lnTo>
                <a:lnTo>
                  <a:pt x="967267" y="1177785"/>
                </a:lnTo>
                <a:lnTo>
                  <a:pt x="953824" y="1187162"/>
                </a:lnTo>
                <a:close/>
              </a:path>
            </a:pathLst>
          </a:custGeom>
          <a:solidFill>
            <a:srgbClr val="FF72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7639" y="3478937"/>
            <a:ext cx="1319530" cy="1288415"/>
          </a:xfrm>
          <a:custGeom>
            <a:avLst/>
            <a:gdLst/>
            <a:ahLst/>
            <a:cxnLst/>
            <a:rect l="l" t="t" r="r" b="b"/>
            <a:pathLst>
              <a:path w="1319530" h="1288414">
                <a:moveTo>
                  <a:pt x="1128123" y="422051"/>
                </a:moveTo>
                <a:lnTo>
                  <a:pt x="1152876" y="439289"/>
                </a:lnTo>
                <a:lnTo>
                  <a:pt x="1187652" y="462007"/>
                </a:lnTo>
                <a:lnTo>
                  <a:pt x="1226947" y="489146"/>
                </a:lnTo>
                <a:lnTo>
                  <a:pt x="1265258" y="519646"/>
                </a:lnTo>
                <a:lnTo>
                  <a:pt x="1297082" y="552448"/>
                </a:lnTo>
                <a:lnTo>
                  <a:pt x="1316915" y="586494"/>
                </a:lnTo>
                <a:lnTo>
                  <a:pt x="1319254" y="620724"/>
                </a:lnTo>
                <a:lnTo>
                  <a:pt x="1298596" y="654079"/>
                </a:lnTo>
                <a:lnTo>
                  <a:pt x="1259014" y="682844"/>
                </a:lnTo>
                <a:lnTo>
                  <a:pt x="1255035" y="684637"/>
                </a:lnTo>
                <a:lnTo>
                  <a:pt x="1255035" y="596308"/>
                </a:lnTo>
                <a:lnTo>
                  <a:pt x="1230736" y="567113"/>
                </a:lnTo>
                <a:lnTo>
                  <a:pt x="1191668" y="534575"/>
                </a:lnTo>
                <a:lnTo>
                  <a:pt x="1148032" y="503243"/>
                </a:lnTo>
                <a:lnTo>
                  <a:pt x="1137762" y="496332"/>
                </a:lnTo>
                <a:lnTo>
                  <a:pt x="1137762" y="441464"/>
                </a:lnTo>
                <a:lnTo>
                  <a:pt x="1128123" y="422051"/>
                </a:lnTo>
                <a:close/>
              </a:path>
              <a:path w="1319530" h="1288414">
                <a:moveTo>
                  <a:pt x="954449" y="864227"/>
                </a:moveTo>
                <a:lnTo>
                  <a:pt x="960665" y="809678"/>
                </a:lnTo>
                <a:lnTo>
                  <a:pt x="982059" y="764937"/>
                </a:lnTo>
                <a:lnTo>
                  <a:pt x="1017058" y="728871"/>
                </a:lnTo>
                <a:lnTo>
                  <a:pt x="1064091" y="700348"/>
                </a:lnTo>
                <a:lnTo>
                  <a:pt x="1111250" y="682244"/>
                </a:lnTo>
                <a:lnTo>
                  <a:pt x="1163251" y="665347"/>
                </a:lnTo>
                <a:lnTo>
                  <a:pt x="1213240" y="645267"/>
                </a:lnTo>
                <a:lnTo>
                  <a:pt x="1254363" y="617611"/>
                </a:lnTo>
                <a:lnTo>
                  <a:pt x="1255035" y="596308"/>
                </a:lnTo>
                <a:lnTo>
                  <a:pt x="1255035" y="684637"/>
                </a:lnTo>
                <a:lnTo>
                  <a:pt x="1214029" y="703112"/>
                </a:lnTo>
                <a:lnTo>
                  <a:pt x="1166425" y="719266"/>
                </a:lnTo>
                <a:lnTo>
                  <a:pt x="1118987" y="735685"/>
                </a:lnTo>
                <a:lnTo>
                  <a:pt x="1074500" y="756751"/>
                </a:lnTo>
                <a:lnTo>
                  <a:pt x="1035750" y="786846"/>
                </a:lnTo>
                <a:lnTo>
                  <a:pt x="1014512" y="822993"/>
                </a:lnTo>
                <a:lnTo>
                  <a:pt x="1010560" y="864244"/>
                </a:lnTo>
                <a:lnTo>
                  <a:pt x="1010560" y="1078486"/>
                </a:lnTo>
                <a:lnTo>
                  <a:pt x="1008612" y="1060919"/>
                </a:lnTo>
                <a:lnTo>
                  <a:pt x="998177" y="1022030"/>
                </a:lnTo>
                <a:lnTo>
                  <a:pt x="970651" y="942590"/>
                </a:lnTo>
                <a:lnTo>
                  <a:pt x="959619" y="903027"/>
                </a:lnTo>
                <a:lnTo>
                  <a:pt x="954449" y="864227"/>
                </a:lnTo>
                <a:close/>
              </a:path>
              <a:path w="1319530" h="1288414">
                <a:moveTo>
                  <a:pt x="1077997" y="443318"/>
                </a:moveTo>
                <a:lnTo>
                  <a:pt x="1086514" y="425256"/>
                </a:lnTo>
                <a:lnTo>
                  <a:pt x="1105768" y="415678"/>
                </a:lnTo>
                <a:lnTo>
                  <a:pt x="1128123" y="422051"/>
                </a:lnTo>
                <a:lnTo>
                  <a:pt x="1137762" y="441464"/>
                </a:lnTo>
                <a:lnTo>
                  <a:pt x="1129181" y="459659"/>
                </a:lnTo>
                <a:lnTo>
                  <a:pt x="1110003" y="469136"/>
                </a:lnTo>
                <a:lnTo>
                  <a:pt x="1087854" y="462394"/>
                </a:lnTo>
                <a:lnTo>
                  <a:pt x="1077997" y="443318"/>
                </a:lnTo>
                <a:close/>
              </a:path>
              <a:path w="1319530" h="1288414">
                <a:moveTo>
                  <a:pt x="1087855" y="462394"/>
                </a:moveTo>
                <a:lnTo>
                  <a:pt x="1110003" y="469136"/>
                </a:lnTo>
                <a:lnTo>
                  <a:pt x="1129181" y="459659"/>
                </a:lnTo>
                <a:lnTo>
                  <a:pt x="1137762" y="441464"/>
                </a:lnTo>
                <a:lnTo>
                  <a:pt x="1137762" y="496332"/>
                </a:lnTo>
                <a:lnTo>
                  <a:pt x="1110003" y="477651"/>
                </a:lnTo>
                <a:lnTo>
                  <a:pt x="1087855" y="462394"/>
                </a:lnTo>
                <a:close/>
              </a:path>
              <a:path w="1319530" h="1288414">
                <a:moveTo>
                  <a:pt x="0" y="607012"/>
                </a:moveTo>
                <a:lnTo>
                  <a:pt x="8150" y="556611"/>
                </a:lnTo>
                <a:lnTo>
                  <a:pt x="26963" y="510116"/>
                </a:lnTo>
                <a:lnTo>
                  <a:pt x="57555" y="470143"/>
                </a:lnTo>
                <a:lnTo>
                  <a:pt x="87532" y="444634"/>
                </a:lnTo>
                <a:lnTo>
                  <a:pt x="119923" y="422663"/>
                </a:lnTo>
                <a:lnTo>
                  <a:pt x="154023" y="403234"/>
                </a:lnTo>
                <a:lnTo>
                  <a:pt x="189126" y="385354"/>
                </a:lnTo>
                <a:lnTo>
                  <a:pt x="224822" y="369086"/>
                </a:lnTo>
                <a:lnTo>
                  <a:pt x="262310" y="351023"/>
                </a:lnTo>
                <a:lnTo>
                  <a:pt x="296125" y="328302"/>
                </a:lnTo>
                <a:lnTo>
                  <a:pt x="320800" y="298059"/>
                </a:lnTo>
                <a:lnTo>
                  <a:pt x="336694" y="256429"/>
                </a:lnTo>
                <a:lnTo>
                  <a:pt x="345170" y="212979"/>
                </a:lnTo>
                <a:lnTo>
                  <a:pt x="350584" y="169279"/>
                </a:lnTo>
                <a:lnTo>
                  <a:pt x="357293" y="126902"/>
                </a:lnTo>
                <a:lnTo>
                  <a:pt x="369653" y="87417"/>
                </a:lnTo>
                <a:lnTo>
                  <a:pt x="392022" y="52396"/>
                </a:lnTo>
                <a:lnTo>
                  <a:pt x="428756" y="23408"/>
                </a:lnTo>
                <a:lnTo>
                  <a:pt x="474202" y="5460"/>
                </a:lnTo>
                <a:lnTo>
                  <a:pt x="521103" y="0"/>
                </a:lnTo>
                <a:lnTo>
                  <a:pt x="568340" y="4938"/>
                </a:lnTo>
                <a:lnTo>
                  <a:pt x="614793" y="18186"/>
                </a:lnTo>
                <a:lnTo>
                  <a:pt x="659342" y="37654"/>
                </a:lnTo>
                <a:lnTo>
                  <a:pt x="704153" y="62228"/>
                </a:lnTo>
                <a:lnTo>
                  <a:pt x="746978" y="89379"/>
                </a:lnTo>
                <a:lnTo>
                  <a:pt x="788099" y="118742"/>
                </a:lnTo>
                <a:lnTo>
                  <a:pt x="827798" y="149949"/>
                </a:lnTo>
                <a:lnTo>
                  <a:pt x="866358" y="182635"/>
                </a:lnTo>
                <a:lnTo>
                  <a:pt x="904062" y="216433"/>
                </a:lnTo>
                <a:lnTo>
                  <a:pt x="941191" y="250976"/>
                </a:lnTo>
                <a:lnTo>
                  <a:pt x="1014860" y="320834"/>
                </a:lnTo>
                <a:lnTo>
                  <a:pt x="1051963" y="355415"/>
                </a:lnTo>
                <a:lnTo>
                  <a:pt x="1089624" y="389276"/>
                </a:lnTo>
                <a:lnTo>
                  <a:pt x="1128123" y="422051"/>
                </a:lnTo>
                <a:lnTo>
                  <a:pt x="1105768" y="415678"/>
                </a:lnTo>
                <a:lnTo>
                  <a:pt x="1086514" y="425256"/>
                </a:lnTo>
                <a:lnTo>
                  <a:pt x="1077997" y="443318"/>
                </a:lnTo>
                <a:lnTo>
                  <a:pt x="1077997" y="453967"/>
                </a:lnTo>
                <a:lnTo>
                  <a:pt x="1050547" y="430500"/>
                </a:lnTo>
                <a:lnTo>
                  <a:pt x="1014018" y="397319"/>
                </a:lnTo>
                <a:lnTo>
                  <a:pt x="977989" y="363270"/>
                </a:lnTo>
                <a:lnTo>
                  <a:pt x="906328" y="294240"/>
                </a:lnTo>
                <a:lnTo>
                  <a:pt x="870142" y="260096"/>
                </a:lnTo>
                <a:lnTo>
                  <a:pt x="833349" y="226757"/>
                </a:lnTo>
                <a:lnTo>
                  <a:pt x="795674" y="194641"/>
                </a:lnTo>
                <a:lnTo>
                  <a:pt x="756838" y="164166"/>
                </a:lnTo>
                <a:lnTo>
                  <a:pt x="716565" y="135751"/>
                </a:lnTo>
                <a:lnTo>
                  <a:pt x="674578" y="109814"/>
                </a:lnTo>
                <a:lnTo>
                  <a:pt x="630601" y="86773"/>
                </a:lnTo>
                <a:lnTo>
                  <a:pt x="591203" y="71257"/>
                </a:lnTo>
                <a:lnTo>
                  <a:pt x="549635" y="61501"/>
                </a:lnTo>
                <a:lnTo>
                  <a:pt x="508749" y="59355"/>
                </a:lnTo>
                <a:lnTo>
                  <a:pt x="471398" y="66673"/>
                </a:lnTo>
                <a:lnTo>
                  <a:pt x="440435" y="85306"/>
                </a:lnTo>
                <a:lnTo>
                  <a:pt x="418712" y="117106"/>
                </a:lnTo>
                <a:lnTo>
                  <a:pt x="409083" y="163926"/>
                </a:lnTo>
                <a:lnTo>
                  <a:pt x="404512" y="215053"/>
                </a:lnTo>
                <a:lnTo>
                  <a:pt x="394181" y="265901"/>
                </a:lnTo>
                <a:lnTo>
                  <a:pt x="376049" y="313648"/>
                </a:lnTo>
                <a:lnTo>
                  <a:pt x="348073" y="355471"/>
                </a:lnTo>
                <a:lnTo>
                  <a:pt x="308212" y="388546"/>
                </a:lnTo>
                <a:lnTo>
                  <a:pt x="268613" y="409468"/>
                </a:lnTo>
                <a:lnTo>
                  <a:pt x="224484" y="430044"/>
                </a:lnTo>
                <a:lnTo>
                  <a:pt x="179815" y="451776"/>
                </a:lnTo>
                <a:lnTo>
                  <a:pt x="137442" y="476722"/>
                </a:lnTo>
                <a:lnTo>
                  <a:pt x="100970" y="506571"/>
                </a:lnTo>
                <a:lnTo>
                  <a:pt x="73811" y="543102"/>
                </a:lnTo>
                <a:lnTo>
                  <a:pt x="59378" y="588095"/>
                </a:lnTo>
                <a:lnTo>
                  <a:pt x="57236" y="636110"/>
                </a:lnTo>
                <a:lnTo>
                  <a:pt x="57236" y="806063"/>
                </a:lnTo>
                <a:lnTo>
                  <a:pt x="53914" y="801516"/>
                </a:lnTo>
                <a:lnTo>
                  <a:pt x="28393" y="755505"/>
                </a:lnTo>
                <a:lnTo>
                  <a:pt x="11235" y="709074"/>
                </a:lnTo>
                <a:lnTo>
                  <a:pt x="1399" y="658704"/>
                </a:lnTo>
                <a:lnTo>
                  <a:pt x="0" y="607012"/>
                </a:lnTo>
                <a:close/>
              </a:path>
              <a:path w="1319530" h="1288414">
                <a:moveTo>
                  <a:pt x="1077997" y="453967"/>
                </a:moveTo>
                <a:lnTo>
                  <a:pt x="1077997" y="443318"/>
                </a:lnTo>
                <a:lnTo>
                  <a:pt x="1087855" y="462394"/>
                </a:lnTo>
                <a:lnTo>
                  <a:pt x="1077997" y="453967"/>
                </a:lnTo>
                <a:close/>
              </a:path>
              <a:path w="1319530" h="1288414">
                <a:moveTo>
                  <a:pt x="1010560" y="1078486"/>
                </a:moveTo>
                <a:lnTo>
                  <a:pt x="1010560" y="864244"/>
                </a:lnTo>
                <a:lnTo>
                  <a:pt x="1018291" y="907661"/>
                </a:lnTo>
                <a:lnTo>
                  <a:pt x="1032102" y="950306"/>
                </a:lnTo>
                <a:lnTo>
                  <a:pt x="1046389" y="989243"/>
                </a:lnTo>
                <a:lnTo>
                  <a:pt x="1062484" y="1041584"/>
                </a:lnTo>
                <a:lnTo>
                  <a:pt x="1070780" y="1093861"/>
                </a:lnTo>
                <a:lnTo>
                  <a:pt x="1066245" y="1145369"/>
                </a:lnTo>
                <a:lnTo>
                  <a:pt x="1043849" y="1195402"/>
                </a:lnTo>
                <a:lnTo>
                  <a:pt x="1012790" y="1232350"/>
                </a:lnTo>
                <a:lnTo>
                  <a:pt x="1012790" y="1098593"/>
                </a:lnTo>
                <a:lnTo>
                  <a:pt x="1010560" y="1078486"/>
                </a:lnTo>
                <a:close/>
              </a:path>
              <a:path w="1319530" h="1288414">
                <a:moveTo>
                  <a:pt x="57236" y="806063"/>
                </a:moveTo>
                <a:lnTo>
                  <a:pt x="57236" y="636110"/>
                </a:lnTo>
                <a:lnTo>
                  <a:pt x="63761" y="681472"/>
                </a:lnTo>
                <a:lnTo>
                  <a:pt x="77874" y="724196"/>
                </a:lnTo>
                <a:lnTo>
                  <a:pt x="98495" y="764298"/>
                </a:lnTo>
                <a:lnTo>
                  <a:pt x="124546" y="801792"/>
                </a:lnTo>
                <a:lnTo>
                  <a:pt x="154948" y="836694"/>
                </a:lnTo>
                <a:lnTo>
                  <a:pt x="188620" y="869019"/>
                </a:lnTo>
                <a:lnTo>
                  <a:pt x="224484" y="898780"/>
                </a:lnTo>
                <a:lnTo>
                  <a:pt x="261462" y="925995"/>
                </a:lnTo>
                <a:lnTo>
                  <a:pt x="304701" y="955626"/>
                </a:lnTo>
                <a:lnTo>
                  <a:pt x="348558" y="984619"/>
                </a:lnTo>
                <a:lnTo>
                  <a:pt x="392879" y="1013089"/>
                </a:lnTo>
                <a:lnTo>
                  <a:pt x="437510" y="1041153"/>
                </a:lnTo>
                <a:lnTo>
                  <a:pt x="571730" y="1124062"/>
                </a:lnTo>
                <a:lnTo>
                  <a:pt x="608778" y="1146650"/>
                </a:lnTo>
                <a:lnTo>
                  <a:pt x="649123" y="1169726"/>
                </a:lnTo>
                <a:lnTo>
                  <a:pt x="691976" y="1191557"/>
                </a:lnTo>
                <a:lnTo>
                  <a:pt x="736545" y="1210411"/>
                </a:lnTo>
                <a:lnTo>
                  <a:pt x="782041" y="1224556"/>
                </a:lnTo>
                <a:lnTo>
                  <a:pt x="827673" y="1232259"/>
                </a:lnTo>
                <a:lnTo>
                  <a:pt x="872650" y="1231787"/>
                </a:lnTo>
                <a:lnTo>
                  <a:pt x="916182" y="1221409"/>
                </a:lnTo>
                <a:lnTo>
                  <a:pt x="957479" y="1199391"/>
                </a:lnTo>
                <a:lnTo>
                  <a:pt x="990253" y="1168324"/>
                </a:lnTo>
                <a:lnTo>
                  <a:pt x="1012790" y="1098593"/>
                </a:lnTo>
                <a:lnTo>
                  <a:pt x="1012790" y="1232350"/>
                </a:lnTo>
                <a:lnTo>
                  <a:pt x="977303" y="1259045"/>
                </a:lnTo>
                <a:lnTo>
                  <a:pt x="938157" y="1276560"/>
                </a:lnTo>
                <a:lnTo>
                  <a:pt x="896245" y="1285879"/>
                </a:lnTo>
                <a:lnTo>
                  <a:pt x="852429" y="1288006"/>
                </a:lnTo>
                <a:lnTo>
                  <a:pt x="807572" y="1283945"/>
                </a:lnTo>
                <a:lnTo>
                  <a:pt x="762537" y="1274702"/>
                </a:lnTo>
                <a:lnTo>
                  <a:pt x="718185" y="1261281"/>
                </a:lnTo>
                <a:lnTo>
                  <a:pt x="675378" y="1244687"/>
                </a:lnTo>
                <a:lnTo>
                  <a:pt x="634979" y="1225925"/>
                </a:lnTo>
                <a:lnTo>
                  <a:pt x="597851" y="1206000"/>
                </a:lnTo>
                <a:lnTo>
                  <a:pt x="552555" y="1179595"/>
                </a:lnTo>
                <a:lnTo>
                  <a:pt x="507451" y="1152444"/>
                </a:lnTo>
                <a:lnTo>
                  <a:pt x="462551" y="1124695"/>
                </a:lnTo>
                <a:lnTo>
                  <a:pt x="417869" y="1096495"/>
                </a:lnTo>
                <a:lnTo>
                  <a:pt x="373416" y="1067992"/>
                </a:lnTo>
                <a:lnTo>
                  <a:pt x="285247" y="1010668"/>
                </a:lnTo>
                <a:lnTo>
                  <a:pt x="241907" y="981612"/>
                </a:lnTo>
                <a:lnTo>
                  <a:pt x="199274" y="950812"/>
                </a:lnTo>
                <a:lnTo>
                  <a:pt x="158254" y="917835"/>
                </a:lnTo>
                <a:lnTo>
                  <a:pt x="119750" y="882248"/>
                </a:lnTo>
                <a:lnTo>
                  <a:pt x="84669" y="843619"/>
                </a:lnTo>
                <a:lnTo>
                  <a:pt x="57236" y="806063"/>
                </a:lnTo>
                <a:close/>
              </a:path>
            </a:pathLst>
          </a:custGeom>
          <a:solidFill>
            <a:srgbClr val="FF72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90108" y="2666885"/>
            <a:ext cx="300355" cy="118110"/>
          </a:xfrm>
          <a:custGeom>
            <a:avLst/>
            <a:gdLst/>
            <a:ahLst/>
            <a:cxnLst/>
            <a:rect l="l" t="t" r="r" b="b"/>
            <a:pathLst>
              <a:path w="300355" h="118110">
                <a:moveTo>
                  <a:pt x="0" y="20670"/>
                </a:moveTo>
                <a:lnTo>
                  <a:pt x="11878" y="3470"/>
                </a:lnTo>
                <a:lnTo>
                  <a:pt x="34268" y="0"/>
                </a:lnTo>
                <a:lnTo>
                  <a:pt x="182197" y="37514"/>
                </a:lnTo>
                <a:lnTo>
                  <a:pt x="280824" y="62451"/>
                </a:lnTo>
                <a:lnTo>
                  <a:pt x="298485" y="76164"/>
                </a:lnTo>
                <a:lnTo>
                  <a:pt x="299960" y="96768"/>
                </a:lnTo>
                <a:lnTo>
                  <a:pt x="288084" y="113975"/>
                </a:lnTo>
                <a:lnTo>
                  <a:pt x="265696" y="117495"/>
                </a:lnTo>
                <a:lnTo>
                  <a:pt x="19129" y="54930"/>
                </a:lnTo>
                <a:lnTo>
                  <a:pt x="1470" y="41266"/>
                </a:lnTo>
                <a:lnTo>
                  <a:pt x="0" y="2067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91928" y="2459473"/>
            <a:ext cx="311785" cy="100965"/>
          </a:xfrm>
          <a:custGeom>
            <a:avLst/>
            <a:gdLst/>
            <a:ahLst/>
            <a:cxnLst/>
            <a:rect l="l" t="t" r="r" b="b"/>
            <a:pathLst>
              <a:path w="311785" h="100964">
                <a:moveTo>
                  <a:pt x="0" y="77836"/>
                </a:moveTo>
                <a:lnTo>
                  <a:pt x="1521" y="57757"/>
                </a:lnTo>
                <a:lnTo>
                  <a:pt x="19450" y="45585"/>
                </a:lnTo>
                <a:lnTo>
                  <a:pt x="174044" y="18277"/>
                </a:lnTo>
                <a:lnTo>
                  <a:pt x="277136" y="0"/>
                </a:lnTo>
                <a:lnTo>
                  <a:pt x="299732" y="5059"/>
                </a:lnTo>
                <a:lnTo>
                  <a:pt x="311717" y="22778"/>
                </a:lnTo>
                <a:lnTo>
                  <a:pt x="310195" y="42869"/>
                </a:lnTo>
                <a:lnTo>
                  <a:pt x="292264" y="55044"/>
                </a:lnTo>
                <a:lnTo>
                  <a:pt x="34578" y="100515"/>
                </a:lnTo>
                <a:lnTo>
                  <a:pt x="11985" y="95522"/>
                </a:lnTo>
                <a:lnTo>
                  <a:pt x="0" y="7783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09658" y="2818904"/>
            <a:ext cx="264795" cy="216535"/>
          </a:xfrm>
          <a:custGeom>
            <a:avLst/>
            <a:gdLst/>
            <a:ahLst/>
            <a:cxnLst/>
            <a:rect l="l" t="t" r="r" b="b"/>
            <a:pathLst>
              <a:path w="264794" h="216535">
                <a:moveTo>
                  <a:pt x="0" y="27593"/>
                </a:moveTo>
                <a:lnTo>
                  <a:pt x="8526" y="9522"/>
                </a:lnTo>
                <a:lnTo>
                  <a:pt x="27774" y="0"/>
                </a:lnTo>
                <a:lnTo>
                  <a:pt x="50104" y="6502"/>
                </a:lnTo>
                <a:lnTo>
                  <a:pt x="254923" y="169355"/>
                </a:lnTo>
                <a:lnTo>
                  <a:pt x="264759" y="188494"/>
                </a:lnTo>
                <a:lnTo>
                  <a:pt x="256233" y="206564"/>
                </a:lnTo>
                <a:lnTo>
                  <a:pt x="236984" y="216087"/>
                </a:lnTo>
                <a:lnTo>
                  <a:pt x="214654" y="209584"/>
                </a:lnTo>
                <a:lnTo>
                  <a:pt x="9836" y="46731"/>
                </a:lnTo>
                <a:lnTo>
                  <a:pt x="0" y="2759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90492" y="4196183"/>
            <a:ext cx="154305" cy="290195"/>
          </a:xfrm>
          <a:custGeom>
            <a:avLst/>
            <a:gdLst/>
            <a:ahLst/>
            <a:cxnLst/>
            <a:rect l="l" t="t" r="r" b="b"/>
            <a:pathLst>
              <a:path w="154304" h="290195">
                <a:moveTo>
                  <a:pt x="0" y="269952"/>
                </a:moveTo>
                <a:lnTo>
                  <a:pt x="656" y="246697"/>
                </a:lnTo>
                <a:lnTo>
                  <a:pt x="104091" y="14327"/>
                </a:lnTo>
                <a:lnTo>
                  <a:pt x="120158" y="0"/>
                </a:lnTo>
                <a:lnTo>
                  <a:pt x="139846" y="3643"/>
                </a:lnTo>
                <a:lnTo>
                  <a:pt x="153959" y="19808"/>
                </a:lnTo>
                <a:lnTo>
                  <a:pt x="153302" y="43045"/>
                </a:lnTo>
                <a:lnTo>
                  <a:pt x="49867" y="275529"/>
                </a:lnTo>
                <a:lnTo>
                  <a:pt x="33800" y="289839"/>
                </a:lnTo>
                <a:lnTo>
                  <a:pt x="14112" y="286156"/>
                </a:lnTo>
                <a:lnTo>
                  <a:pt x="0" y="26995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49735" y="4226821"/>
            <a:ext cx="58419" cy="317500"/>
          </a:xfrm>
          <a:custGeom>
            <a:avLst/>
            <a:gdLst/>
            <a:ahLst/>
            <a:cxnLst/>
            <a:rect l="l" t="t" r="r" b="b"/>
            <a:pathLst>
              <a:path w="58420" h="317500">
                <a:moveTo>
                  <a:pt x="0" y="27564"/>
                </a:moveTo>
                <a:lnTo>
                  <a:pt x="8771" y="6875"/>
                </a:lnTo>
                <a:lnTo>
                  <a:pt x="28307" y="0"/>
                </a:lnTo>
                <a:lnTo>
                  <a:pt x="47929" y="6907"/>
                </a:lnTo>
                <a:lnTo>
                  <a:pt x="56957" y="27564"/>
                </a:lnTo>
                <a:lnTo>
                  <a:pt x="58096" y="289337"/>
                </a:lnTo>
                <a:lnTo>
                  <a:pt x="49260" y="310042"/>
                </a:lnTo>
                <a:lnTo>
                  <a:pt x="29703" y="316944"/>
                </a:lnTo>
                <a:lnTo>
                  <a:pt x="10102" y="310042"/>
                </a:lnTo>
                <a:lnTo>
                  <a:pt x="1139" y="289337"/>
                </a:lnTo>
                <a:lnTo>
                  <a:pt x="0" y="2756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58865" y="4095483"/>
            <a:ext cx="253826" cy="2294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34732" y="1947438"/>
            <a:ext cx="361315" cy="361315"/>
          </a:xfrm>
          <a:custGeom>
            <a:avLst/>
            <a:gdLst/>
            <a:ahLst/>
            <a:cxnLst/>
            <a:rect l="l" t="t" r="r" b="b"/>
            <a:pathLst>
              <a:path w="361315" h="361314">
                <a:moveTo>
                  <a:pt x="0" y="180631"/>
                </a:moveTo>
                <a:lnTo>
                  <a:pt x="6450" y="132587"/>
                </a:lnTo>
                <a:lnTo>
                  <a:pt x="24655" y="89431"/>
                </a:lnTo>
                <a:lnTo>
                  <a:pt x="52891" y="52878"/>
                </a:lnTo>
                <a:lnTo>
                  <a:pt x="89437" y="24645"/>
                </a:lnTo>
                <a:lnTo>
                  <a:pt x="132569" y="6447"/>
                </a:lnTo>
                <a:lnTo>
                  <a:pt x="180565" y="0"/>
                </a:lnTo>
                <a:lnTo>
                  <a:pt x="228567" y="6447"/>
                </a:lnTo>
                <a:lnTo>
                  <a:pt x="271702" y="24645"/>
                </a:lnTo>
                <a:lnTo>
                  <a:pt x="308249" y="52878"/>
                </a:lnTo>
                <a:lnTo>
                  <a:pt x="336486" y="89431"/>
                </a:lnTo>
                <a:lnTo>
                  <a:pt x="354691" y="132587"/>
                </a:lnTo>
                <a:lnTo>
                  <a:pt x="361142" y="180631"/>
                </a:lnTo>
                <a:lnTo>
                  <a:pt x="354691" y="228635"/>
                </a:lnTo>
                <a:lnTo>
                  <a:pt x="336486" y="271780"/>
                </a:lnTo>
                <a:lnTo>
                  <a:pt x="308249" y="308340"/>
                </a:lnTo>
                <a:lnTo>
                  <a:pt x="271702" y="336591"/>
                </a:lnTo>
                <a:lnTo>
                  <a:pt x="228567" y="354806"/>
                </a:lnTo>
                <a:lnTo>
                  <a:pt x="180565" y="361261"/>
                </a:lnTo>
                <a:lnTo>
                  <a:pt x="132569" y="354806"/>
                </a:lnTo>
                <a:lnTo>
                  <a:pt x="89437" y="336591"/>
                </a:lnTo>
                <a:lnTo>
                  <a:pt x="52891" y="308340"/>
                </a:lnTo>
                <a:lnTo>
                  <a:pt x="24655" y="271780"/>
                </a:lnTo>
                <a:lnTo>
                  <a:pt x="6450" y="228635"/>
                </a:lnTo>
                <a:lnTo>
                  <a:pt x="0" y="180631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67573" y="3348154"/>
            <a:ext cx="295910" cy="392430"/>
          </a:xfrm>
          <a:custGeom>
            <a:avLst/>
            <a:gdLst/>
            <a:ahLst/>
            <a:cxnLst/>
            <a:rect l="l" t="t" r="r" b="b"/>
            <a:pathLst>
              <a:path w="295909" h="392429">
                <a:moveTo>
                  <a:pt x="0" y="0"/>
                </a:moveTo>
                <a:lnTo>
                  <a:pt x="0" y="392145"/>
                </a:lnTo>
                <a:lnTo>
                  <a:pt x="295459" y="392145"/>
                </a:lnTo>
                <a:lnTo>
                  <a:pt x="295459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07928" y="3348154"/>
            <a:ext cx="295910" cy="392430"/>
          </a:xfrm>
          <a:custGeom>
            <a:avLst/>
            <a:gdLst/>
            <a:ahLst/>
            <a:cxnLst/>
            <a:rect l="l" t="t" r="r" b="b"/>
            <a:pathLst>
              <a:path w="295909" h="392429">
                <a:moveTo>
                  <a:pt x="0" y="0"/>
                </a:moveTo>
                <a:lnTo>
                  <a:pt x="0" y="392145"/>
                </a:lnTo>
                <a:lnTo>
                  <a:pt x="295494" y="392145"/>
                </a:lnTo>
                <a:lnTo>
                  <a:pt x="295494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38259" y="3348154"/>
            <a:ext cx="295910" cy="392430"/>
          </a:xfrm>
          <a:custGeom>
            <a:avLst/>
            <a:gdLst/>
            <a:ahLst/>
            <a:cxnLst/>
            <a:rect l="l" t="t" r="r" b="b"/>
            <a:pathLst>
              <a:path w="295909" h="392429">
                <a:moveTo>
                  <a:pt x="0" y="0"/>
                </a:moveTo>
                <a:lnTo>
                  <a:pt x="0" y="392145"/>
                </a:lnTo>
                <a:lnTo>
                  <a:pt x="295494" y="392145"/>
                </a:lnTo>
                <a:lnTo>
                  <a:pt x="295494" y="0"/>
                </a:lnTo>
                <a:lnTo>
                  <a:pt x="0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054" y="3348154"/>
            <a:ext cx="0" cy="392430"/>
          </a:xfrm>
          <a:custGeom>
            <a:avLst/>
            <a:gdLst/>
            <a:ahLst/>
            <a:cxnLst/>
            <a:rect l="l" t="t" r="r" b="b"/>
            <a:pathLst>
              <a:path h="392429">
                <a:moveTo>
                  <a:pt x="0" y="0"/>
                </a:moveTo>
                <a:lnTo>
                  <a:pt x="0" y="392145"/>
                </a:lnTo>
              </a:path>
            </a:pathLst>
          </a:custGeom>
          <a:ln w="74108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9226" y="2302091"/>
            <a:ext cx="418465" cy="418465"/>
          </a:xfrm>
          <a:custGeom>
            <a:avLst/>
            <a:gdLst/>
            <a:ahLst/>
            <a:cxnLst/>
            <a:rect l="l" t="t" r="r" b="b"/>
            <a:pathLst>
              <a:path w="418465" h="418464">
                <a:moveTo>
                  <a:pt x="0" y="209121"/>
                </a:moveTo>
                <a:lnTo>
                  <a:pt x="6898" y="162682"/>
                </a:lnTo>
                <a:lnTo>
                  <a:pt x="22978" y="118742"/>
                </a:lnTo>
                <a:lnTo>
                  <a:pt x="47325" y="79113"/>
                </a:lnTo>
                <a:lnTo>
                  <a:pt x="79020" y="45610"/>
                </a:lnTo>
                <a:lnTo>
                  <a:pt x="117147" y="20047"/>
                </a:lnTo>
                <a:lnTo>
                  <a:pt x="160790" y="4239"/>
                </a:lnTo>
                <a:lnTo>
                  <a:pt x="209033" y="0"/>
                </a:lnTo>
                <a:lnTo>
                  <a:pt x="255452" y="6901"/>
                </a:lnTo>
                <a:lnTo>
                  <a:pt x="299374" y="22988"/>
                </a:lnTo>
                <a:lnTo>
                  <a:pt x="339022" y="47378"/>
                </a:lnTo>
                <a:lnTo>
                  <a:pt x="372474" y="79053"/>
                </a:lnTo>
                <a:lnTo>
                  <a:pt x="398026" y="117197"/>
                </a:lnTo>
                <a:lnTo>
                  <a:pt x="413828" y="160858"/>
                </a:lnTo>
                <a:lnTo>
                  <a:pt x="418066" y="209121"/>
                </a:lnTo>
                <a:lnTo>
                  <a:pt x="411102" y="257408"/>
                </a:lnTo>
                <a:lnTo>
                  <a:pt x="395007" y="301058"/>
                </a:lnTo>
                <a:lnTo>
                  <a:pt x="370681" y="339174"/>
                </a:lnTo>
                <a:lnTo>
                  <a:pt x="361108" y="348755"/>
                </a:lnTo>
                <a:lnTo>
                  <a:pt x="361108" y="209121"/>
                </a:lnTo>
                <a:lnTo>
                  <a:pt x="352193" y="162184"/>
                </a:lnTo>
                <a:lnTo>
                  <a:pt x="330740" y="119908"/>
                </a:lnTo>
                <a:lnTo>
                  <a:pt x="298536" y="85886"/>
                </a:lnTo>
                <a:lnTo>
                  <a:pt x="257371" y="63712"/>
                </a:lnTo>
                <a:lnTo>
                  <a:pt x="209031" y="56981"/>
                </a:lnTo>
                <a:lnTo>
                  <a:pt x="167247" y="63605"/>
                </a:lnTo>
                <a:lnTo>
                  <a:pt x="104568" y="100502"/>
                </a:lnTo>
                <a:lnTo>
                  <a:pt x="69747" y="158762"/>
                </a:lnTo>
                <a:lnTo>
                  <a:pt x="62783" y="192090"/>
                </a:lnTo>
                <a:lnTo>
                  <a:pt x="62783" y="355482"/>
                </a:lnTo>
                <a:lnTo>
                  <a:pt x="45591" y="339198"/>
                </a:lnTo>
                <a:lnTo>
                  <a:pt x="20039" y="301048"/>
                </a:lnTo>
                <a:lnTo>
                  <a:pt x="4238" y="257384"/>
                </a:lnTo>
                <a:lnTo>
                  <a:pt x="0" y="209121"/>
                </a:lnTo>
                <a:close/>
              </a:path>
              <a:path w="418465" h="418464">
                <a:moveTo>
                  <a:pt x="209033" y="361375"/>
                </a:moveTo>
                <a:lnTo>
                  <a:pt x="255950" y="352401"/>
                </a:lnTo>
                <a:lnTo>
                  <a:pt x="298208" y="330905"/>
                </a:lnTo>
                <a:lnTo>
                  <a:pt x="332216" y="298671"/>
                </a:lnTo>
                <a:lnTo>
                  <a:pt x="354380" y="257482"/>
                </a:lnTo>
                <a:lnTo>
                  <a:pt x="361108" y="209121"/>
                </a:lnTo>
                <a:lnTo>
                  <a:pt x="361108" y="348755"/>
                </a:lnTo>
                <a:lnTo>
                  <a:pt x="338986" y="370882"/>
                </a:lnTo>
                <a:lnTo>
                  <a:pt x="300928" y="395216"/>
                </a:lnTo>
                <a:lnTo>
                  <a:pt x="257299" y="411348"/>
                </a:lnTo>
                <a:lnTo>
                  <a:pt x="236500" y="414368"/>
                </a:lnTo>
                <a:lnTo>
                  <a:pt x="236500" y="390977"/>
                </a:lnTo>
                <a:lnTo>
                  <a:pt x="229617" y="371112"/>
                </a:lnTo>
                <a:lnTo>
                  <a:pt x="209033" y="361375"/>
                </a:lnTo>
                <a:close/>
              </a:path>
              <a:path w="418465" h="418464">
                <a:moveTo>
                  <a:pt x="181522" y="390977"/>
                </a:moveTo>
                <a:lnTo>
                  <a:pt x="188432" y="371112"/>
                </a:lnTo>
                <a:lnTo>
                  <a:pt x="209033" y="361375"/>
                </a:lnTo>
                <a:lnTo>
                  <a:pt x="229617" y="371112"/>
                </a:lnTo>
                <a:lnTo>
                  <a:pt x="236500" y="390977"/>
                </a:lnTo>
                <a:lnTo>
                  <a:pt x="229649" y="410287"/>
                </a:lnTo>
                <a:lnTo>
                  <a:pt x="209031" y="418356"/>
                </a:lnTo>
                <a:lnTo>
                  <a:pt x="188368" y="410287"/>
                </a:lnTo>
                <a:lnTo>
                  <a:pt x="181522" y="390977"/>
                </a:lnTo>
                <a:close/>
              </a:path>
              <a:path w="418465" h="418464">
                <a:moveTo>
                  <a:pt x="209031" y="418356"/>
                </a:moveTo>
                <a:lnTo>
                  <a:pt x="229649" y="410287"/>
                </a:lnTo>
                <a:lnTo>
                  <a:pt x="236500" y="390977"/>
                </a:lnTo>
                <a:lnTo>
                  <a:pt x="236500" y="414368"/>
                </a:lnTo>
                <a:lnTo>
                  <a:pt x="209031" y="418356"/>
                </a:lnTo>
                <a:close/>
              </a:path>
              <a:path w="418465" h="418464">
                <a:moveTo>
                  <a:pt x="62783" y="355482"/>
                </a:moveTo>
                <a:lnTo>
                  <a:pt x="62783" y="226182"/>
                </a:lnTo>
                <a:lnTo>
                  <a:pt x="69747" y="259514"/>
                </a:lnTo>
                <a:lnTo>
                  <a:pt x="83675" y="290559"/>
                </a:lnTo>
                <a:lnTo>
                  <a:pt x="104568" y="317794"/>
                </a:lnTo>
                <a:lnTo>
                  <a:pt x="132425" y="339692"/>
                </a:lnTo>
                <a:lnTo>
                  <a:pt x="167247" y="354727"/>
                </a:lnTo>
                <a:lnTo>
                  <a:pt x="209033" y="361375"/>
                </a:lnTo>
                <a:lnTo>
                  <a:pt x="188432" y="371112"/>
                </a:lnTo>
                <a:lnTo>
                  <a:pt x="181522" y="390977"/>
                </a:lnTo>
                <a:lnTo>
                  <a:pt x="181522" y="414242"/>
                </a:lnTo>
                <a:lnTo>
                  <a:pt x="162614" y="411413"/>
                </a:lnTo>
                <a:lnTo>
                  <a:pt x="118691" y="395296"/>
                </a:lnTo>
                <a:lnTo>
                  <a:pt x="79079" y="370919"/>
                </a:lnTo>
                <a:lnTo>
                  <a:pt x="62783" y="355482"/>
                </a:lnTo>
                <a:close/>
              </a:path>
              <a:path w="418465" h="418464">
                <a:moveTo>
                  <a:pt x="181522" y="414242"/>
                </a:moveTo>
                <a:lnTo>
                  <a:pt x="181522" y="390977"/>
                </a:lnTo>
                <a:lnTo>
                  <a:pt x="188368" y="410287"/>
                </a:lnTo>
                <a:lnTo>
                  <a:pt x="209031" y="418356"/>
                </a:lnTo>
                <a:lnTo>
                  <a:pt x="181522" y="414242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9537" y="918241"/>
            <a:ext cx="916940" cy="795655"/>
          </a:xfrm>
          <a:custGeom>
            <a:avLst/>
            <a:gdLst/>
            <a:ahLst/>
            <a:cxnLst/>
            <a:rect l="l" t="t" r="r" b="b"/>
            <a:pathLst>
              <a:path w="916940" h="795655">
                <a:moveTo>
                  <a:pt x="0" y="332201"/>
                </a:moveTo>
                <a:lnTo>
                  <a:pt x="916692" y="0"/>
                </a:lnTo>
                <a:lnTo>
                  <a:pt x="452126" y="795118"/>
                </a:lnTo>
                <a:lnTo>
                  <a:pt x="0" y="332201"/>
                </a:lnTo>
                <a:close/>
              </a:path>
            </a:pathLst>
          </a:custGeom>
          <a:solidFill>
            <a:srgbClr val="FF72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47691" y="4466585"/>
            <a:ext cx="520065" cy="485140"/>
          </a:xfrm>
          <a:custGeom>
            <a:avLst/>
            <a:gdLst/>
            <a:ahLst/>
            <a:cxnLst/>
            <a:rect l="l" t="t" r="r" b="b"/>
            <a:pathLst>
              <a:path w="520064" h="485139">
                <a:moveTo>
                  <a:pt x="0" y="61415"/>
                </a:moveTo>
                <a:lnTo>
                  <a:pt x="29257" y="33049"/>
                </a:lnTo>
                <a:lnTo>
                  <a:pt x="183384" y="21998"/>
                </a:lnTo>
                <a:lnTo>
                  <a:pt x="491590" y="0"/>
                </a:lnTo>
                <a:lnTo>
                  <a:pt x="504072" y="2758"/>
                </a:lnTo>
                <a:lnTo>
                  <a:pt x="514284" y="11296"/>
                </a:lnTo>
                <a:lnTo>
                  <a:pt x="520024" y="23189"/>
                </a:lnTo>
                <a:lnTo>
                  <a:pt x="519088" y="36012"/>
                </a:lnTo>
                <a:lnTo>
                  <a:pt x="491590" y="104301"/>
                </a:lnTo>
                <a:lnTo>
                  <a:pt x="491590" y="56981"/>
                </a:lnTo>
                <a:lnTo>
                  <a:pt x="464137" y="20855"/>
                </a:lnTo>
                <a:lnTo>
                  <a:pt x="448360" y="60057"/>
                </a:lnTo>
                <a:lnTo>
                  <a:pt x="290998" y="71295"/>
                </a:lnTo>
                <a:lnTo>
                  <a:pt x="82374" y="86228"/>
                </a:lnTo>
                <a:lnTo>
                  <a:pt x="53863" y="47066"/>
                </a:lnTo>
                <a:lnTo>
                  <a:pt x="29257" y="90030"/>
                </a:lnTo>
                <a:lnTo>
                  <a:pt x="29257" y="109623"/>
                </a:lnTo>
                <a:lnTo>
                  <a:pt x="4697" y="75899"/>
                </a:lnTo>
                <a:lnTo>
                  <a:pt x="0" y="61415"/>
                </a:lnTo>
                <a:close/>
              </a:path>
              <a:path w="520064" h="485139">
                <a:moveTo>
                  <a:pt x="448360" y="60057"/>
                </a:moveTo>
                <a:lnTo>
                  <a:pt x="464137" y="20855"/>
                </a:lnTo>
                <a:lnTo>
                  <a:pt x="491590" y="56981"/>
                </a:lnTo>
                <a:lnTo>
                  <a:pt x="448360" y="60057"/>
                </a:lnTo>
                <a:close/>
              </a:path>
              <a:path w="520064" h="485139">
                <a:moveTo>
                  <a:pt x="311287" y="400651"/>
                </a:moveTo>
                <a:lnTo>
                  <a:pt x="448360" y="60057"/>
                </a:lnTo>
                <a:lnTo>
                  <a:pt x="491590" y="56981"/>
                </a:lnTo>
                <a:lnTo>
                  <a:pt x="491590" y="104301"/>
                </a:lnTo>
                <a:lnTo>
                  <a:pt x="347036" y="463294"/>
                </a:lnTo>
                <a:lnTo>
                  <a:pt x="343012" y="444226"/>
                </a:lnTo>
                <a:lnTo>
                  <a:pt x="311287" y="400651"/>
                </a:lnTo>
                <a:close/>
              </a:path>
              <a:path w="520064" h="485139">
                <a:moveTo>
                  <a:pt x="330920" y="481512"/>
                </a:moveTo>
                <a:lnTo>
                  <a:pt x="345905" y="466107"/>
                </a:lnTo>
                <a:lnTo>
                  <a:pt x="347036" y="463294"/>
                </a:lnTo>
                <a:lnTo>
                  <a:pt x="347480" y="465397"/>
                </a:lnTo>
                <a:lnTo>
                  <a:pt x="334580" y="480766"/>
                </a:lnTo>
                <a:lnTo>
                  <a:pt x="330920" y="481512"/>
                </a:lnTo>
                <a:close/>
              </a:path>
              <a:path w="520064" h="485139">
                <a:moveTo>
                  <a:pt x="290998" y="451064"/>
                </a:moveTo>
                <a:lnTo>
                  <a:pt x="311287" y="400651"/>
                </a:lnTo>
                <a:lnTo>
                  <a:pt x="343012" y="444226"/>
                </a:lnTo>
                <a:lnTo>
                  <a:pt x="347036" y="463294"/>
                </a:lnTo>
                <a:lnTo>
                  <a:pt x="345904" y="466108"/>
                </a:lnTo>
                <a:lnTo>
                  <a:pt x="330920" y="481512"/>
                </a:lnTo>
                <a:lnTo>
                  <a:pt x="322755" y="483178"/>
                </a:lnTo>
                <a:lnTo>
                  <a:pt x="311604" y="483819"/>
                </a:lnTo>
                <a:lnTo>
                  <a:pt x="293846" y="472945"/>
                </a:lnTo>
                <a:lnTo>
                  <a:pt x="291776" y="470102"/>
                </a:lnTo>
                <a:lnTo>
                  <a:pt x="290998" y="451064"/>
                </a:lnTo>
                <a:close/>
              </a:path>
              <a:path w="520064" h="485139">
                <a:moveTo>
                  <a:pt x="345904" y="466107"/>
                </a:moveTo>
                <a:close/>
              </a:path>
              <a:path w="520064" h="485139">
                <a:moveTo>
                  <a:pt x="322755" y="483178"/>
                </a:moveTo>
                <a:lnTo>
                  <a:pt x="330920" y="481512"/>
                </a:lnTo>
                <a:lnTo>
                  <a:pt x="329688" y="482779"/>
                </a:lnTo>
                <a:lnTo>
                  <a:pt x="322755" y="483178"/>
                </a:lnTo>
                <a:close/>
              </a:path>
              <a:path w="520064" h="485139">
                <a:moveTo>
                  <a:pt x="311604" y="483819"/>
                </a:moveTo>
                <a:lnTo>
                  <a:pt x="322755" y="483178"/>
                </a:lnTo>
                <a:lnTo>
                  <a:pt x="313605" y="485044"/>
                </a:lnTo>
                <a:lnTo>
                  <a:pt x="311604" y="483819"/>
                </a:lnTo>
                <a:close/>
              </a:path>
              <a:path w="520064" h="485139">
                <a:moveTo>
                  <a:pt x="291776" y="470102"/>
                </a:moveTo>
                <a:lnTo>
                  <a:pt x="293846" y="472945"/>
                </a:lnTo>
                <a:lnTo>
                  <a:pt x="311604" y="483819"/>
                </a:lnTo>
                <a:lnTo>
                  <a:pt x="308225" y="484013"/>
                </a:lnTo>
                <a:lnTo>
                  <a:pt x="291875" y="472533"/>
                </a:lnTo>
                <a:lnTo>
                  <a:pt x="291776" y="470102"/>
                </a:lnTo>
                <a:close/>
              </a:path>
              <a:path w="520064" h="485139">
                <a:moveTo>
                  <a:pt x="29257" y="109623"/>
                </a:moveTo>
                <a:lnTo>
                  <a:pt x="29257" y="90030"/>
                </a:lnTo>
                <a:lnTo>
                  <a:pt x="82374" y="86228"/>
                </a:lnTo>
                <a:lnTo>
                  <a:pt x="311287" y="400651"/>
                </a:lnTo>
                <a:lnTo>
                  <a:pt x="290998" y="451064"/>
                </a:lnTo>
                <a:lnTo>
                  <a:pt x="290998" y="469034"/>
                </a:lnTo>
                <a:lnTo>
                  <a:pt x="29257" y="109623"/>
                </a:lnTo>
                <a:close/>
              </a:path>
              <a:path w="520064" h="485139">
                <a:moveTo>
                  <a:pt x="290998" y="469034"/>
                </a:moveTo>
                <a:lnTo>
                  <a:pt x="290998" y="451064"/>
                </a:lnTo>
                <a:lnTo>
                  <a:pt x="291776" y="470102"/>
                </a:lnTo>
                <a:lnTo>
                  <a:pt x="290998" y="469034"/>
                </a:lnTo>
                <a:close/>
              </a:path>
              <a:path w="520064" h="485139">
                <a:moveTo>
                  <a:pt x="29257" y="90030"/>
                </a:moveTo>
                <a:lnTo>
                  <a:pt x="53863" y="47066"/>
                </a:lnTo>
                <a:lnTo>
                  <a:pt x="82374" y="86228"/>
                </a:lnTo>
                <a:lnTo>
                  <a:pt x="29257" y="90030"/>
                </a:lnTo>
                <a:close/>
              </a:path>
            </a:pathLst>
          </a:custGeom>
          <a:solidFill>
            <a:srgbClr val="FF72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23690" y="2099579"/>
            <a:ext cx="520065" cy="485140"/>
          </a:xfrm>
          <a:custGeom>
            <a:avLst/>
            <a:gdLst/>
            <a:ahLst/>
            <a:cxnLst/>
            <a:rect l="l" t="t" r="r" b="b"/>
            <a:pathLst>
              <a:path w="520065" h="485139">
                <a:moveTo>
                  <a:pt x="0" y="61415"/>
                </a:moveTo>
                <a:lnTo>
                  <a:pt x="29251" y="33049"/>
                </a:lnTo>
                <a:lnTo>
                  <a:pt x="183368" y="21998"/>
                </a:lnTo>
                <a:lnTo>
                  <a:pt x="491607" y="0"/>
                </a:lnTo>
                <a:lnTo>
                  <a:pt x="504089" y="2758"/>
                </a:lnTo>
                <a:lnTo>
                  <a:pt x="514297" y="11296"/>
                </a:lnTo>
                <a:lnTo>
                  <a:pt x="520026" y="23189"/>
                </a:lnTo>
                <a:lnTo>
                  <a:pt x="519071" y="36012"/>
                </a:lnTo>
                <a:lnTo>
                  <a:pt x="491606" y="104233"/>
                </a:lnTo>
                <a:lnTo>
                  <a:pt x="491606" y="56981"/>
                </a:lnTo>
                <a:lnTo>
                  <a:pt x="464153" y="20855"/>
                </a:lnTo>
                <a:lnTo>
                  <a:pt x="448372" y="60056"/>
                </a:lnTo>
                <a:lnTo>
                  <a:pt x="290969" y="71297"/>
                </a:lnTo>
                <a:lnTo>
                  <a:pt x="82299" y="86233"/>
                </a:lnTo>
                <a:lnTo>
                  <a:pt x="53856" y="47180"/>
                </a:lnTo>
                <a:lnTo>
                  <a:pt x="29251" y="90030"/>
                </a:lnTo>
                <a:lnTo>
                  <a:pt x="29251" y="109683"/>
                </a:lnTo>
                <a:lnTo>
                  <a:pt x="4645" y="75899"/>
                </a:lnTo>
                <a:lnTo>
                  <a:pt x="0" y="61415"/>
                </a:lnTo>
                <a:close/>
              </a:path>
              <a:path w="520065" h="485139">
                <a:moveTo>
                  <a:pt x="448372" y="60056"/>
                </a:moveTo>
                <a:lnTo>
                  <a:pt x="464153" y="20855"/>
                </a:lnTo>
                <a:lnTo>
                  <a:pt x="491606" y="56981"/>
                </a:lnTo>
                <a:lnTo>
                  <a:pt x="448372" y="60056"/>
                </a:lnTo>
                <a:close/>
              </a:path>
              <a:path w="520065" h="485139">
                <a:moveTo>
                  <a:pt x="311273" y="400626"/>
                </a:moveTo>
                <a:lnTo>
                  <a:pt x="448372" y="60056"/>
                </a:lnTo>
                <a:lnTo>
                  <a:pt x="491606" y="56981"/>
                </a:lnTo>
                <a:lnTo>
                  <a:pt x="491606" y="104233"/>
                </a:lnTo>
                <a:lnTo>
                  <a:pt x="347052" y="463300"/>
                </a:lnTo>
                <a:lnTo>
                  <a:pt x="343028" y="444226"/>
                </a:lnTo>
                <a:lnTo>
                  <a:pt x="311273" y="400626"/>
                </a:lnTo>
                <a:close/>
              </a:path>
              <a:path w="520065" h="485139">
                <a:moveTo>
                  <a:pt x="330950" y="481505"/>
                </a:moveTo>
                <a:lnTo>
                  <a:pt x="345876" y="466221"/>
                </a:lnTo>
                <a:lnTo>
                  <a:pt x="347052" y="463300"/>
                </a:lnTo>
                <a:lnTo>
                  <a:pt x="347494" y="465397"/>
                </a:lnTo>
                <a:lnTo>
                  <a:pt x="334578" y="480765"/>
                </a:lnTo>
                <a:lnTo>
                  <a:pt x="330950" y="481505"/>
                </a:lnTo>
                <a:close/>
              </a:path>
              <a:path w="520065" h="485139">
                <a:moveTo>
                  <a:pt x="290969" y="451064"/>
                </a:moveTo>
                <a:lnTo>
                  <a:pt x="311273" y="400626"/>
                </a:lnTo>
                <a:lnTo>
                  <a:pt x="343028" y="444226"/>
                </a:lnTo>
                <a:lnTo>
                  <a:pt x="347052" y="463300"/>
                </a:lnTo>
                <a:lnTo>
                  <a:pt x="345876" y="466221"/>
                </a:lnTo>
                <a:lnTo>
                  <a:pt x="330950" y="481505"/>
                </a:lnTo>
                <a:lnTo>
                  <a:pt x="322495" y="483228"/>
                </a:lnTo>
                <a:lnTo>
                  <a:pt x="311612" y="483837"/>
                </a:lnTo>
                <a:lnTo>
                  <a:pt x="293817" y="472945"/>
                </a:lnTo>
                <a:lnTo>
                  <a:pt x="291747" y="470102"/>
                </a:lnTo>
                <a:lnTo>
                  <a:pt x="290969" y="451064"/>
                </a:lnTo>
                <a:close/>
              </a:path>
              <a:path w="520065" h="485139">
                <a:moveTo>
                  <a:pt x="322495" y="483228"/>
                </a:moveTo>
                <a:lnTo>
                  <a:pt x="330950" y="481505"/>
                </a:lnTo>
                <a:lnTo>
                  <a:pt x="329659" y="482828"/>
                </a:lnTo>
                <a:lnTo>
                  <a:pt x="322495" y="483228"/>
                </a:lnTo>
                <a:close/>
              </a:path>
              <a:path w="520065" h="485139">
                <a:moveTo>
                  <a:pt x="311612" y="483837"/>
                </a:moveTo>
                <a:lnTo>
                  <a:pt x="322495" y="483228"/>
                </a:lnTo>
                <a:lnTo>
                  <a:pt x="313585" y="485044"/>
                </a:lnTo>
                <a:lnTo>
                  <a:pt x="311612" y="483837"/>
                </a:lnTo>
                <a:close/>
              </a:path>
              <a:path w="520065" h="485139">
                <a:moveTo>
                  <a:pt x="291747" y="470102"/>
                </a:moveTo>
                <a:lnTo>
                  <a:pt x="293817" y="472945"/>
                </a:lnTo>
                <a:lnTo>
                  <a:pt x="311612" y="483837"/>
                </a:lnTo>
                <a:lnTo>
                  <a:pt x="308196" y="484028"/>
                </a:lnTo>
                <a:lnTo>
                  <a:pt x="291846" y="472535"/>
                </a:lnTo>
                <a:lnTo>
                  <a:pt x="291747" y="470102"/>
                </a:lnTo>
                <a:close/>
              </a:path>
              <a:path w="520065" h="485139">
                <a:moveTo>
                  <a:pt x="29251" y="109683"/>
                </a:moveTo>
                <a:lnTo>
                  <a:pt x="29251" y="90030"/>
                </a:lnTo>
                <a:lnTo>
                  <a:pt x="82299" y="86233"/>
                </a:lnTo>
                <a:lnTo>
                  <a:pt x="311273" y="400626"/>
                </a:lnTo>
                <a:lnTo>
                  <a:pt x="290969" y="451064"/>
                </a:lnTo>
                <a:lnTo>
                  <a:pt x="290969" y="469034"/>
                </a:lnTo>
                <a:lnTo>
                  <a:pt x="29251" y="109683"/>
                </a:lnTo>
                <a:close/>
              </a:path>
              <a:path w="520065" h="485139">
                <a:moveTo>
                  <a:pt x="290969" y="469034"/>
                </a:moveTo>
                <a:lnTo>
                  <a:pt x="290969" y="451064"/>
                </a:lnTo>
                <a:lnTo>
                  <a:pt x="291747" y="470102"/>
                </a:lnTo>
                <a:lnTo>
                  <a:pt x="290969" y="469034"/>
                </a:lnTo>
                <a:close/>
              </a:path>
              <a:path w="520065" h="485139">
                <a:moveTo>
                  <a:pt x="29251" y="90030"/>
                </a:moveTo>
                <a:lnTo>
                  <a:pt x="53856" y="47180"/>
                </a:lnTo>
                <a:lnTo>
                  <a:pt x="82299" y="86233"/>
                </a:lnTo>
                <a:lnTo>
                  <a:pt x="29251" y="90030"/>
                </a:lnTo>
                <a:close/>
              </a:path>
            </a:pathLst>
          </a:custGeom>
          <a:solidFill>
            <a:srgbClr val="FF72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24274" y="7261800"/>
            <a:ext cx="831850" cy="511175"/>
          </a:xfrm>
          <a:custGeom>
            <a:avLst/>
            <a:gdLst/>
            <a:ahLst/>
            <a:cxnLst/>
            <a:rect l="l" t="t" r="r" b="b"/>
            <a:pathLst>
              <a:path w="831850" h="511175">
                <a:moveTo>
                  <a:pt x="831754" y="263162"/>
                </a:moveTo>
                <a:lnTo>
                  <a:pt x="830648" y="313631"/>
                </a:lnTo>
                <a:lnTo>
                  <a:pt x="825867" y="366455"/>
                </a:lnTo>
                <a:lnTo>
                  <a:pt x="818193" y="420542"/>
                </a:lnTo>
                <a:lnTo>
                  <a:pt x="808409" y="474800"/>
                </a:lnTo>
                <a:lnTo>
                  <a:pt x="800951" y="510599"/>
                </a:lnTo>
                <a:lnTo>
                  <a:pt x="0" y="510599"/>
                </a:lnTo>
                <a:lnTo>
                  <a:pt x="1266" y="435516"/>
                </a:lnTo>
                <a:lnTo>
                  <a:pt x="2902" y="384084"/>
                </a:lnTo>
                <a:lnTo>
                  <a:pt x="6235" y="331578"/>
                </a:lnTo>
                <a:lnTo>
                  <a:pt x="12126" y="279133"/>
                </a:lnTo>
                <a:lnTo>
                  <a:pt x="21439" y="227885"/>
                </a:lnTo>
                <a:lnTo>
                  <a:pt x="35034" y="178969"/>
                </a:lnTo>
                <a:lnTo>
                  <a:pt x="53774" y="133520"/>
                </a:lnTo>
                <a:lnTo>
                  <a:pt x="78521" y="92672"/>
                </a:lnTo>
                <a:lnTo>
                  <a:pt x="110136" y="57561"/>
                </a:lnTo>
                <a:lnTo>
                  <a:pt x="154239" y="25336"/>
                </a:lnTo>
                <a:lnTo>
                  <a:pt x="194628" y="6730"/>
                </a:lnTo>
                <a:lnTo>
                  <a:pt x="232342" y="0"/>
                </a:lnTo>
                <a:lnTo>
                  <a:pt x="268420" y="3400"/>
                </a:lnTo>
                <a:lnTo>
                  <a:pt x="303899" y="15188"/>
                </a:lnTo>
                <a:lnTo>
                  <a:pt x="339819" y="33618"/>
                </a:lnTo>
                <a:lnTo>
                  <a:pt x="377218" y="56947"/>
                </a:lnTo>
                <a:lnTo>
                  <a:pt x="417135" y="83430"/>
                </a:lnTo>
                <a:lnTo>
                  <a:pt x="465317" y="113045"/>
                </a:lnTo>
                <a:lnTo>
                  <a:pt x="505789" y="124956"/>
                </a:lnTo>
                <a:lnTo>
                  <a:pt x="547756" y="122229"/>
                </a:lnTo>
                <a:lnTo>
                  <a:pt x="600423" y="107932"/>
                </a:lnTo>
                <a:lnTo>
                  <a:pt x="640336" y="89246"/>
                </a:lnTo>
                <a:lnTo>
                  <a:pt x="675806" y="72718"/>
                </a:lnTo>
                <a:lnTo>
                  <a:pt x="754777" y="84342"/>
                </a:lnTo>
                <a:lnTo>
                  <a:pt x="805198" y="136799"/>
                </a:lnTo>
                <a:lnTo>
                  <a:pt x="819811" y="173654"/>
                </a:lnTo>
                <a:lnTo>
                  <a:pt x="828402" y="216139"/>
                </a:lnTo>
                <a:lnTo>
                  <a:pt x="831754" y="263162"/>
                </a:lnTo>
                <a:close/>
              </a:path>
            </a:pathLst>
          </a:custGeom>
          <a:solidFill>
            <a:srgbClr val="FF72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95869" y="7232730"/>
            <a:ext cx="890905" cy="539750"/>
          </a:xfrm>
          <a:custGeom>
            <a:avLst/>
            <a:gdLst/>
            <a:ahLst/>
            <a:cxnLst/>
            <a:rect l="l" t="t" r="r" b="b"/>
            <a:pathLst>
              <a:path w="890905" h="539750">
                <a:moveTo>
                  <a:pt x="834275" y="119492"/>
                </a:moveTo>
                <a:lnTo>
                  <a:pt x="834275" y="308845"/>
                </a:lnTo>
                <a:lnTo>
                  <a:pt x="831190" y="258518"/>
                </a:lnTo>
                <a:lnTo>
                  <a:pt x="820774" y="210280"/>
                </a:lnTo>
                <a:lnTo>
                  <a:pt x="797931" y="162426"/>
                </a:lnTo>
                <a:lnTo>
                  <a:pt x="757778" y="132588"/>
                </a:lnTo>
                <a:lnTo>
                  <a:pt x="731337" y="128469"/>
                </a:lnTo>
                <a:lnTo>
                  <a:pt x="704533" y="134201"/>
                </a:lnTo>
                <a:lnTo>
                  <a:pt x="675647" y="146803"/>
                </a:lnTo>
                <a:lnTo>
                  <a:pt x="639615" y="163005"/>
                </a:lnTo>
                <a:lnTo>
                  <a:pt x="600378" y="176248"/>
                </a:lnTo>
                <a:lnTo>
                  <a:pt x="559988" y="183230"/>
                </a:lnTo>
                <a:lnTo>
                  <a:pt x="520496" y="180650"/>
                </a:lnTo>
                <a:lnTo>
                  <a:pt x="484907" y="169264"/>
                </a:lnTo>
                <a:lnTo>
                  <a:pt x="450474" y="152469"/>
                </a:lnTo>
                <a:lnTo>
                  <a:pt x="416927" y="132439"/>
                </a:lnTo>
                <a:lnTo>
                  <a:pt x="384001" y="111350"/>
                </a:lnTo>
                <a:lnTo>
                  <a:pt x="351425" y="91375"/>
                </a:lnTo>
                <a:lnTo>
                  <a:pt x="318933" y="74690"/>
                </a:lnTo>
                <a:lnTo>
                  <a:pt x="286256" y="63469"/>
                </a:lnTo>
                <a:lnTo>
                  <a:pt x="253126" y="59886"/>
                </a:lnTo>
                <a:lnTo>
                  <a:pt x="219275" y="66117"/>
                </a:lnTo>
                <a:lnTo>
                  <a:pt x="184434" y="84336"/>
                </a:lnTo>
                <a:lnTo>
                  <a:pt x="148337" y="116717"/>
                </a:lnTo>
                <a:lnTo>
                  <a:pt x="117949" y="157059"/>
                </a:lnTo>
                <a:lnTo>
                  <a:pt x="95369" y="201690"/>
                </a:lnTo>
                <a:lnTo>
                  <a:pt x="79413" y="249613"/>
                </a:lnTo>
                <a:lnTo>
                  <a:pt x="68896" y="299827"/>
                </a:lnTo>
                <a:lnTo>
                  <a:pt x="62636" y="351333"/>
                </a:lnTo>
                <a:lnTo>
                  <a:pt x="59447" y="403134"/>
                </a:lnTo>
                <a:lnTo>
                  <a:pt x="58145" y="454229"/>
                </a:lnTo>
                <a:lnTo>
                  <a:pt x="57547" y="503620"/>
                </a:lnTo>
                <a:lnTo>
                  <a:pt x="56303" y="539669"/>
                </a:lnTo>
                <a:lnTo>
                  <a:pt x="0" y="539669"/>
                </a:lnTo>
                <a:lnTo>
                  <a:pt x="1413" y="451912"/>
                </a:lnTo>
                <a:lnTo>
                  <a:pt x="3051" y="404577"/>
                </a:lnTo>
                <a:lnTo>
                  <a:pt x="6144" y="357363"/>
                </a:lnTo>
                <a:lnTo>
                  <a:pt x="11341" y="310476"/>
                </a:lnTo>
                <a:lnTo>
                  <a:pt x="19290" y="264119"/>
                </a:lnTo>
                <a:lnTo>
                  <a:pt x="30641" y="218496"/>
                </a:lnTo>
                <a:lnTo>
                  <a:pt x="46042" y="173812"/>
                </a:lnTo>
                <a:lnTo>
                  <a:pt x="66547" y="132587"/>
                </a:lnTo>
                <a:lnTo>
                  <a:pt x="94402" y="93055"/>
                </a:lnTo>
                <a:lnTo>
                  <a:pt x="128479" y="57625"/>
                </a:lnTo>
                <a:lnTo>
                  <a:pt x="167647" y="28701"/>
                </a:lnTo>
                <a:lnTo>
                  <a:pt x="210776" y="8691"/>
                </a:lnTo>
                <a:lnTo>
                  <a:pt x="256737" y="0"/>
                </a:lnTo>
                <a:lnTo>
                  <a:pt x="304400" y="5034"/>
                </a:lnTo>
                <a:lnTo>
                  <a:pt x="350719" y="22032"/>
                </a:lnTo>
                <a:lnTo>
                  <a:pt x="393609" y="45376"/>
                </a:lnTo>
                <a:lnTo>
                  <a:pt x="434813" y="72054"/>
                </a:lnTo>
                <a:lnTo>
                  <a:pt x="476069" y="99053"/>
                </a:lnTo>
                <a:lnTo>
                  <a:pt x="527329" y="120084"/>
                </a:lnTo>
                <a:lnTo>
                  <a:pt x="576271" y="120549"/>
                </a:lnTo>
                <a:lnTo>
                  <a:pt x="625064" y="106248"/>
                </a:lnTo>
                <a:lnTo>
                  <a:pt x="675875" y="82984"/>
                </a:lnTo>
                <a:lnTo>
                  <a:pt x="719677" y="70223"/>
                </a:lnTo>
                <a:lnTo>
                  <a:pt x="761779" y="73664"/>
                </a:lnTo>
                <a:lnTo>
                  <a:pt x="800313" y="90591"/>
                </a:lnTo>
                <a:lnTo>
                  <a:pt x="833406" y="118287"/>
                </a:lnTo>
                <a:lnTo>
                  <a:pt x="834275" y="119492"/>
                </a:lnTo>
                <a:close/>
              </a:path>
              <a:path w="890905" h="539750">
                <a:moveTo>
                  <a:pt x="890597" y="341211"/>
                </a:moveTo>
                <a:lnTo>
                  <a:pt x="886997" y="390367"/>
                </a:lnTo>
                <a:lnTo>
                  <a:pt x="880292" y="439608"/>
                </a:lnTo>
                <a:lnTo>
                  <a:pt x="871181" y="488848"/>
                </a:lnTo>
                <a:lnTo>
                  <a:pt x="860362" y="538000"/>
                </a:lnTo>
                <a:lnTo>
                  <a:pt x="859959" y="539669"/>
                </a:lnTo>
                <a:lnTo>
                  <a:pt x="800169" y="539669"/>
                </a:lnTo>
                <a:lnTo>
                  <a:pt x="806649" y="509774"/>
                </a:lnTo>
                <a:lnTo>
                  <a:pt x="816215" y="461726"/>
                </a:lnTo>
                <a:lnTo>
                  <a:pt x="825120" y="411513"/>
                </a:lnTo>
                <a:lnTo>
                  <a:pt x="831696" y="360198"/>
                </a:lnTo>
                <a:lnTo>
                  <a:pt x="834275" y="308845"/>
                </a:lnTo>
                <a:lnTo>
                  <a:pt x="834275" y="119492"/>
                </a:lnTo>
                <a:lnTo>
                  <a:pt x="859190" y="154037"/>
                </a:lnTo>
                <a:lnTo>
                  <a:pt x="875795" y="195123"/>
                </a:lnTo>
                <a:lnTo>
                  <a:pt x="885694" y="243503"/>
                </a:lnTo>
                <a:lnTo>
                  <a:pt x="890395" y="292227"/>
                </a:lnTo>
                <a:lnTo>
                  <a:pt x="890597" y="341211"/>
                </a:lnTo>
                <a:close/>
              </a:path>
            </a:pathLst>
          </a:custGeom>
          <a:solidFill>
            <a:srgbClr val="FF72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0" y="5826558"/>
            <a:ext cx="239395" cy="587375"/>
          </a:xfrm>
          <a:custGeom>
            <a:avLst/>
            <a:gdLst/>
            <a:ahLst/>
            <a:cxnLst/>
            <a:rect l="l" t="t" r="r" b="b"/>
            <a:pathLst>
              <a:path w="239395" h="587375">
                <a:moveTo>
                  <a:pt x="238777" y="334944"/>
                </a:moveTo>
                <a:lnTo>
                  <a:pt x="236013" y="382765"/>
                </a:lnTo>
                <a:lnTo>
                  <a:pt x="224778" y="422544"/>
                </a:lnTo>
                <a:lnTo>
                  <a:pt x="205881" y="455741"/>
                </a:lnTo>
                <a:lnTo>
                  <a:pt x="148341" y="508236"/>
                </a:lnTo>
                <a:lnTo>
                  <a:pt x="111319" y="530456"/>
                </a:lnTo>
                <a:lnTo>
                  <a:pt x="69875" y="551939"/>
                </a:lnTo>
                <a:lnTo>
                  <a:pt x="24820" y="574148"/>
                </a:lnTo>
                <a:lnTo>
                  <a:pt x="0" y="586950"/>
                </a:lnTo>
                <a:lnTo>
                  <a:pt x="0" y="0"/>
                </a:lnTo>
                <a:lnTo>
                  <a:pt x="23881" y="16339"/>
                </a:lnTo>
                <a:lnTo>
                  <a:pt x="65191" y="47284"/>
                </a:lnTo>
                <a:lnTo>
                  <a:pt x="104257" y="80155"/>
                </a:lnTo>
                <a:lnTo>
                  <a:pt x="140118" y="115073"/>
                </a:lnTo>
                <a:lnTo>
                  <a:pt x="171810" y="152157"/>
                </a:lnTo>
                <a:lnTo>
                  <a:pt x="198372" y="191528"/>
                </a:lnTo>
                <a:lnTo>
                  <a:pt x="218842" y="233308"/>
                </a:lnTo>
                <a:lnTo>
                  <a:pt x="232258" y="277617"/>
                </a:lnTo>
                <a:lnTo>
                  <a:pt x="238777" y="334944"/>
                </a:lnTo>
                <a:close/>
              </a:path>
            </a:pathLst>
          </a:custGeom>
          <a:solidFill>
            <a:srgbClr val="FF72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0" y="5792276"/>
            <a:ext cx="267970" cy="652145"/>
          </a:xfrm>
          <a:custGeom>
            <a:avLst/>
            <a:gdLst/>
            <a:ahLst/>
            <a:cxnLst/>
            <a:rect l="l" t="t" r="r" b="b"/>
            <a:pathLst>
              <a:path w="267970" h="652145">
                <a:moveTo>
                  <a:pt x="267714" y="391901"/>
                </a:moveTo>
                <a:lnTo>
                  <a:pt x="259564" y="442303"/>
                </a:lnTo>
                <a:lnTo>
                  <a:pt x="240750" y="488797"/>
                </a:lnTo>
                <a:lnTo>
                  <a:pt x="210159" y="528771"/>
                </a:lnTo>
                <a:lnTo>
                  <a:pt x="180182" y="554279"/>
                </a:lnTo>
                <a:lnTo>
                  <a:pt x="147791" y="576250"/>
                </a:lnTo>
                <a:lnTo>
                  <a:pt x="113691" y="595679"/>
                </a:lnTo>
                <a:lnTo>
                  <a:pt x="78588" y="613559"/>
                </a:lnTo>
                <a:lnTo>
                  <a:pt x="42892" y="629827"/>
                </a:lnTo>
                <a:lnTo>
                  <a:pt x="5403" y="647890"/>
                </a:lnTo>
                <a:lnTo>
                  <a:pt x="0" y="651521"/>
                </a:lnTo>
                <a:lnTo>
                  <a:pt x="0" y="589026"/>
                </a:lnTo>
                <a:lnTo>
                  <a:pt x="43229" y="568869"/>
                </a:lnTo>
                <a:lnTo>
                  <a:pt x="87899" y="547138"/>
                </a:lnTo>
                <a:lnTo>
                  <a:pt x="130272" y="522191"/>
                </a:lnTo>
                <a:lnTo>
                  <a:pt x="166744" y="492342"/>
                </a:lnTo>
                <a:lnTo>
                  <a:pt x="193903" y="455812"/>
                </a:lnTo>
                <a:lnTo>
                  <a:pt x="208336" y="410818"/>
                </a:lnTo>
                <a:lnTo>
                  <a:pt x="210478" y="362804"/>
                </a:lnTo>
                <a:lnTo>
                  <a:pt x="210478" y="192850"/>
                </a:lnTo>
                <a:lnTo>
                  <a:pt x="213799" y="197397"/>
                </a:lnTo>
                <a:lnTo>
                  <a:pt x="239321" y="243408"/>
                </a:lnTo>
                <a:lnTo>
                  <a:pt x="256479" y="289839"/>
                </a:lnTo>
                <a:lnTo>
                  <a:pt x="266315" y="340209"/>
                </a:lnTo>
                <a:lnTo>
                  <a:pt x="267714" y="391901"/>
                </a:lnTo>
                <a:close/>
              </a:path>
              <a:path w="267970" h="652145">
                <a:moveTo>
                  <a:pt x="210478" y="192850"/>
                </a:moveTo>
                <a:lnTo>
                  <a:pt x="210478" y="362804"/>
                </a:lnTo>
                <a:lnTo>
                  <a:pt x="203953" y="317442"/>
                </a:lnTo>
                <a:lnTo>
                  <a:pt x="189840" y="274717"/>
                </a:lnTo>
                <a:lnTo>
                  <a:pt x="169218" y="234615"/>
                </a:lnTo>
                <a:lnTo>
                  <a:pt x="143167" y="197121"/>
                </a:lnTo>
                <a:lnTo>
                  <a:pt x="112766" y="162219"/>
                </a:lnTo>
                <a:lnTo>
                  <a:pt x="79094" y="129895"/>
                </a:lnTo>
                <a:lnTo>
                  <a:pt x="43229" y="100133"/>
                </a:lnTo>
                <a:lnTo>
                  <a:pt x="6252" y="72919"/>
                </a:lnTo>
                <a:lnTo>
                  <a:pt x="0" y="68634"/>
                </a:lnTo>
                <a:lnTo>
                  <a:pt x="0" y="0"/>
                </a:lnTo>
                <a:lnTo>
                  <a:pt x="68439" y="48101"/>
                </a:lnTo>
                <a:lnTo>
                  <a:pt x="109460" y="81078"/>
                </a:lnTo>
                <a:lnTo>
                  <a:pt x="147964" y="116665"/>
                </a:lnTo>
                <a:lnTo>
                  <a:pt x="183045" y="155294"/>
                </a:lnTo>
                <a:lnTo>
                  <a:pt x="210478" y="192850"/>
                </a:lnTo>
                <a:close/>
              </a:path>
            </a:pathLst>
          </a:custGeom>
          <a:solidFill>
            <a:srgbClr val="FF72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70902" y="5784105"/>
            <a:ext cx="154305" cy="290195"/>
          </a:xfrm>
          <a:custGeom>
            <a:avLst/>
            <a:gdLst/>
            <a:ahLst/>
            <a:cxnLst/>
            <a:rect l="l" t="t" r="r" b="b"/>
            <a:pathLst>
              <a:path w="154304" h="290195">
                <a:moveTo>
                  <a:pt x="153959" y="19886"/>
                </a:moveTo>
                <a:lnTo>
                  <a:pt x="153302" y="43142"/>
                </a:lnTo>
                <a:lnTo>
                  <a:pt x="49867" y="275511"/>
                </a:lnTo>
                <a:lnTo>
                  <a:pt x="33800" y="289839"/>
                </a:lnTo>
                <a:lnTo>
                  <a:pt x="14112" y="286195"/>
                </a:lnTo>
                <a:lnTo>
                  <a:pt x="0" y="270031"/>
                </a:lnTo>
                <a:lnTo>
                  <a:pt x="656" y="246793"/>
                </a:lnTo>
                <a:lnTo>
                  <a:pt x="104091" y="14309"/>
                </a:lnTo>
                <a:lnTo>
                  <a:pt x="120158" y="0"/>
                </a:lnTo>
                <a:lnTo>
                  <a:pt x="139846" y="3682"/>
                </a:lnTo>
                <a:lnTo>
                  <a:pt x="153959" y="1988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7522" y="5726361"/>
            <a:ext cx="58419" cy="317500"/>
          </a:xfrm>
          <a:custGeom>
            <a:avLst/>
            <a:gdLst/>
            <a:ahLst/>
            <a:cxnLst/>
            <a:rect l="l" t="t" r="r" b="b"/>
            <a:pathLst>
              <a:path w="58419" h="317500">
                <a:moveTo>
                  <a:pt x="58096" y="289380"/>
                </a:moveTo>
                <a:lnTo>
                  <a:pt x="49324" y="310069"/>
                </a:lnTo>
                <a:lnTo>
                  <a:pt x="29788" y="316944"/>
                </a:lnTo>
                <a:lnTo>
                  <a:pt x="10166" y="310037"/>
                </a:lnTo>
                <a:lnTo>
                  <a:pt x="1139" y="289380"/>
                </a:lnTo>
                <a:lnTo>
                  <a:pt x="0" y="27607"/>
                </a:lnTo>
                <a:lnTo>
                  <a:pt x="8835" y="6901"/>
                </a:lnTo>
                <a:lnTo>
                  <a:pt x="28393" y="0"/>
                </a:lnTo>
                <a:lnTo>
                  <a:pt x="47993" y="6901"/>
                </a:lnTo>
                <a:lnTo>
                  <a:pt x="56957" y="27607"/>
                </a:lnTo>
                <a:lnTo>
                  <a:pt x="58096" y="28938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02662" y="5945159"/>
            <a:ext cx="253826" cy="2294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6529827"/>
            <a:ext cx="207645" cy="392430"/>
          </a:xfrm>
          <a:custGeom>
            <a:avLst/>
            <a:gdLst/>
            <a:ahLst/>
            <a:cxnLst/>
            <a:rect l="l" t="t" r="r" b="b"/>
            <a:pathLst>
              <a:path w="207645" h="392429">
                <a:moveTo>
                  <a:pt x="207425" y="392145"/>
                </a:moveTo>
                <a:lnTo>
                  <a:pt x="207425" y="0"/>
                </a:lnTo>
                <a:lnTo>
                  <a:pt x="0" y="0"/>
                </a:lnTo>
                <a:lnTo>
                  <a:pt x="0" y="392145"/>
                </a:lnTo>
                <a:lnTo>
                  <a:pt x="207425" y="39214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81600" y="6529827"/>
            <a:ext cx="295910" cy="392430"/>
          </a:xfrm>
          <a:custGeom>
            <a:avLst/>
            <a:gdLst/>
            <a:ahLst/>
            <a:cxnLst/>
            <a:rect l="l" t="t" r="r" b="b"/>
            <a:pathLst>
              <a:path w="295909" h="392429">
                <a:moveTo>
                  <a:pt x="295494" y="392145"/>
                </a:moveTo>
                <a:lnTo>
                  <a:pt x="295494" y="0"/>
                </a:lnTo>
                <a:lnTo>
                  <a:pt x="0" y="0"/>
                </a:lnTo>
                <a:lnTo>
                  <a:pt x="0" y="392145"/>
                </a:lnTo>
                <a:lnTo>
                  <a:pt x="295494" y="39214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41245" y="6529827"/>
            <a:ext cx="295910" cy="392430"/>
          </a:xfrm>
          <a:custGeom>
            <a:avLst/>
            <a:gdLst/>
            <a:ahLst/>
            <a:cxnLst/>
            <a:rect l="l" t="t" r="r" b="b"/>
            <a:pathLst>
              <a:path w="295909" h="392429">
                <a:moveTo>
                  <a:pt x="295494" y="392145"/>
                </a:moveTo>
                <a:lnTo>
                  <a:pt x="295494" y="0"/>
                </a:lnTo>
                <a:lnTo>
                  <a:pt x="0" y="0"/>
                </a:lnTo>
                <a:lnTo>
                  <a:pt x="0" y="392145"/>
                </a:lnTo>
                <a:lnTo>
                  <a:pt x="295494" y="392145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68061" y="7549680"/>
            <a:ext cx="418465" cy="222885"/>
          </a:xfrm>
          <a:custGeom>
            <a:avLst/>
            <a:gdLst/>
            <a:ahLst/>
            <a:cxnLst/>
            <a:rect l="l" t="t" r="r" b="b"/>
            <a:pathLst>
              <a:path w="418465" h="222884">
                <a:moveTo>
                  <a:pt x="59518" y="222719"/>
                </a:moveTo>
                <a:lnTo>
                  <a:pt x="1184" y="222719"/>
                </a:lnTo>
                <a:lnTo>
                  <a:pt x="0" y="209235"/>
                </a:lnTo>
                <a:lnTo>
                  <a:pt x="6964" y="160948"/>
                </a:lnTo>
                <a:lnTo>
                  <a:pt x="23058" y="117298"/>
                </a:lnTo>
                <a:lnTo>
                  <a:pt x="47384" y="79181"/>
                </a:lnTo>
                <a:lnTo>
                  <a:pt x="56957" y="69601"/>
                </a:lnTo>
                <a:lnTo>
                  <a:pt x="56957" y="209234"/>
                </a:lnTo>
                <a:lnTo>
                  <a:pt x="59518" y="222719"/>
                </a:lnTo>
                <a:close/>
              </a:path>
              <a:path w="418465" h="222884">
                <a:moveTo>
                  <a:pt x="209032" y="56980"/>
                </a:moveTo>
                <a:lnTo>
                  <a:pt x="162115" y="65955"/>
                </a:lnTo>
                <a:lnTo>
                  <a:pt x="119857" y="87451"/>
                </a:lnTo>
                <a:lnTo>
                  <a:pt x="85849" y="119685"/>
                </a:lnTo>
                <a:lnTo>
                  <a:pt x="63685" y="160874"/>
                </a:lnTo>
                <a:lnTo>
                  <a:pt x="56957" y="209234"/>
                </a:lnTo>
                <a:lnTo>
                  <a:pt x="56957" y="69601"/>
                </a:lnTo>
                <a:lnTo>
                  <a:pt x="79044" y="47497"/>
                </a:lnTo>
                <a:lnTo>
                  <a:pt x="117137" y="23140"/>
                </a:lnTo>
                <a:lnTo>
                  <a:pt x="160766" y="7008"/>
                </a:lnTo>
                <a:lnTo>
                  <a:pt x="181565" y="3988"/>
                </a:lnTo>
                <a:lnTo>
                  <a:pt x="181565" y="27379"/>
                </a:lnTo>
                <a:lnTo>
                  <a:pt x="188448" y="47244"/>
                </a:lnTo>
                <a:lnTo>
                  <a:pt x="209032" y="56980"/>
                </a:lnTo>
                <a:close/>
              </a:path>
              <a:path w="418465" h="222884">
                <a:moveTo>
                  <a:pt x="236543" y="27378"/>
                </a:moveTo>
                <a:lnTo>
                  <a:pt x="229633" y="47244"/>
                </a:lnTo>
                <a:lnTo>
                  <a:pt x="209032" y="56980"/>
                </a:lnTo>
                <a:lnTo>
                  <a:pt x="188448" y="47244"/>
                </a:lnTo>
                <a:lnTo>
                  <a:pt x="181565" y="27379"/>
                </a:lnTo>
                <a:lnTo>
                  <a:pt x="188416" y="8069"/>
                </a:lnTo>
                <a:lnTo>
                  <a:pt x="209034" y="0"/>
                </a:lnTo>
                <a:lnTo>
                  <a:pt x="229697" y="8069"/>
                </a:lnTo>
                <a:lnTo>
                  <a:pt x="236543" y="27378"/>
                </a:lnTo>
                <a:close/>
              </a:path>
              <a:path w="418465" h="222884">
                <a:moveTo>
                  <a:pt x="209034" y="0"/>
                </a:moveTo>
                <a:lnTo>
                  <a:pt x="188416" y="8069"/>
                </a:lnTo>
                <a:lnTo>
                  <a:pt x="181565" y="27379"/>
                </a:lnTo>
                <a:lnTo>
                  <a:pt x="181565" y="3988"/>
                </a:lnTo>
                <a:lnTo>
                  <a:pt x="209034" y="0"/>
                </a:lnTo>
                <a:close/>
              </a:path>
              <a:path w="418465" h="222884">
                <a:moveTo>
                  <a:pt x="418066" y="209235"/>
                </a:moveTo>
                <a:lnTo>
                  <a:pt x="416063" y="222719"/>
                </a:lnTo>
                <a:lnTo>
                  <a:pt x="355283" y="222719"/>
                </a:lnTo>
                <a:lnTo>
                  <a:pt x="355283" y="192174"/>
                </a:lnTo>
                <a:lnTo>
                  <a:pt x="348318" y="158842"/>
                </a:lnTo>
                <a:lnTo>
                  <a:pt x="313497" y="100562"/>
                </a:lnTo>
                <a:lnTo>
                  <a:pt x="250818" y="63629"/>
                </a:lnTo>
                <a:lnTo>
                  <a:pt x="209033" y="56980"/>
                </a:lnTo>
                <a:lnTo>
                  <a:pt x="229633" y="47244"/>
                </a:lnTo>
                <a:lnTo>
                  <a:pt x="236543" y="27378"/>
                </a:lnTo>
                <a:lnTo>
                  <a:pt x="236543" y="4114"/>
                </a:lnTo>
                <a:lnTo>
                  <a:pt x="255452" y="6943"/>
                </a:lnTo>
                <a:lnTo>
                  <a:pt x="299374" y="23060"/>
                </a:lnTo>
                <a:lnTo>
                  <a:pt x="338986" y="47437"/>
                </a:lnTo>
                <a:lnTo>
                  <a:pt x="372474" y="79158"/>
                </a:lnTo>
                <a:lnTo>
                  <a:pt x="398026" y="117308"/>
                </a:lnTo>
                <a:lnTo>
                  <a:pt x="413828" y="160972"/>
                </a:lnTo>
                <a:lnTo>
                  <a:pt x="418066" y="209235"/>
                </a:lnTo>
                <a:close/>
              </a:path>
              <a:path w="418465" h="222884">
                <a:moveTo>
                  <a:pt x="236543" y="4114"/>
                </a:moveTo>
                <a:lnTo>
                  <a:pt x="236543" y="27378"/>
                </a:lnTo>
                <a:lnTo>
                  <a:pt x="229697" y="8069"/>
                </a:lnTo>
                <a:lnTo>
                  <a:pt x="209034" y="0"/>
                </a:lnTo>
                <a:lnTo>
                  <a:pt x="236543" y="4114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108260" y="5501997"/>
            <a:ext cx="418465" cy="418465"/>
          </a:xfrm>
          <a:custGeom>
            <a:avLst/>
            <a:gdLst/>
            <a:ahLst/>
            <a:cxnLst/>
            <a:rect l="l" t="t" r="r" b="b"/>
            <a:pathLst>
              <a:path w="418465" h="418464">
                <a:moveTo>
                  <a:pt x="418066" y="209121"/>
                </a:moveTo>
                <a:lnTo>
                  <a:pt x="411167" y="255554"/>
                </a:lnTo>
                <a:lnTo>
                  <a:pt x="395087" y="299481"/>
                </a:lnTo>
                <a:lnTo>
                  <a:pt x="370741" y="339094"/>
                </a:lnTo>
                <a:lnTo>
                  <a:pt x="339045" y="372584"/>
                </a:lnTo>
                <a:lnTo>
                  <a:pt x="300918" y="398145"/>
                </a:lnTo>
                <a:lnTo>
                  <a:pt x="257275" y="413967"/>
                </a:lnTo>
                <a:lnTo>
                  <a:pt x="209033" y="418243"/>
                </a:lnTo>
                <a:lnTo>
                  <a:pt x="162614" y="411342"/>
                </a:lnTo>
                <a:lnTo>
                  <a:pt x="118691" y="395254"/>
                </a:lnTo>
                <a:lnTo>
                  <a:pt x="79079" y="370898"/>
                </a:lnTo>
                <a:lnTo>
                  <a:pt x="45591" y="339189"/>
                </a:lnTo>
                <a:lnTo>
                  <a:pt x="20039" y="301046"/>
                </a:lnTo>
                <a:lnTo>
                  <a:pt x="4238" y="257384"/>
                </a:lnTo>
                <a:lnTo>
                  <a:pt x="0" y="209121"/>
                </a:lnTo>
                <a:lnTo>
                  <a:pt x="6999" y="160834"/>
                </a:lnTo>
                <a:lnTo>
                  <a:pt x="23108" y="117187"/>
                </a:lnTo>
                <a:lnTo>
                  <a:pt x="47432" y="79077"/>
                </a:lnTo>
                <a:lnTo>
                  <a:pt x="56957" y="69545"/>
                </a:lnTo>
                <a:lnTo>
                  <a:pt x="56957" y="209121"/>
                </a:lnTo>
                <a:lnTo>
                  <a:pt x="65883" y="256058"/>
                </a:lnTo>
                <a:lnTo>
                  <a:pt x="87358" y="298335"/>
                </a:lnTo>
                <a:lnTo>
                  <a:pt x="119578" y="332357"/>
                </a:lnTo>
                <a:lnTo>
                  <a:pt x="160772" y="354535"/>
                </a:lnTo>
                <a:lnTo>
                  <a:pt x="209033" y="361261"/>
                </a:lnTo>
                <a:lnTo>
                  <a:pt x="250818" y="354638"/>
                </a:lnTo>
                <a:lnTo>
                  <a:pt x="313497" y="317742"/>
                </a:lnTo>
                <a:lnTo>
                  <a:pt x="348318" y="259487"/>
                </a:lnTo>
                <a:lnTo>
                  <a:pt x="355283" y="226164"/>
                </a:lnTo>
                <a:lnTo>
                  <a:pt x="355283" y="62775"/>
                </a:lnTo>
                <a:lnTo>
                  <a:pt x="372474" y="79053"/>
                </a:lnTo>
                <a:lnTo>
                  <a:pt x="398026" y="117197"/>
                </a:lnTo>
                <a:lnTo>
                  <a:pt x="413828" y="160858"/>
                </a:lnTo>
                <a:lnTo>
                  <a:pt x="418066" y="209121"/>
                </a:lnTo>
                <a:close/>
              </a:path>
              <a:path w="418465" h="418464">
                <a:moveTo>
                  <a:pt x="209033" y="56981"/>
                </a:moveTo>
                <a:lnTo>
                  <a:pt x="162115" y="65856"/>
                </a:lnTo>
                <a:lnTo>
                  <a:pt x="119857" y="87313"/>
                </a:lnTo>
                <a:lnTo>
                  <a:pt x="85849" y="119546"/>
                </a:lnTo>
                <a:lnTo>
                  <a:pt x="63685" y="160751"/>
                </a:lnTo>
                <a:lnTo>
                  <a:pt x="56957" y="209121"/>
                </a:lnTo>
                <a:lnTo>
                  <a:pt x="56957" y="69545"/>
                </a:lnTo>
                <a:lnTo>
                  <a:pt x="79079" y="47404"/>
                </a:lnTo>
                <a:lnTo>
                  <a:pt x="117157" y="23068"/>
                </a:lnTo>
                <a:lnTo>
                  <a:pt x="160772" y="6966"/>
                </a:lnTo>
                <a:lnTo>
                  <a:pt x="181522" y="3971"/>
                </a:lnTo>
                <a:lnTo>
                  <a:pt x="181522" y="27293"/>
                </a:lnTo>
                <a:lnTo>
                  <a:pt x="188432" y="47180"/>
                </a:lnTo>
                <a:lnTo>
                  <a:pt x="209033" y="56981"/>
                </a:lnTo>
                <a:close/>
              </a:path>
              <a:path w="418465" h="418464">
                <a:moveTo>
                  <a:pt x="236500" y="27293"/>
                </a:moveTo>
                <a:lnTo>
                  <a:pt x="229617" y="47180"/>
                </a:lnTo>
                <a:lnTo>
                  <a:pt x="209033" y="56981"/>
                </a:lnTo>
                <a:lnTo>
                  <a:pt x="188432" y="47180"/>
                </a:lnTo>
                <a:lnTo>
                  <a:pt x="181522" y="27293"/>
                </a:lnTo>
                <a:lnTo>
                  <a:pt x="188368" y="8005"/>
                </a:lnTo>
                <a:lnTo>
                  <a:pt x="209033" y="0"/>
                </a:lnTo>
                <a:lnTo>
                  <a:pt x="229649" y="8005"/>
                </a:lnTo>
                <a:lnTo>
                  <a:pt x="236500" y="27293"/>
                </a:lnTo>
                <a:close/>
              </a:path>
              <a:path w="418465" h="418464">
                <a:moveTo>
                  <a:pt x="209033" y="0"/>
                </a:moveTo>
                <a:lnTo>
                  <a:pt x="188368" y="8005"/>
                </a:lnTo>
                <a:lnTo>
                  <a:pt x="181522" y="27293"/>
                </a:lnTo>
                <a:lnTo>
                  <a:pt x="181522" y="3971"/>
                </a:lnTo>
                <a:lnTo>
                  <a:pt x="209033" y="0"/>
                </a:lnTo>
                <a:close/>
              </a:path>
              <a:path w="418465" h="418464">
                <a:moveTo>
                  <a:pt x="355283" y="62775"/>
                </a:moveTo>
                <a:lnTo>
                  <a:pt x="355283" y="192078"/>
                </a:lnTo>
                <a:lnTo>
                  <a:pt x="348318" y="158755"/>
                </a:lnTo>
                <a:lnTo>
                  <a:pt x="334390" y="127721"/>
                </a:lnTo>
                <a:lnTo>
                  <a:pt x="313497" y="100500"/>
                </a:lnTo>
                <a:lnTo>
                  <a:pt x="285640" y="78620"/>
                </a:lnTo>
                <a:lnTo>
                  <a:pt x="250818" y="63605"/>
                </a:lnTo>
                <a:lnTo>
                  <a:pt x="209033" y="56981"/>
                </a:lnTo>
                <a:lnTo>
                  <a:pt x="229617" y="47180"/>
                </a:lnTo>
                <a:lnTo>
                  <a:pt x="236500" y="27293"/>
                </a:lnTo>
                <a:lnTo>
                  <a:pt x="236500" y="4083"/>
                </a:lnTo>
                <a:lnTo>
                  <a:pt x="255452" y="6901"/>
                </a:lnTo>
                <a:lnTo>
                  <a:pt x="299374" y="22988"/>
                </a:lnTo>
                <a:lnTo>
                  <a:pt x="338986" y="47345"/>
                </a:lnTo>
                <a:lnTo>
                  <a:pt x="355283" y="62775"/>
                </a:lnTo>
                <a:close/>
              </a:path>
              <a:path w="418465" h="418464">
                <a:moveTo>
                  <a:pt x="236500" y="4083"/>
                </a:moveTo>
                <a:lnTo>
                  <a:pt x="236500" y="27293"/>
                </a:lnTo>
                <a:lnTo>
                  <a:pt x="229649" y="8005"/>
                </a:lnTo>
                <a:lnTo>
                  <a:pt x="209033" y="0"/>
                </a:lnTo>
                <a:lnTo>
                  <a:pt x="236500" y="408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521656" y="7432298"/>
            <a:ext cx="282575" cy="224790"/>
          </a:xfrm>
          <a:custGeom>
            <a:avLst/>
            <a:gdLst/>
            <a:ahLst/>
            <a:cxnLst/>
            <a:rect l="l" t="t" r="r" b="b"/>
            <a:pathLst>
              <a:path w="282575" h="224790">
                <a:moveTo>
                  <a:pt x="282394" y="0"/>
                </a:moveTo>
                <a:lnTo>
                  <a:pt x="122230" y="224506"/>
                </a:lnTo>
                <a:lnTo>
                  <a:pt x="0" y="74075"/>
                </a:lnTo>
                <a:lnTo>
                  <a:pt x="282394" y="0"/>
                </a:lnTo>
                <a:close/>
              </a:path>
            </a:pathLst>
          </a:custGeom>
          <a:solidFill>
            <a:srgbClr val="FF724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66374" y="5690492"/>
            <a:ext cx="800735" cy="913130"/>
          </a:xfrm>
          <a:custGeom>
            <a:avLst/>
            <a:gdLst/>
            <a:ahLst/>
            <a:cxnLst/>
            <a:rect l="l" t="t" r="r" b="b"/>
            <a:pathLst>
              <a:path w="800735" h="913129">
                <a:moveTo>
                  <a:pt x="800135" y="455509"/>
                </a:moveTo>
                <a:lnTo>
                  <a:pt x="342654" y="913069"/>
                </a:lnTo>
                <a:lnTo>
                  <a:pt x="0" y="0"/>
                </a:lnTo>
                <a:lnTo>
                  <a:pt x="800135" y="455509"/>
                </a:lnTo>
                <a:close/>
              </a:path>
            </a:pathLst>
          </a:custGeom>
          <a:solidFill>
            <a:srgbClr val="FF724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0"/>
                </a:moveTo>
                <a:lnTo>
                  <a:pt x="10058399" y="0"/>
                </a:lnTo>
                <a:lnTo>
                  <a:pt x="10058399" y="7772399"/>
                </a:lnTo>
                <a:lnTo>
                  <a:pt x="0" y="7772399"/>
                </a:lnTo>
                <a:lnTo>
                  <a:pt x="0" y="0"/>
                </a:lnTo>
                <a:close/>
              </a:path>
            </a:pathLst>
          </a:custGeom>
          <a:solidFill>
            <a:srgbClr val="F2E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31550" y="1008260"/>
            <a:ext cx="8583295" cy="5762625"/>
          </a:xfrm>
          <a:custGeom>
            <a:avLst/>
            <a:gdLst/>
            <a:ahLst/>
            <a:cxnLst/>
            <a:rect l="l" t="t" r="r" b="b"/>
            <a:pathLst>
              <a:path w="8583295" h="5762625">
                <a:moveTo>
                  <a:pt x="0" y="0"/>
                </a:moveTo>
                <a:lnTo>
                  <a:pt x="8582760" y="0"/>
                </a:lnTo>
                <a:lnTo>
                  <a:pt x="8582760" y="5762624"/>
                </a:lnTo>
                <a:lnTo>
                  <a:pt x="0" y="576262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13844" y="3021467"/>
            <a:ext cx="6463665" cy="193167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2700" marR="5080">
              <a:lnSpc>
                <a:spcPts val="5810"/>
              </a:lnSpc>
              <a:spcBef>
                <a:spcPts val="735"/>
              </a:spcBef>
            </a:pPr>
            <a:r>
              <a:rPr sz="5250" b="1" spc="135" dirty="0">
                <a:solidFill>
                  <a:srgbClr val="F2E700"/>
                </a:solidFill>
                <a:latin typeface="Gill Sans MT"/>
                <a:cs typeface="Gill Sans MT"/>
              </a:rPr>
              <a:t>THANKS </a:t>
            </a:r>
            <a:r>
              <a:rPr sz="5250" b="1" spc="170" dirty="0">
                <a:solidFill>
                  <a:srgbClr val="F2E700"/>
                </a:solidFill>
                <a:latin typeface="Gill Sans MT"/>
                <a:cs typeface="Gill Sans MT"/>
              </a:rPr>
              <a:t>FOR </a:t>
            </a:r>
            <a:r>
              <a:rPr sz="5250" b="1" spc="-275" dirty="0">
                <a:solidFill>
                  <a:srgbClr val="F2E700"/>
                </a:solidFill>
                <a:latin typeface="Gill Sans MT"/>
                <a:cs typeface="Gill Sans MT"/>
              </a:rPr>
              <a:t>THE  </a:t>
            </a:r>
            <a:r>
              <a:rPr sz="5250" b="1" spc="65" dirty="0">
                <a:solidFill>
                  <a:srgbClr val="F2E700"/>
                </a:solidFill>
                <a:latin typeface="Gill Sans MT"/>
                <a:cs typeface="Gill Sans MT"/>
              </a:rPr>
              <a:t>GREAT</a:t>
            </a:r>
            <a:r>
              <a:rPr sz="5250" b="1" spc="390" dirty="0">
                <a:solidFill>
                  <a:srgbClr val="F2E700"/>
                </a:solidFill>
                <a:latin typeface="Gill Sans MT"/>
                <a:cs typeface="Gill Sans MT"/>
              </a:rPr>
              <a:t> </a:t>
            </a:r>
            <a:r>
              <a:rPr sz="5250" b="1" spc="270" dirty="0">
                <a:solidFill>
                  <a:srgbClr val="F2E700"/>
                </a:solidFill>
                <a:latin typeface="Gill Sans MT"/>
                <a:cs typeface="Gill Sans MT"/>
              </a:rPr>
              <a:t>WORK</a:t>
            </a:r>
            <a:endParaRPr sz="5250">
              <a:latin typeface="Gill Sans MT"/>
              <a:cs typeface="Gill Sans MT"/>
            </a:endParaRPr>
          </a:p>
          <a:p>
            <a:pPr marL="12700">
              <a:lnSpc>
                <a:spcPct val="100000"/>
              </a:lnSpc>
              <a:spcBef>
                <a:spcPts val="950"/>
              </a:spcBef>
            </a:pPr>
            <a:r>
              <a:rPr sz="1500" spc="50" dirty="0">
                <a:solidFill>
                  <a:srgbClr val="00F1B0"/>
                </a:solidFill>
                <a:latin typeface="Lucida Sans Unicode"/>
                <a:cs typeface="Lucida Sans Unicode"/>
              </a:rPr>
              <a:t>We</a:t>
            </a:r>
            <a:r>
              <a:rPr sz="1500" spc="-95" dirty="0">
                <a:solidFill>
                  <a:srgbClr val="00F1B0"/>
                </a:solidFill>
                <a:latin typeface="Lucida Sans Unicode"/>
                <a:cs typeface="Lucida Sans Unicode"/>
              </a:rPr>
              <a:t> </a:t>
            </a:r>
            <a:r>
              <a:rPr sz="1500" spc="-30" dirty="0">
                <a:solidFill>
                  <a:srgbClr val="00F1B0"/>
                </a:solidFill>
                <a:latin typeface="Lucida Sans Unicode"/>
                <a:cs typeface="Lucida Sans Unicode"/>
              </a:rPr>
              <a:t>enjoy</a:t>
            </a:r>
            <a:r>
              <a:rPr sz="1500" spc="-90" dirty="0">
                <a:solidFill>
                  <a:srgbClr val="00F1B0"/>
                </a:solidFill>
                <a:latin typeface="Lucida Sans Unicode"/>
                <a:cs typeface="Lucida Sans Unicode"/>
              </a:rPr>
              <a:t> </a:t>
            </a:r>
            <a:r>
              <a:rPr sz="1500" spc="-45" dirty="0">
                <a:solidFill>
                  <a:srgbClr val="00F1B0"/>
                </a:solidFill>
                <a:latin typeface="Lucida Sans Unicode"/>
                <a:cs typeface="Lucida Sans Unicode"/>
              </a:rPr>
              <a:t>working</a:t>
            </a:r>
            <a:r>
              <a:rPr sz="1500" spc="-90" dirty="0">
                <a:solidFill>
                  <a:srgbClr val="00F1B0"/>
                </a:solidFill>
                <a:latin typeface="Lucida Sans Unicode"/>
                <a:cs typeface="Lucida Sans Unicode"/>
              </a:rPr>
              <a:t> </a:t>
            </a:r>
            <a:r>
              <a:rPr sz="1500" spc="-25" dirty="0">
                <a:solidFill>
                  <a:srgbClr val="00F1B0"/>
                </a:solidFill>
                <a:latin typeface="Lucida Sans Unicode"/>
                <a:cs typeface="Lucida Sans Unicode"/>
              </a:rPr>
              <a:t>with</a:t>
            </a:r>
            <a:r>
              <a:rPr sz="1500" spc="-90" dirty="0">
                <a:solidFill>
                  <a:srgbClr val="00F1B0"/>
                </a:solidFill>
                <a:latin typeface="Lucida Sans Unicode"/>
                <a:cs typeface="Lucida Sans Unicode"/>
              </a:rPr>
              <a:t> </a:t>
            </a:r>
            <a:r>
              <a:rPr sz="1500" spc="-25" dirty="0">
                <a:solidFill>
                  <a:srgbClr val="00F1B0"/>
                </a:solidFill>
                <a:latin typeface="Lucida Sans Unicode"/>
                <a:cs typeface="Lucida Sans Unicode"/>
              </a:rPr>
              <a:t>you</a:t>
            </a:r>
            <a:r>
              <a:rPr sz="1500" spc="-90" dirty="0">
                <a:solidFill>
                  <a:srgbClr val="00F1B0"/>
                </a:solidFill>
                <a:latin typeface="Lucida Sans Unicode"/>
                <a:cs typeface="Lucida Sans Unicode"/>
              </a:rPr>
              <a:t> </a:t>
            </a:r>
            <a:r>
              <a:rPr sz="1500" spc="5" dirty="0">
                <a:solidFill>
                  <a:srgbClr val="00F1B0"/>
                </a:solidFill>
                <a:latin typeface="Lucida Sans Unicode"/>
                <a:cs typeface="Lucida Sans Unicode"/>
              </a:rPr>
              <a:t>a</a:t>
            </a:r>
            <a:r>
              <a:rPr sz="1500" spc="-90" dirty="0">
                <a:solidFill>
                  <a:srgbClr val="00F1B0"/>
                </a:solidFill>
                <a:latin typeface="Lucida Sans Unicode"/>
                <a:cs typeface="Lucida Sans Unicode"/>
              </a:rPr>
              <a:t> </a:t>
            </a:r>
            <a:r>
              <a:rPr sz="1500" spc="-50" dirty="0">
                <a:solidFill>
                  <a:srgbClr val="00F1B0"/>
                </a:solidFill>
                <a:latin typeface="Lucida Sans Unicode"/>
                <a:cs typeface="Lucida Sans Unicode"/>
              </a:rPr>
              <a:t>lot!</a:t>
            </a:r>
            <a:endParaRPr sz="150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13844" y="2274497"/>
            <a:ext cx="1702435" cy="313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50" spc="140" dirty="0">
                <a:solidFill>
                  <a:srgbClr val="00F1B0"/>
                </a:solidFill>
              </a:rPr>
              <a:t>FROM</a:t>
            </a:r>
            <a:r>
              <a:rPr sz="1850" spc="155" dirty="0">
                <a:solidFill>
                  <a:srgbClr val="00F1B0"/>
                </a:solidFill>
              </a:rPr>
              <a:t> </a:t>
            </a:r>
            <a:r>
              <a:rPr sz="1850" spc="105" dirty="0">
                <a:solidFill>
                  <a:srgbClr val="00F1B0"/>
                </a:solidFill>
              </a:rPr>
              <a:t>NAME</a:t>
            </a:r>
            <a:endParaRPr sz="1850"/>
          </a:p>
        </p:txBody>
      </p:sp>
      <p:sp>
        <p:nvSpPr>
          <p:cNvPr id="6" name="object 6"/>
          <p:cNvSpPr/>
          <p:nvPr/>
        </p:nvSpPr>
        <p:spPr>
          <a:xfrm>
            <a:off x="761873" y="6270519"/>
            <a:ext cx="121342" cy="121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61873" y="7028118"/>
            <a:ext cx="121342" cy="121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61873" y="6649315"/>
            <a:ext cx="121342" cy="121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1873" y="7397195"/>
            <a:ext cx="121342" cy="121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1062" y="6270519"/>
            <a:ext cx="121342" cy="121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21062" y="7028118"/>
            <a:ext cx="121342" cy="121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121062" y="6649315"/>
            <a:ext cx="121342" cy="1214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21062" y="7397195"/>
            <a:ext cx="121342" cy="1214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70544" y="6270514"/>
            <a:ext cx="121353" cy="1214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70544" y="6649310"/>
            <a:ext cx="121353" cy="1214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70544" y="7028112"/>
            <a:ext cx="121353" cy="1214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70544" y="7397189"/>
            <a:ext cx="121353" cy="1214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829734" y="6270519"/>
            <a:ext cx="121342" cy="121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829734" y="6649315"/>
            <a:ext cx="121342" cy="1214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829734" y="7028118"/>
            <a:ext cx="121342" cy="121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29734" y="7397195"/>
            <a:ext cx="121342" cy="1214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2612" y="6270514"/>
            <a:ext cx="121353" cy="1214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2612" y="6649310"/>
            <a:ext cx="121353" cy="121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2612" y="7028112"/>
            <a:ext cx="121353" cy="1214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612" y="7397189"/>
            <a:ext cx="121353" cy="121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31807" y="6270519"/>
            <a:ext cx="121342" cy="121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31807" y="6649315"/>
            <a:ext cx="121342" cy="121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31807" y="7028118"/>
            <a:ext cx="121342" cy="121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31807" y="7397195"/>
            <a:ext cx="121342" cy="121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570607" y="6270519"/>
            <a:ext cx="121342" cy="121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570607" y="6649315"/>
            <a:ext cx="121342" cy="121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570607" y="7028118"/>
            <a:ext cx="121342" cy="121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570607" y="7397195"/>
            <a:ext cx="121342" cy="121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929797" y="6270519"/>
            <a:ext cx="121342" cy="121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29797" y="6649315"/>
            <a:ext cx="121342" cy="1214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929797" y="7028118"/>
            <a:ext cx="121342" cy="121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29797" y="7397195"/>
            <a:ext cx="121342" cy="1214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279279" y="6270514"/>
            <a:ext cx="121353" cy="1214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279279" y="6649310"/>
            <a:ext cx="121353" cy="1214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279279" y="7028112"/>
            <a:ext cx="121353" cy="1214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279279" y="7397189"/>
            <a:ext cx="121353" cy="1214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638469" y="6270519"/>
            <a:ext cx="121342" cy="121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638469" y="6649315"/>
            <a:ext cx="121342" cy="121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638469" y="7028118"/>
            <a:ext cx="121342" cy="1214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638469" y="7397195"/>
            <a:ext cx="121342" cy="121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172675" y="6270514"/>
            <a:ext cx="121353" cy="1214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172675" y="6649310"/>
            <a:ext cx="121353" cy="121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172675" y="7028112"/>
            <a:ext cx="121353" cy="1214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172675" y="7397189"/>
            <a:ext cx="121353" cy="121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531865" y="6270514"/>
            <a:ext cx="121353" cy="1214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531865" y="6649310"/>
            <a:ext cx="121353" cy="1214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531865" y="7028112"/>
            <a:ext cx="121353" cy="1214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881346" y="6270514"/>
            <a:ext cx="121353" cy="1214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531865" y="7397189"/>
            <a:ext cx="121353" cy="1214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881346" y="6649310"/>
            <a:ext cx="121353" cy="1214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881346" y="7397189"/>
            <a:ext cx="121353" cy="1214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881346" y="7028112"/>
            <a:ext cx="121353" cy="12141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240542" y="6270519"/>
            <a:ext cx="121342" cy="121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240542" y="6649315"/>
            <a:ext cx="121342" cy="1214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240542" y="7397195"/>
            <a:ext cx="121342" cy="1214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240542" y="7028118"/>
            <a:ext cx="121342" cy="121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384735" y="6270519"/>
            <a:ext cx="121342" cy="1214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384735" y="6649315"/>
            <a:ext cx="121342" cy="1214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384735" y="7028118"/>
            <a:ext cx="121342" cy="1214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384735" y="7397195"/>
            <a:ext cx="121342" cy="1214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743925" y="6270519"/>
            <a:ext cx="121342" cy="121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743925" y="6649315"/>
            <a:ext cx="121342" cy="1214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743925" y="7397195"/>
            <a:ext cx="121342" cy="1214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743925" y="7028118"/>
            <a:ext cx="121342" cy="121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093407" y="6270514"/>
            <a:ext cx="121353" cy="1214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093407" y="7028112"/>
            <a:ext cx="121353" cy="1214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093407" y="6649310"/>
            <a:ext cx="121353" cy="121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093407" y="7397189"/>
            <a:ext cx="121353" cy="121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452597" y="6270519"/>
            <a:ext cx="121342" cy="1214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452597" y="7028118"/>
            <a:ext cx="121342" cy="1214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452597" y="6649315"/>
            <a:ext cx="121342" cy="1214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452597" y="7397195"/>
            <a:ext cx="121342" cy="12140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986803" y="6270514"/>
            <a:ext cx="121353" cy="1214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986803" y="6649310"/>
            <a:ext cx="121353" cy="121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986803" y="7028112"/>
            <a:ext cx="121353" cy="1214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986803" y="7397189"/>
            <a:ext cx="121353" cy="121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345993" y="6270514"/>
            <a:ext cx="121353" cy="1214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345993" y="6649310"/>
            <a:ext cx="121353" cy="1214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345993" y="7028112"/>
            <a:ext cx="121353" cy="1214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345993" y="7397189"/>
            <a:ext cx="121353" cy="1214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695475" y="6270514"/>
            <a:ext cx="121353" cy="1214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695475" y="6649310"/>
            <a:ext cx="121353" cy="1214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695475" y="7028112"/>
            <a:ext cx="121353" cy="1214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695475" y="7397189"/>
            <a:ext cx="121353" cy="12141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054670" y="6270519"/>
            <a:ext cx="121342" cy="121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054670" y="6649315"/>
            <a:ext cx="121342" cy="1214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054670" y="7028118"/>
            <a:ext cx="121342" cy="121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054670" y="7397195"/>
            <a:ext cx="121342" cy="1214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9193470" y="6270519"/>
            <a:ext cx="121342" cy="121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193470" y="6649315"/>
            <a:ext cx="121342" cy="1214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9193470" y="7028118"/>
            <a:ext cx="121342" cy="121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193470" y="7397195"/>
            <a:ext cx="121342" cy="1214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552660" y="6270519"/>
            <a:ext cx="121342" cy="1214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552660" y="6649315"/>
            <a:ext cx="121342" cy="121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552660" y="7028118"/>
            <a:ext cx="121342" cy="1214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9552660" y="7397195"/>
            <a:ext cx="121342" cy="121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9902142" y="6270514"/>
            <a:ext cx="121353" cy="1214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9902142" y="6649310"/>
            <a:ext cx="121353" cy="121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9902142" y="7028112"/>
            <a:ext cx="121353" cy="1214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902142" y="7397189"/>
            <a:ext cx="121353" cy="121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795538" y="6270514"/>
            <a:ext cx="121353" cy="1214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795538" y="6649310"/>
            <a:ext cx="121353" cy="1214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795538" y="7028112"/>
            <a:ext cx="121353" cy="1214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795538" y="7397189"/>
            <a:ext cx="121353" cy="1214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154727" y="6270514"/>
            <a:ext cx="121353" cy="1214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154727" y="6649310"/>
            <a:ext cx="121353" cy="121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154727" y="7028112"/>
            <a:ext cx="121353" cy="1214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154727" y="7397189"/>
            <a:ext cx="121353" cy="1214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504209" y="6270514"/>
            <a:ext cx="121353" cy="1214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504209" y="6649310"/>
            <a:ext cx="121353" cy="1214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504209" y="7028112"/>
            <a:ext cx="121353" cy="12141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504209" y="7397189"/>
            <a:ext cx="121353" cy="1214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863405" y="6270519"/>
            <a:ext cx="121342" cy="121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863405" y="6649315"/>
            <a:ext cx="121342" cy="12140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863405" y="7028118"/>
            <a:ext cx="121342" cy="121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863405" y="7397195"/>
            <a:ext cx="121342" cy="1214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3"/>
            <a:ext cx="4860290" cy="7772400"/>
          </a:xfrm>
          <a:custGeom>
            <a:avLst/>
            <a:gdLst/>
            <a:ahLst/>
            <a:cxnLst/>
            <a:rect l="l" t="t" r="r" b="b"/>
            <a:pathLst>
              <a:path w="4860290" h="7772400">
                <a:moveTo>
                  <a:pt x="0" y="7772399"/>
                </a:moveTo>
                <a:lnTo>
                  <a:pt x="4860184" y="7772399"/>
                </a:lnTo>
                <a:lnTo>
                  <a:pt x="4860184" y="0"/>
                </a:lnTo>
                <a:lnTo>
                  <a:pt x="0" y="0"/>
                </a:lnTo>
                <a:lnTo>
                  <a:pt x="0" y="7772399"/>
                </a:lnTo>
                <a:close/>
              </a:path>
            </a:pathLst>
          </a:custGeom>
          <a:solidFill>
            <a:srgbClr val="F2E7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326757" y="7646065"/>
            <a:ext cx="164750" cy="1263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42536" y="7646065"/>
            <a:ext cx="165567" cy="126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359140" y="7646065"/>
            <a:ext cx="165567" cy="126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62482" y="7646065"/>
            <a:ext cx="165567" cy="126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379078" y="7646065"/>
            <a:ext cx="165567" cy="126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82435" y="7646065"/>
            <a:ext cx="165567" cy="126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25940" y="7156751"/>
            <a:ext cx="165567" cy="16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42536" y="7156751"/>
            <a:ext cx="165567" cy="16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59140" y="7156751"/>
            <a:ext cx="165567" cy="16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62482" y="7156751"/>
            <a:ext cx="165567" cy="16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79078" y="7156751"/>
            <a:ext cx="165567" cy="16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82435" y="7156751"/>
            <a:ext cx="165567" cy="16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25932" y="6680647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359132" y="6680647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842529" y="6680647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862474" y="6680647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379070" y="6680647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82427" y="6680647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25940" y="6191350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42536" y="6191350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359140" y="6191350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862482" y="6191350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379078" y="6191350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82435" y="6191350"/>
            <a:ext cx="165567" cy="165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325940" y="3812607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842536" y="3812607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62482" y="3812607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359140" y="3812607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379078" y="3812607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325940" y="3323294"/>
            <a:ext cx="165567" cy="16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882435" y="3812607"/>
            <a:ext cx="165567" cy="165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842536" y="3323294"/>
            <a:ext cx="165567" cy="16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359140" y="3323294"/>
            <a:ext cx="165567" cy="16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862482" y="3323294"/>
            <a:ext cx="165567" cy="16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379078" y="3323294"/>
            <a:ext cx="165567" cy="16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882435" y="3323294"/>
            <a:ext cx="165567" cy="16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325932" y="2847189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42529" y="2847189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359132" y="2847189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862474" y="2847189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379070" y="2847189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882427" y="2847189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325940" y="2357892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842536" y="2357892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359140" y="2357892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862482" y="2357892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379078" y="2357892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882435" y="2357892"/>
            <a:ext cx="165567" cy="165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325932" y="5716951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842529" y="5716951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359132" y="5716951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862474" y="5716951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379070" y="5716951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325932" y="5227637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882427" y="5716951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359132" y="5227637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2842529" y="5227637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862474" y="5227637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882427" y="5227637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379070" y="5227637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325932" y="4751549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842529" y="4751549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359132" y="4751549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862474" y="4751549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379070" y="4751549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882427" y="4751549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325940" y="4262244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842536" y="4262244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359140" y="4262244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862482" y="4262244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379078" y="4262244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882435" y="4262244"/>
            <a:ext cx="165567" cy="165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326757" y="2"/>
            <a:ext cx="164750" cy="15179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2842536" y="2"/>
            <a:ext cx="165567" cy="1517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359140" y="2"/>
            <a:ext cx="165567" cy="1517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862482" y="2"/>
            <a:ext cx="165567" cy="1517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379078" y="2"/>
            <a:ext cx="165567" cy="15179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882435" y="2"/>
            <a:ext cx="165567" cy="15179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325932" y="1890843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842529" y="1890843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359132" y="1890843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862474" y="1890843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379070" y="1890843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882427" y="1890843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325932" y="1401529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842529" y="1401529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359132" y="1401529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862474" y="1401529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79070" y="1401529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882427" y="1401529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325932" y="925441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842529" y="925441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359132" y="925441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862474" y="925441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79070" y="925441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882427" y="925441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325940" y="436136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842536" y="436136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359140" y="436136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862482" y="436136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379078" y="436136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815152" y="6181975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882435" y="436136"/>
            <a:ext cx="165567" cy="165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298556" y="6181975"/>
            <a:ext cx="165583" cy="1653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81952" y="6181975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78610" y="6181975"/>
            <a:ext cx="165583" cy="1653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298556" y="6671288"/>
            <a:ext cx="165583" cy="1653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815152" y="6671288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278610" y="6671288"/>
            <a:ext cx="165583" cy="1653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81952" y="6671288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815152" y="7147376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298556" y="7147376"/>
            <a:ext cx="165583" cy="1653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81952" y="7147376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278610" y="7147376"/>
            <a:ext cx="165583" cy="1653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815160" y="7636698"/>
            <a:ext cx="164750" cy="13570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298564" y="7636698"/>
            <a:ext cx="165567" cy="1357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81960" y="7636698"/>
            <a:ext cx="165567" cy="13570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815160" y="4252878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78618" y="7636698"/>
            <a:ext cx="165567" cy="13570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298564" y="4252878"/>
            <a:ext cx="165567" cy="165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81960" y="4252878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78618" y="4252878"/>
            <a:ext cx="165567" cy="165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298564" y="4742191"/>
            <a:ext cx="165567" cy="1653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815160" y="4742191"/>
            <a:ext cx="165567" cy="16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81960" y="4742191"/>
            <a:ext cx="165567" cy="16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278618" y="4742191"/>
            <a:ext cx="165567" cy="1653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815152" y="5218280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298556" y="5218280"/>
            <a:ext cx="165583" cy="1653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81952" y="5218280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278610" y="5218280"/>
            <a:ext cx="165583" cy="1653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815160" y="5707593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298564" y="5707593"/>
            <a:ext cx="165567" cy="165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81960" y="5707593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278618" y="5707593"/>
            <a:ext cx="165567" cy="165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815152" y="2348519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298556" y="2348519"/>
            <a:ext cx="165583" cy="1653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81952" y="2348519"/>
            <a:ext cx="165583" cy="1653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278610" y="2348519"/>
            <a:ext cx="165583" cy="16531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1815152" y="2837832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298556" y="2837832"/>
            <a:ext cx="165583" cy="1653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81952" y="2837832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78610" y="2837832"/>
            <a:ext cx="165583" cy="1653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1815152" y="3313920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298556" y="3313920"/>
            <a:ext cx="165583" cy="1653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81952" y="3313920"/>
            <a:ext cx="165583" cy="1653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78610" y="3313920"/>
            <a:ext cx="165583" cy="1653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1815160" y="3803241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298564" y="3803241"/>
            <a:ext cx="165567" cy="165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81960" y="3803241"/>
            <a:ext cx="165567" cy="165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78618" y="3803241"/>
            <a:ext cx="165567" cy="165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815160" y="2"/>
            <a:ext cx="164750" cy="1481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1298564" y="2"/>
            <a:ext cx="165567" cy="1481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81960" y="2"/>
            <a:ext cx="165567" cy="14812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278618" y="2"/>
            <a:ext cx="165567" cy="14812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815152" y="1887168"/>
            <a:ext cx="164758" cy="16102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298556" y="1887168"/>
            <a:ext cx="165583" cy="1610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81952" y="1887168"/>
            <a:ext cx="165583" cy="161023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278610" y="1887168"/>
            <a:ext cx="165583" cy="16102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815152" y="1397855"/>
            <a:ext cx="165583" cy="16531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1298556" y="1397855"/>
            <a:ext cx="165583" cy="16531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81952" y="1397855"/>
            <a:ext cx="165583" cy="16531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278610" y="1397855"/>
            <a:ext cx="165583" cy="16531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1815152" y="921767"/>
            <a:ext cx="165583" cy="16531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1298556" y="921767"/>
            <a:ext cx="165583" cy="16531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81952" y="921767"/>
            <a:ext cx="165583" cy="16531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278610" y="921767"/>
            <a:ext cx="165583" cy="16531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1815160" y="432462"/>
            <a:ext cx="165567" cy="1653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1298564" y="432462"/>
            <a:ext cx="165567" cy="1653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81960" y="432462"/>
            <a:ext cx="165567" cy="16530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278618" y="432462"/>
            <a:ext cx="165567" cy="16530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860184" y="2"/>
            <a:ext cx="5198745" cy="7772400"/>
          </a:xfrm>
          <a:custGeom>
            <a:avLst/>
            <a:gdLst/>
            <a:ahLst/>
            <a:cxnLst/>
            <a:rect l="l" t="t" r="r" b="b"/>
            <a:pathLst>
              <a:path w="5198745" h="7772400">
                <a:moveTo>
                  <a:pt x="0" y="0"/>
                </a:moveTo>
                <a:lnTo>
                  <a:pt x="0" y="7772396"/>
                </a:lnTo>
                <a:lnTo>
                  <a:pt x="5198215" y="7772396"/>
                </a:lnTo>
                <a:lnTo>
                  <a:pt x="519821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 txBox="1">
            <a:spLocks noGrp="1"/>
          </p:cNvSpPr>
          <p:nvPr>
            <p:ph type="title"/>
          </p:nvPr>
        </p:nvSpPr>
        <p:spPr>
          <a:xfrm>
            <a:off x="531887" y="1119525"/>
            <a:ext cx="3314065" cy="95376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5080">
              <a:lnSpc>
                <a:spcPct val="102299"/>
              </a:lnSpc>
              <a:spcBef>
                <a:spcPts val="35"/>
              </a:spcBef>
              <a:tabLst>
                <a:tab pos="843280" algn="l"/>
                <a:tab pos="2058670" algn="l"/>
              </a:tabLst>
            </a:pPr>
            <a:r>
              <a:rPr sz="3000" spc="-360" dirty="0">
                <a:solidFill>
                  <a:srgbClr val="FFFFFF"/>
                </a:solidFill>
              </a:rPr>
              <a:t>T</a:t>
            </a:r>
            <a:r>
              <a:rPr sz="3000" spc="-415" dirty="0">
                <a:solidFill>
                  <a:srgbClr val="FFFFFF"/>
                </a:solidFill>
              </a:rPr>
              <a:t> </a:t>
            </a:r>
            <a:r>
              <a:rPr sz="3000" spc="20" dirty="0">
                <a:solidFill>
                  <a:srgbClr val="FFFFFF"/>
                </a:solidFill>
              </a:rPr>
              <a:t>O	O</a:t>
            </a:r>
            <a:r>
              <a:rPr sz="3000" spc="-415" dirty="0">
                <a:solidFill>
                  <a:srgbClr val="FFFFFF"/>
                </a:solidFill>
              </a:rPr>
              <a:t> </a:t>
            </a:r>
            <a:r>
              <a:rPr sz="3000" spc="-225" dirty="0">
                <a:solidFill>
                  <a:srgbClr val="FFFFFF"/>
                </a:solidFill>
              </a:rPr>
              <a:t>U</a:t>
            </a:r>
            <a:r>
              <a:rPr sz="3000" spc="-415" dirty="0">
                <a:solidFill>
                  <a:srgbClr val="FFFFFF"/>
                </a:solidFill>
              </a:rPr>
              <a:t> </a:t>
            </a:r>
            <a:r>
              <a:rPr sz="3000" spc="130" dirty="0">
                <a:solidFill>
                  <a:srgbClr val="FFFFFF"/>
                </a:solidFill>
              </a:rPr>
              <a:t>R	</a:t>
            </a:r>
            <a:r>
              <a:rPr sz="3000" spc="-180" dirty="0">
                <a:solidFill>
                  <a:srgbClr val="FFFFFF"/>
                </a:solidFill>
              </a:rPr>
              <a:t>D</a:t>
            </a:r>
            <a:r>
              <a:rPr sz="3000" spc="-445" dirty="0">
                <a:solidFill>
                  <a:srgbClr val="FFFFFF"/>
                </a:solidFill>
              </a:rPr>
              <a:t> </a:t>
            </a:r>
            <a:r>
              <a:rPr sz="3000" spc="-155" dirty="0">
                <a:solidFill>
                  <a:srgbClr val="FFFFFF"/>
                </a:solidFill>
              </a:rPr>
              <a:t>E</a:t>
            </a:r>
            <a:r>
              <a:rPr sz="3000" spc="-445" dirty="0">
                <a:solidFill>
                  <a:srgbClr val="FFFFFF"/>
                </a:solidFill>
              </a:rPr>
              <a:t> </a:t>
            </a:r>
            <a:r>
              <a:rPr sz="3000" spc="25" dirty="0">
                <a:solidFill>
                  <a:srgbClr val="FFFFFF"/>
                </a:solidFill>
              </a:rPr>
              <a:t>A</a:t>
            </a:r>
            <a:r>
              <a:rPr sz="3000" spc="-445" dirty="0">
                <a:solidFill>
                  <a:srgbClr val="FFFFFF"/>
                </a:solidFill>
              </a:rPr>
              <a:t> </a:t>
            </a:r>
            <a:r>
              <a:rPr sz="3000" spc="130" dirty="0">
                <a:solidFill>
                  <a:srgbClr val="FFFFFF"/>
                </a:solidFill>
              </a:rPr>
              <a:t>R  </a:t>
            </a:r>
            <a:r>
              <a:rPr sz="3000" spc="215" dirty="0">
                <a:solidFill>
                  <a:srgbClr val="FFFFFF"/>
                </a:solidFill>
              </a:rPr>
              <a:t>S</a:t>
            </a:r>
            <a:r>
              <a:rPr sz="3000" spc="-420" dirty="0">
                <a:solidFill>
                  <a:srgbClr val="FFFFFF"/>
                </a:solidFill>
              </a:rPr>
              <a:t> </a:t>
            </a:r>
            <a:r>
              <a:rPr sz="3000" spc="-360" dirty="0">
                <a:solidFill>
                  <a:srgbClr val="FFFFFF"/>
                </a:solidFill>
              </a:rPr>
              <a:t>T</a:t>
            </a:r>
            <a:r>
              <a:rPr sz="3000" spc="-420" dirty="0">
                <a:solidFill>
                  <a:srgbClr val="FFFFFF"/>
                </a:solidFill>
              </a:rPr>
              <a:t> </a:t>
            </a:r>
            <a:r>
              <a:rPr sz="3000" spc="25" dirty="0">
                <a:solidFill>
                  <a:srgbClr val="FFFFFF"/>
                </a:solidFill>
              </a:rPr>
              <a:t>A</a:t>
            </a:r>
            <a:r>
              <a:rPr sz="3000" spc="-415" dirty="0">
                <a:solidFill>
                  <a:srgbClr val="FFFFFF"/>
                </a:solidFill>
              </a:rPr>
              <a:t> </a:t>
            </a:r>
            <a:r>
              <a:rPr sz="3000" spc="-100" dirty="0">
                <a:solidFill>
                  <a:srgbClr val="FFFFFF"/>
                </a:solidFill>
              </a:rPr>
              <a:t>F</a:t>
            </a:r>
            <a:r>
              <a:rPr sz="3000" spc="-420" dirty="0">
                <a:solidFill>
                  <a:srgbClr val="FFFFFF"/>
                </a:solidFill>
              </a:rPr>
              <a:t> </a:t>
            </a:r>
            <a:r>
              <a:rPr sz="3000" spc="-100" dirty="0">
                <a:solidFill>
                  <a:srgbClr val="FFFFFF"/>
                </a:solidFill>
              </a:rPr>
              <a:t>F</a:t>
            </a:r>
            <a:r>
              <a:rPr sz="3000" spc="-415" dirty="0">
                <a:solidFill>
                  <a:srgbClr val="FFFFFF"/>
                </a:solidFill>
              </a:rPr>
              <a:t> </a:t>
            </a:r>
            <a:r>
              <a:rPr sz="3000" spc="240" dirty="0">
                <a:solidFill>
                  <a:srgbClr val="FFFFFF"/>
                </a:solidFill>
              </a:rPr>
              <a:t>,</a:t>
            </a:r>
            <a:endParaRPr sz="3000"/>
          </a:p>
        </p:txBody>
      </p:sp>
      <p:sp>
        <p:nvSpPr>
          <p:cNvPr id="175" name="object 175"/>
          <p:cNvSpPr txBox="1"/>
          <p:nvPr/>
        </p:nvSpPr>
        <p:spPr>
          <a:xfrm>
            <a:off x="531887" y="2266657"/>
            <a:ext cx="2509520" cy="3130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850" spc="80" dirty="0">
                <a:solidFill>
                  <a:srgbClr val="FFFFFF"/>
                </a:solidFill>
                <a:latin typeface="Lucida Sans Unicode"/>
                <a:cs typeface="Lucida Sans Unicode"/>
              </a:rPr>
              <a:t>You're </a:t>
            </a:r>
            <a:r>
              <a:rPr sz="1850" spc="40" dirty="0">
                <a:solidFill>
                  <a:srgbClr val="FFFFFF"/>
                </a:solidFill>
                <a:latin typeface="Lucida Sans Unicode"/>
                <a:cs typeface="Lucida Sans Unicode"/>
              </a:rPr>
              <a:t>all</a:t>
            </a:r>
            <a:r>
              <a:rPr sz="1850" spc="125" dirty="0">
                <a:solidFill>
                  <a:srgbClr val="FFFFFF"/>
                </a:solidFill>
                <a:latin typeface="Lucida Sans Unicode"/>
                <a:cs typeface="Lucida Sans Unicode"/>
              </a:rPr>
              <a:t> </a:t>
            </a:r>
            <a:r>
              <a:rPr sz="1850" spc="100" dirty="0">
                <a:solidFill>
                  <a:srgbClr val="FFFFFF"/>
                </a:solidFill>
                <a:latin typeface="Lucida Sans Unicode"/>
                <a:cs typeface="Lucida Sans Unicode"/>
              </a:rPr>
              <a:t>awesome!</a:t>
            </a:r>
            <a:endParaRPr sz="1850">
              <a:latin typeface="Lucida Sans Unicode"/>
              <a:cs typeface="Lucida Sans Unicode"/>
            </a:endParaRPr>
          </a:p>
        </p:txBody>
      </p:sp>
      <p:sp>
        <p:nvSpPr>
          <p:cNvPr id="176" name="object 176"/>
          <p:cNvSpPr/>
          <p:nvPr/>
        </p:nvSpPr>
        <p:spPr>
          <a:xfrm>
            <a:off x="8179482" y="1183713"/>
            <a:ext cx="1162050" cy="1533525"/>
          </a:xfrm>
          <a:custGeom>
            <a:avLst/>
            <a:gdLst/>
            <a:ahLst/>
            <a:cxnLst/>
            <a:rect l="l" t="t" r="r" b="b"/>
            <a:pathLst>
              <a:path w="1162050" h="1533525">
                <a:moveTo>
                  <a:pt x="0" y="0"/>
                </a:moveTo>
                <a:lnTo>
                  <a:pt x="1162050" y="0"/>
                </a:lnTo>
                <a:lnTo>
                  <a:pt x="1162050" y="1533525"/>
                </a:lnTo>
                <a:lnTo>
                  <a:pt x="0" y="1533525"/>
                </a:lnTo>
                <a:lnTo>
                  <a:pt x="0" y="0"/>
                </a:lnTo>
                <a:close/>
              </a:path>
            </a:pathLst>
          </a:custGeom>
          <a:solidFill>
            <a:srgbClr val="00F1B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403230" y="4358521"/>
            <a:ext cx="4152900" cy="0"/>
          </a:xfrm>
          <a:custGeom>
            <a:avLst/>
            <a:gdLst/>
            <a:ahLst/>
            <a:cxnLst/>
            <a:rect l="l" t="t" r="r" b="b"/>
            <a:pathLst>
              <a:path w="4152900">
                <a:moveTo>
                  <a:pt x="0" y="0"/>
                </a:moveTo>
                <a:lnTo>
                  <a:pt x="4152899" y="0"/>
                </a:lnTo>
              </a:path>
            </a:pathLst>
          </a:custGeom>
          <a:ln w="29055">
            <a:solidFill>
              <a:srgbClr val="00F1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403230" y="5084915"/>
            <a:ext cx="4152900" cy="0"/>
          </a:xfrm>
          <a:custGeom>
            <a:avLst/>
            <a:gdLst/>
            <a:ahLst/>
            <a:cxnLst/>
            <a:rect l="l" t="t" r="r" b="b"/>
            <a:pathLst>
              <a:path w="4152900">
                <a:moveTo>
                  <a:pt x="0" y="0"/>
                </a:moveTo>
                <a:lnTo>
                  <a:pt x="4152899" y="0"/>
                </a:lnTo>
              </a:path>
            </a:pathLst>
          </a:custGeom>
          <a:ln w="29055">
            <a:solidFill>
              <a:srgbClr val="00F1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403230" y="5811309"/>
            <a:ext cx="4152900" cy="0"/>
          </a:xfrm>
          <a:custGeom>
            <a:avLst/>
            <a:gdLst/>
            <a:ahLst/>
            <a:cxnLst/>
            <a:rect l="l" t="t" r="r" b="b"/>
            <a:pathLst>
              <a:path w="4152900">
                <a:moveTo>
                  <a:pt x="0" y="0"/>
                </a:moveTo>
                <a:lnTo>
                  <a:pt x="4152899" y="0"/>
                </a:lnTo>
              </a:path>
            </a:pathLst>
          </a:custGeom>
          <a:ln w="29055">
            <a:solidFill>
              <a:srgbClr val="00F1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403230" y="6537703"/>
            <a:ext cx="4152900" cy="0"/>
          </a:xfrm>
          <a:custGeom>
            <a:avLst/>
            <a:gdLst/>
            <a:ahLst/>
            <a:cxnLst/>
            <a:rect l="l" t="t" r="r" b="b"/>
            <a:pathLst>
              <a:path w="4152900">
                <a:moveTo>
                  <a:pt x="0" y="0"/>
                </a:moveTo>
                <a:lnTo>
                  <a:pt x="4152899" y="0"/>
                </a:lnTo>
              </a:path>
            </a:pathLst>
          </a:custGeom>
          <a:ln w="29055">
            <a:solidFill>
              <a:srgbClr val="00F1B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2230" y="2103526"/>
            <a:ext cx="4949825" cy="2139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93065">
              <a:lnSpc>
                <a:spcPct val="106300"/>
              </a:lnSpc>
              <a:spcBef>
                <a:spcPts val="100"/>
              </a:spcBef>
            </a:pPr>
            <a:r>
              <a:rPr sz="4350" spc="480" dirty="0">
                <a:solidFill>
                  <a:srgbClr val="FFA76D"/>
                </a:solidFill>
              </a:rPr>
              <a:t>R</a:t>
            </a:r>
            <a:r>
              <a:rPr sz="4350" spc="70" dirty="0">
                <a:solidFill>
                  <a:srgbClr val="FFA76D"/>
                </a:solidFill>
              </a:rPr>
              <a:t>E</a:t>
            </a:r>
            <a:r>
              <a:rPr sz="4350" spc="229" dirty="0">
                <a:solidFill>
                  <a:srgbClr val="FFA76D"/>
                </a:solidFill>
              </a:rPr>
              <a:t>C</a:t>
            </a:r>
            <a:r>
              <a:rPr sz="4350" spc="320" dirty="0">
                <a:solidFill>
                  <a:srgbClr val="FFA76D"/>
                </a:solidFill>
              </a:rPr>
              <a:t>O</a:t>
            </a:r>
            <a:r>
              <a:rPr sz="4350" spc="380" dirty="0">
                <a:solidFill>
                  <a:srgbClr val="FFA76D"/>
                </a:solidFill>
              </a:rPr>
              <a:t>G</a:t>
            </a:r>
            <a:r>
              <a:rPr sz="4350" spc="229" dirty="0">
                <a:solidFill>
                  <a:srgbClr val="FFA76D"/>
                </a:solidFill>
              </a:rPr>
              <a:t>N</a:t>
            </a:r>
            <a:r>
              <a:rPr sz="4350" spc="195" dirty="0">
                <a:solidFill>
                  <a:srgbClr val="FFA76D"/>
                </a:solidFill>
              </a:rPr>
              <a:t>I</a:t>
            </a:r>
            <a:r>
              <a:rPr sz="4350" spc="-229" dirty="0">
                <a:solidFill>
                  <a:srgbClr val="FFA76D"/>
                </a:solidFill>
              </a:rPr>
              <a:t>T</a:t>
            </a:r>
            <a:r>
              <a:rPr sz="4350" spc="195" dirty="0">
                <a:solidFill>
                  <a:srgbClr val="FFA76D"/>
                </a:solidFill>
              </a:rPr>
              <a:t>I</a:t>
            </a:r>
            <a:r>
              <a:rPr sz="4350" spc="320" dirty="0">
                <a:solidFill>
                  <a:srgbClr val="FFA76D"/>
                </a:solidFill>
              </a:rPr>
              <a:t>O</a:t>
            </a:r>
            <a:r>
              <a:rPr sz="4350" spc="-45" dirty="0">
                <a:solidFill>
                  <a:srgbClr val="FFA76D"/>
                </a:solidFill>
              </a:rPr>
              <a:t>N  </a:t>
            </a:r>
            <a:r>
              <a:rPr sz="4350" spc="215" dirty="0">
                <a:solidFill>
                  <a:srgbClr val="FFA76D"/>
                </a:solidFill>
              </a:rPr>
              <a:t>FOR</a:t>
            </a:r>
            <a:r>
              <a:rPr sz="4350" spc="560" dirty="0">
                <a:solidFill>
                  <a:srgbClr val="FFA76D"/>
                </a:solidFill>
              </a:rPr>
              <a:t> </a:t>
            </a:r>
            <a:r>
              <a:rPr sz="4350" spc="225" dirty="0">
                <a:solidFill>
                  <a:srgbClr val="FFA76D"/>
                </a:solidFill>
              </a:rPr>
              <a:t>CAREER</a:t>
            </a:r>
            <a:endParaRPr sz="4350"/>
          </a:p>
          <a:p>
            <a:pPr marL="12700">
              <a:lnSpc>
                <a:spcPct val="100000"/>
              </a:lnSpc>
              <a:spcBef>
                <a:spcPts val="330"/>
              </a:spcBef>
            </a:pPr>
            <a:r>
              <a:rPr sz="4350" spc="325" dirty="0">
                <a:solidFill>
                  <a:srgbClr val="FFA76D"/>
                </a:solidFill>
              </a:rPr>
              <a:t>A</a:t>
            </a:r>
            <a:r>
              <a:rPr sz="4350" spc="30" dirty="0">
                <a:solidFill>
                  <a:srgbClr val="FFA76D"/>
                </a:solidFill>
              </a:rPr>
              <a:t>D</a:t>
            </a:r>
            <a:r>
              <a:rPr sz="4350" spc="590" dirty="0">
                <a:solidFill>
                  <a:srgbClr val="FFA76D"/>
                </a:solidFill>
              </a:rPr>
              <a:t>V</a:t>
            </a:r>
            <a:r>
              <a:rPr sz="4350" spc="325" dirty="0">
                <a:solidFill>
                  <a:srgbClr val="FFA76D"/>
                </a:solidFill>
              </a:rPr>
              <a:t>A</a:t>
            </a:r>
            <a:r>
              <a:rPr sz="4350" spc="229" dirty="0">
                <a:solidFill>
                  <a:srgbClr val="FFA76D"/>
                </a:solidFill>
              </a:rPr>
              <a:t>NC</a:t>
            </a:r>
            <a:r>
              <a:rPr sz="4350" spc="70" dirty="0">
                <a:solidFill>
                  <a:srgbClr val="FFA76D"/>
                </a:solidFill>
              </a:rPr>
              <a:t>E</a:t>
            </a:r>
            <a:r>
              <a:rPr sz="4350" spc="575" dirty="0">
                <a:solidFill>
                  <a:srgbClr val="FFA76D"/>
                </a:solidFill>
              </a:rPr>
              <a:t>M</a:t>
            </a:r>
            <a:r>
              <a:rPr sz="4350" spc="70" dirty="0">
                <a:solidFill>
                  <a:srgbClr val="FFA76D"/>
                </a:solidFill>
              </a:rPr>
              <a:t>E</a:t>
            </a:r>
            <a:r>
              <a:rPr sz="4350" spc="229" dirty="0">
                <a:solidFill>
                  <a:srgbClr val="FFA76D"/>
                </a:solidFill>
              </a:rPr>
              <a:t>N</a:t>
            </a:r>
            <a:r>
              <a:rPr sz="4350" spc="-535" dirty="0">
                <a:solidFill>
                  <a:srgbClr val="FFA76D"/>
                </a:solidFill>
              </a:rPr>
              <a:t>T</a:t>
            </a:r>
            <a:endParaRPr sz="4350"/>
          </a:p>
        </p:txBody>
      </p:sp>
      <p:sp>
        <p:nvSpPr>
          <p:cNvPr id="3" name="object 3"/>
          <p:cNvSpPr txBox="1"/>
          <p:nvPr/>
        </p:nvSpPr>
        <p:spPr>
          <a:xfrm>
            <a:off x="922230" y="4536130"/>
            <a:ext cx="2447925" cy="2044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150" spc="100" dirty="0">
                <a:solidFill>
                  <a:srgbClr val="444440"/>
                </a:solidFill>
                <a:latin typeface="Lucida Sans Unicode"/>
                <a:cs typeface="Lucida Sans Unicode"/>
              </a:rPr>
              <a:t>This </a:t>
            </a:r>
            <a:r>
              <a:rPr sz="1150" spc="190" dirty="0">
                <a:solidFill>
                  <a:srgbClr val="444440"/>
                </a:solidFill>
                <a:latin typeface="Lucida Sans Unicode"/>
                <a:cs typeface="Lucida Sans Unicode"/>
              </a:rPr>
              <a:t>award </a:t>
            </a:r>
            <a:r>
              <a:rPr sz="1150" spc="45" dirty="0">
                <a:solidFill>
                  <a:srgbClr val="444440"/>
                </a:solidFill>
                <a:latin typeface="Lucida Sans Unicode"/>
                <a:cs typeface="Lucida Sans Unicode"/>
              </a:rPr>
              <a:t>is </a:t>
            </a:r>
            <a:r>
              <a:rPr sz="1150" spc="175" dirty="0">
                <a:solidFill>
                  <a:srgbClr val="444440"/>
                </a:solidFill>
                <a:latin typeface="Lucida Sans Unicode"/>
                <a:cs typeface="Lucida Sans Unicode"/>
              </a:rPr>
              <a:t>presented</a:t>
            </a:r>
            <a:r>
              <a:rPr sz="1150" spc="110" dirty="0">
                <a:solidFill>
                  <a:srgbClr val="444440"/>
                </a:solidFill>
                <a:latin typeface="Lucida Sans Unicode"/>
                <a:cs typeface="Lucida Sans Unicode"/>
              </a:rPr>
              <a:t> </a:t>
            </a:r>
            <a:r>
              <a:rPr sz="1150" spc="114" dirty="0">
                <a:solidFill>
                  <a:srgbClr val="444440"/>
                </a:solidFill>
                <a:latin typeface="Lucida Sans Unicode"/>
                <a:cs typeface="Lucida Sans Unicode"/>
              </a:rPr>
              <a:t>to</a:t>
            </a:r>
            <a:endParaRPr sz="115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22230" y="4925378"/>
            <a:ext cx="4142740" cy="11252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900" b="1" spc="135" dirty="0">
                <a:solidFill>
                  <a:srgbClr val="4DB39D"/>
                </a:solidFill>
                <a:latin typeface="Gill Sans MT"/>
                <a:cs typeface="Gill Sans MT"/>
              </a:rPr>
              <a:t>EMPLOYEE</a:t>
            </a:r>
            <a:r>
              <a:rPr sz="2900" b="1" spc="375" dirty="0">
                <a:solidFill>
                  <a:srgbClr val="4DB39D"/>
                </a:solidFill>
                <a:latin typeface="Gill Sans MT"/>
                <a:cs typeface="Gill Sans MT"/>
              </a:rPr>
              <a:t> </a:t>
            </a:r>
            <a:r>
              <a:rPr sz="2900" b="1" spc="145" dirty="0">
                <a:solidFill>
                  <a:srgbClr val="4DB39D"/>
                </a:solidFill>
                <a:latin typeface="Gill Sans MT"/>
                <a:cs typeface="Gill Sans MT"/>
              </a:rPr>
              <a:t>NAME</a:t>
            </a:r>
            <a:endParaRPr sz="2900">
              <a:latin typeface="Gill Sans MT"/>
              <a:cs typeface="Gill Sans MT"/>
            </a:endParaRPr>
          </a:p>
          <a:p>
            <a:pPr marL="12700" marR="5080">
              <a:lnSpc>
                <a:spcPct val="146700"/>
              </a:lnSpc>
              <a:spcBef>
                <a:spcPts val="1115"/>
              </a:spcBef>
            </a:pPr>
            <a:r>
              <a:rPr sz="1150" spc="90" dirty="0">
                <a:solidFill>
                  <a:srgbClr val="444440"/>
                </a:solidFill>
                <a:latin typeface="Lucida Sans Unicode"/>
                <a:cs typeface="Lucida Sans Unicode"/>
              </a:rPr>
              <a:t>for </a:t>
            </a:r>
            <a:r>
              <a:rPr sz="1150" spc="175" dirty="0">
                <a:solidFill>
                  <a:srgbClr val="444440"/>
                </a:solidFill>
                <a:latin typeface="Lucida Sans Unicode"/>
                <a:cs typeface="Lucida Sans Unicode"/>
              </a:rPr>
              <a:t>switching </a:t>
            </a:r>
            <a:r>
              <a:rPr sz="1150" spc="114" dirty="0">
                <a:solidFill>
                  <a:srgbClr val="444440"/>
                </a:solidFill>
                <a:latin typeface="Lucida Sans Unicode"/>
                <a:cs typeface="Lucida Sans Unicode"/>
              </a:rPr>
              <a:t>to </a:t>
            </a:r>
            <a:r>
              <a:rPr sz="1150" spc="80" dirty="0">
                <a:solidFill>
                  <a:srgbClr val="444440"/>
                </a:solidFill>
                <a:latin typeface="Lucida Sans Unicode"/>
                <a:cs typeface="Lucida Sans Unicode"/>
              </a:rPr>
              <a:t>a </a:t>
            </a:r>
            <a:r>
              <a:rPr sz="1150" spc="204" dirty="0">
                <a:solidFill>
                  <a:srgbClr val="444440"/>
                </a:solidFill>
                <a:latin typeface="Lucida Sans Unicode"/>
                <a:cs typeface="Lucida Sans Unicode"/>
              </a:rPr>
              <a:t>new </a:t>
            </a:r>
            <a:r>
              <a:rPr sz="1150" spc="150" dirty="0">
                <a:solidFill>
                  <a:srgbClr val="444440"/>
                </a:solidFill>
                <a:latin typeface="Lucida Sans Unicode"/>
                <a:cs typeface="Lucida Sans Unicode"/>
              </a:rPr>
              <a:t>position </a:t>
            </a:r>
            <a:r>
              <a:rPr sz="1150" spc="80" dirty="0">
                <a:solidFill>
                  <a:srgbClr val="444440"/>
                </a:solidFill>
                <a:latin typeface="Lucida Sans Unicode"/>
                <a:cs typeface="Lucida Sans Unicode"/>
              </a:rPr>
              <a:t>of </a:t>
            </a:r>
            <a:r>
              <a:rPr sz="1050" spc="65" dirty="0">
                <a:solidFill>
                  <a:srgbClr val="444440"/>
                </a:solidFill>
                <a:latin typeface="Gill Sans MT"/>
                <a:cs typeface="Gill Sans MT"/>
              </a:rPr>
              <a:t>[ </a:t>
            </a:r>
            <a:r>
              <a:rPr sz="1150" spc="195" dirty="0">
                <a:solidFill>
                  <a:srgbClr val="444440"/>
                </a:solidFill>
                <a:latin typeface="Lucida Sans Unicode"/>
                <a:cs typeface="Lucida Sans Unicode"/>
              </a:rPr>
              <a:t>POSITION  </a:t>
            </a:r>
            <a:r>
              <a:rPr sz="1150" spc="225" dirty="0">
                <a:solidFill>
                  <a:srgbClr val="444440"/>
                </a:solidFill>
                <a:latin typeface="Lucida Sans Unicode"/>
                <a:cs typeface="Lucida Sans Unicode"/>
              </a:rPr>
              <a:t>NAME</a:t>
            </a:r>
            <a:r>
              <a:rPr sz="1050" spc="225" dirty="0">
                <a:solidFill>
                  <a:srgbClr val="444440"/>
                </a:solidFill>
                <a:latin typeface="Gill Sans MT"/>
                <a:cs typeface="Gill Sans MT"/>
              </a:rPr>
              <a:t>].</a:t>
            </a:r>
            <a:endParaRPr sz="105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6089332"/>
            <a:ext cx="7729220" cy="1683385"/>
          </a:xfrm>
          <a:custGeom>
            <a:avLst/>
            <a:gdLst/>
            <a:ahLst/>
            <a:cxnLst/>
            <a:rect l="l" t="t" r="r" b="b"/>
            <a:pathLst>
              <a:path w="7729220" h="1683384">
                <a:moveTo>
                  <a:pt x="0" y="0"/>
                </a:moveTo>
                <a:lnTo>
                  <a:pt x="7729202" y="1683066"/>
                </a:lnTo>
                <a:lnTo>
                  <a:pt x="0" y="1683066"/>
                </a:lnTo>
                <a:lnTo>
                  <a:pt x="0" y="0"/>
                </a:lnTo>
                <a:close/>
              </a:path>
            </a:pathLst>
          </a:custGeom>
          <a:solidFill>
            <a:srgbClr val="4DB3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38352" y="3"/>
            <a:ext cx="2920365" cy="1684655"/>
          </a:xfrm>
          <a:custGeom>
            <a:avLst/>
            <a:gdLst/>
            <a:ahLst/>
            <a:cxnLst/>
            <a:rect l="l" t="t" r="r" b="b"/>
            <a:pathLst>
              <a:path w="2920365" h="1684655">
                <a:moveTo>
                  <a:pt x="312713" y="1684489"/>
                </a:moveTo>
                <a:lnTo>
                  <a:pt x="0" y="0"/>
                </a:lnTo>
                <a:lnTo>
                  <a:pt x="2920046" y="0"/>
                </a:lnTo>
                <a:lnTo>
                  <a:pt x="2920046" y="1200456"/>
                </a:lnTo>
                <a:lnTo>
                  <a:pt x="312713" y="1684489"/>
                </a:lnTo>
                <a:close/>
              </a:path>
            </a:pathLst>
          </a:custGeom>
          <a:solidFill>
            <a:srgbClr val="FFA7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60518" y="734991"/>
            <a:ext cx="1140460" cy="215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b="1" spc="55" dirty="0">
                <a:solidFill>
                  <a:srgbClr val="4DB39D"/>
                </a:solidFill>
                <a:latin typeface="Gill Sans MT"/>
                <a:cs typeface="Gill Sans MT"/>
              </a:rPr>
              <a:t>YOUR</a:t>
            </a:r>
            <a:r>
              <a:rPr sz="1250" b="1" spc="90" dirty="0">
                <a:solidFill>
                  <a:srgbClr val="4DB39D"/>
                </a:solidFill>
                <a:latin typeface="Gill Sans MT"/>
                <a:cs typeface="Gill Sans MT"/>
              </a:rPr>
              <a:t> </a:t>
            </a:r>
            <a:r>
              <a:rPr sz="1250" b="1" spc="50" dirty="0">
                <a:solidFill>
                  <a:srgbClr val="4DB39D"/>
                </a:solidFill>
                <a:latin typeface="Gill Sans MT"/>
                <a:cs typeface="Gill Sans MT"/>
              </a:rPr>
              <a:t>LOGO</a:t>
            </a:r>
            <a:endParaRPr sz="1250">
              <a:latin typeface="Gill Sans MT"/>
              <a:cs typeface="Gill Sans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34931" y="721899"/>
            <a:ext cx="419734" cy="419734"/>
          </a:xfrm>
          <a:custGeom>
            <a:avLst/>
            <a:gdLst/>
            <a:ahLst/>
            <a:cxnLst/>
            <a:rect l="l" t="t" r="r" b="b"/>
            <a:pathLst>
              <a:path w="419734" h="419734">
                <a:moveTo>
                  <a:pt x="216564" y="419392"/>
                </a:moveTo>
                <a:lnTo>
                  <a:pt x="202828" y="419392"/>
                </a:lnTo>
                <a:lnTo>
                  <a:pt x="195977" y="419055"/>
                </a:lnTo>
                <a:lnTo>
                  <a:pt x="155396" y="412356"/>
                </a:lnTo>
                <a:lnTo>
                  <a:pt x="116902" y="397869"/>
                </a:lnTo>
                <a:lnTo>
                  <a:pt x="81975" y="376150"/>
                </a:lnTo>
                <a:lnTo>
                  <a:pt x="51955" y="348034"/>
                </a:lnTo>
                <a:lnTo>
                  <a:pt x="27998" y="314603"/>
                </a:lnTo>
                <a:lnTo>
                  <a:pt x="11023" y="277139"/>
                </a:lnTo>
                <a:lnTo>
                  <a:pt x="1682" y="237084"/>
                </a:lnTo>
                <a:lnTo>
                  <a:pt x="0" y="216564"/>
                </a:lnTo>
                <a:lnTo>
                  <a:pt x="0" y="202828"/>
                </a:lnTo>
                <a:lnTo>
                  <a:pt x="5369" y="162050"/>
                </a:lnTo>
                <a:lnTo>
                  <a:pt x="18590" y="123103"/>
                </a:lnTo>
                <a:lnTo>
                  <a:pt x="39155" y="87484"/>
                </a:lnTo>
                <a:lnTo>
                  <a:pt x="66274" y="56562"/>
                </a:lnTo>
                <a:lnTo>
                  <a:pt x="98905" y="31524"/>
                </a:lnTo>
                <a:lnTo>
                  <a:pt x="135793" y="13333"/>
                </a:lnTo>
                <a:lnTo>
                  <a:pt x="175522" y="2689"/>
                </a:lnTo>
                <a:lnTo>
                  <a:pt x="202828" y="0"/>
                </a:lnTo>
                <a:lnTo>
                  <a:pt x="216564" y="0"/>
                </a:lnTo>
                <a:lnTo>
                  <a:pt x="257341" y="5369"/>
                </a:lnTo>
                <a:lnTo>
                  <a:pt x="296288" y="18590"/>
                </a:lnTo>
                <a:lnTo>
                  <a:pt x="331907" y="39155"/>
                </a:lnTo>
                <a:lnTo>
                  <a:pt x="362830" y="66274"/>
                </a:lnTo>
                <a:lnTo>
                  <a:pt x="387867" y="98905"/>
                </a:lnTo>
                <a:lnTo>
                  <a:pt x="406058" y="135793"/>
                </a:lnTo>
                <a:lnTo>
                  <a:pt x="416702" y="175522"/>
                </a:lnTo>
                <a:lnTo>
                  <a:pt x="419392" y="202828"/>
                </a:lnTo>
                <a:lnTo>
                  <a:pt x="419392" y="216564"/>
                </a:lnTo>
                <a:lnTo>
                  <a:pt x="414023" y="257341"/>
                </a:lnTo>
                <a:lnTo>
                  <a:pt x="400802" y="296288"/>
                </a:lnTo>
                <a:lnTo>
                  <a:pt x="380236" y="331907"/>
                </a:lnTo>
                <a:lnTo>
                  <a:pt x="353117" y="362830"/>
                </a:lnTo>
                <a:lnTo>
                  <a:pt x="320486" y="387867"/>
                </a:lnTo>
                <a:lnTo>
                  <a:pt x="283598" y="406058"/>
                </a:lnTo>
                <a:lnTo>
                  <a:pt x="243870" y="416702"/>
                </a:lnTo>
                <a:lnTo>
                  <a:pt x="216564" y="419392"/>
                </a:lnTo>
                <a:close/>
              </a:path>
            </a:pathLst>
          </a:custGeom>
          <a:solidFill>
            <a:srgbClr val="4DB39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46652" y="782816"/>
            <a:ext cx="204470" cy="3105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850" b="1" spc="-25" dirty="0">
                <a:solidFill>
                  <a:srgbClr val="FFFFFF"/>
                </a:solidFill>
                <a:latin typeface="Gill Sans MT"/>
                <a:cs typeface="Gill Sans MT"/>
              </a:rPr>
              <a:t>C</a:t>
            </a:r>
            <a:endParaRPr sz="185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92157" y="5493002"/>
            <a:ext cx="476884" cy="215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60" dirty="0">
                <a:solidFill>
                  <a:srgbClr val="FFA76D"/>
                </a:solidFill>
                <a:latin typeface="Calibri"/>
                <a:cs typeface="Calibri"/>
              </a:rPr>
              <a:t>N</a:t>
            </a:r>
            <a:r>
              <a:rPr sz="1250" spc="160" dirty="0">
                <a:solidFill>
                  <a:srgbClr val="FFA76D"/>
                </a:solidFill>
                <a:latin typeface="Calibri"/>
                <a:cs typeface="Calibri"/>
              </a:rPr>
              <a:t>A</a:t>
            </a:r>
            <a:r>
              <a:rPr sz="1250" spc="25" dirty="0">
                <a:solidFill>
                  <a:srgbClr val="FFA76D"/>
                </a:solidFill>
                <a:latin typeface="Calibri"/>
                <a:cs typeface="Calibri"/>
              </a:rPr>
              <a:t>M</a:t>
            </a:r>
            <a:r>
              <a:rPr sz="1250" spc="75" dirty="0">
                <a:solidFill>
                  <a:srgbClr val="FFA76D"/>
                </a:solidFill>
                <a:latin typeface="Calibri"/>
                <a:cs typeface="Calibri"/>
              </a:rPr>
              <a:t>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96292" y="6447776"/>
            <a:ext cx="476884" cy="215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50" spc="60" dirty="0">
                <a:solidFill>
                  <a:srgbClr val="FFA76D"/>
                </a:solidFill>
                <a:latin typeface="Calibri"/>
                <a:cs typeface="Calibri"/>
              </a:rPr>
              <a:t>N</a:t>
            </a:r>
            <a:r>
              <a:rPr sz="1250" spc="160" dirty="0">
                <a:solidFill>
                  <a:srgbClr val="FFA76D"/>
                </a:solidFill>
                <a:latin typeface="Calibri"/>
                <a:cs typeface="Calibri"/>
              </a:rPr>
              <a:t>A</a:t>
            </a:r>
            <a:r>
              <a:rPr sz="1250" spc="25" dirty="0">
                <a:solidFill>
                  <a:srgbClr val="FFA76D"/>
                </a:solidFill>
                <a:latin typeface="Calibri"/>
                <a:cs typeface="Calibri"/>
              </a:rPr>
              <a:t>M</a:t>
            </a:r>
            <a:r>
              <a:rPr sz="1250" spc="75" dirty="0">
                <a:solidFill>
                  <a:srgbClr val="FFA76D"/>
                </a:solidFill>
                <a:latin typeface="Calibri"/>
                <a:cs typeface="Calibri"/>
              </a:rPr>
              <a:t>E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320044" y="5402332"/>
            <a:ext cx="2819400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209" y="0"/>
                </a:lnTo>
              </a:path>
            </a:pathLst>
          </a:custGeom>
          <a:ln w="28574">
            <a:solidFill>
              <a:srgbClr val="4444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22448" y="6350760"/>
            <a:ext cx="2819400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209" y="0"/>
                </a:lnTo>
              </a:path>
            </a:pathLst>
          </a:custGeom>
          <a:ln w="28574">
            <a:solidFill>
              <a:srgbClr val="44444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0"/>
                </a:moveTo>
                <a:lnTo>
                  <a:pt x="10058399" y="0"/>
                </a:lnTo>
                <a:lnTo>
                  <a:pt x="10058399" y="7772399"/>
                </a:lnTo>
                <a:lnTo>
                  <a:pt x="0" y="7772399"/>
                </a:lnTo>
                <a:lnTo>
                  <a:pt x="0" y="0"/>
                </a:lnTo>
                <a:close/>
              </a:path>
            </a:pathLst>
          </a:custGeom>
          <a:solidFill>
            <a:srgbClr val="0433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882747" y="3863938"/>
            <a:ext cx="2292985" cy="266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624840" algn="l"/>
                <a:tab pos="1312545" algn="l"/>
              </a:tabLst>
            </a:pPr>
            <a:r>
              <a:rPr sz="1550" spc="85" dirty="0">
                <a:solidFill>
                  <a:srgbClr val="D4E7FF"/>
                </a:solidFill>
                <a:latin typeface="Verdana"/>
                <a:cs typeface="Verdana"/>
              </a:rPr>
              <a:t>D</a:t>
            </a:r>
            <a:r>
              <a:rPr sz="1550" spc="-215" dirty="0">
                <a:solidFill>
                  <a:srgbClr val="D4E7FF"/>
                </a:solidFill>
                <a:latin typeface="Verdana"/>
                <a:cs typeface="Verdana"/>
              </a:rPr>
              <a:t> </a:t>
            </a:r>
            <a:r>
              <a:rPr sz="1550" spc="-155" dirty="0">
                <a:solidFill>
                  <a:srgbClr val="D4E7FF"/>
                </a:solidFill>
                <a:latin typeface="Verdana"/>
                <a:cs typeface="Verdana"/>
              </a:rPr>
              <a:t>I</a:t>
            </a:r>
            <a:r>
              <a:rPr sz="1550" spc="-210" dirty="0">
                <a:solidFill>
                  <a:srgbClr val="D4E7FF"/>
                </a:solidFill>
                <a:latin typeface="Verdana"/>
                <a:cs typeface="Verdana"/>
              </a:rPr>
              <a:t> </a:t>
            </a:r>
            <a:r>
              <a:rPr sz="1550" spc="85" dirty="0">
                <a:solidFill>
                  <a:srgbClr val="D4E7FF"/>
                </a:solidFill>
                <a:latin typeface="Verdana"/>
                <a:cs typeface="Verdana"/>
              </a:rPr>
              <a:t>D	</a:t>
            </a:r>
            <a:r>
              <a:rPr sz="1550" spc="100" dirty="0">
                <a:solidFill>
                  <a:srgbClr val="D4E7FF"/>
                </a:solidFill>
                <a:latin typeface="Verdana"/>
                <a:cs typeface="Verdana"/>
              </a:rPr>
              <a:t>Y</a:t>
            </a:r>
            <a:r>
              <a:rPr sz="1550" spc="-215" dirty="0">
                <a:solidFill>
                  <a:srgbClr val="D4E7FF"/>
                </a:solidFill>
                <a:latin typeface="Verdana"/>
                <a:cs typeface="Verdana"/>
              </a:rPr>
              <a:t> </a:t>
            </a:r>
            <a:r>
              <a:rPr sz="1550" spc="120" dirty="0">
                <a:solidFill>
                  <a:srgbClr val="D4E7FF"/>
                </a:solidFill>
                <a:latin typeface="Verdana"/>
                <a:cs typeface="Verdana"/>
              </a:rPr>
              <a:t>O</a:t>
            </a:r>
            <a:r>
              <a:rPr sz="1550" spc="-215" dirty="0">
                <a:solidFill>
                  <a:srgbClr val="D4E7FF"/>
                </a:solidFill>
                <a:latin typeface="Verdana"/>
                <a:cs typeface="Verdana"/>
              </a:rPr>
              <a:t> </a:t>
            </a:r>
            <a:r>
              <a:rPr sz="1550" spc="130" dirty="0">
                <a:solidFill>
                  <a:srgbClr val="D4E7FF"/>
                </a:solidFill>
                <a:latin typeface="Verdana"/>
                <a:cs typeface="Verdana"/>
              </a:rPr>
              <a:t>U	</a:t>
            </a:r>
            <a:r>
              <a:rPr sz="1550" spc="114" dirty="0">
                <a:solidFill>
                  <a:srgbClr val="D4E7FF"/>
                </a:solidFill>
                <a:latin typeface="Verdana"/>
                <a:cs typeface="Verdana"/>
              </a:rPr>
              <a:t>K</a:t>
            </a:r>
            <a:r>
              <a:rPr sz="1550" spc="-235" dirty="0">
                <a:solidFill>
                  <a:srgbClr val="D4E7FF"/>
                </a:solidFill>
                <a:latin typeface="Verdana"/>
                <a:cs typeface="Verdana"/>
              </a:rPr>
              <a:t> </a:t>
            </a:r>
            <a:r>
              <a:rPr sz="1550" spc="150" dirty="0">
                <a:solidFill>
                  <a:srgbClr val="D4E7FF"/>
                </a:solidFill>
                <a:latin typeface="Verdana"/>
                <a:cs typeface="Verdana"/>
              </a:rPr>
              <a:t>N</a:t>
            </a:r>
            <a:r>
              <a:rPr sz="1550" spc="-235" dirty="0">
                <a:solidFill>
                  <a:srgbClr val="D4E7FF"/>
                </a:solidFill>
                <a:latin typeface="Verdana"/>
                <a:cs typeface="Verdana"/>
              </a:rPr>
              <a:t> </a:t>
            </a:r>
            <a:r>
              <a:rPr sz="1550" spc="120" dirty="0">
                <a:solidFill>
                  <a:srgbClr val="D4E7FF"/>
                </a:solidFill>
                <a:latin typeface="Verdana"/>
                <a:cs typeface="Verdana"/>
              </a:rPr>
              <a:t>O</a:t>
            </a:r>
            <a:r>
              <a:rPr sz="1550" spc="-235" dirty="0">
                <a:solidFill>
                  <a:srgbClr val="D4E7FF"/>
                </a:solidFill>
                <a:latin typeface="Verdana"/>
                <a:cs typeface="Verdana"/>
              </a:rPr>
              <a:t> </a:t>
            </a:r>
            <a:r>
              <a:rPr sz="1550" spc="180" dirty="0">
                <a:solidFill>
                  <a:srgbClr val="D4E7FF"/>
                </a:solidFill>
                <a:latin typeface="Verdana"/>
                <a:cs typeface="Verdana"/>
              </a:rPr>
              <a:t>W</a:t>
            </a:r>
            <a:r>
              <a:rPr sz="1550" spc="-235" dirty="0">
                <a:solidFill>
                  <a:srgbClr val="D4E7FF"/>
                </a:solidFill>
                <a:latin typeface="Verdana"/>
                <a:cs typeface="Verdana"/>
              </a:rPr>
              <a:t> </a:t>
            </a:r>
            <a:r>
              <a:rPr sz="1150" spc="204" dirty="0">
                <a:solidFill>
                  <a:srgbClr val="D4E7FF"/>
                </a:solidFill>
                <a:latin typeface="Arial Narrow"/>
                <a:cs typeface="Arial Narrow"/>
              </a:rPr>
              <a:t>?</a:t>
            </a:r>
            <a:endParaRPr sz="115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328339" y="6473495"/>
            <a:ext cx="3401695" cy="79502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0"/>
              </a:spcBef>
            </a:pPr>
            <a:r>
              <a:rPr sz="1350" spc="145" dirty="0">
                <a:solidFill>
                  <a:srgbClr val="D4E7FF"/>
                </a:solidFill>
                <a:latin typeface="Verdana"/>
                <a:cs typeface="Verdana"/>
              </a:rPr>
              <a:t>Thank </a:t>
            </a:r>
            <a:r>
              <a:rPr sz="1350" spc="114" dirty="0">
                <a:solidFill>
                  <a:srgbClr val="D4E7FF"/>
                </a:solidFill>
                <a:latin typeface="Verdana"/>
                <a:cs typeface="Verdana"/>
              </a:rPr>
              <a:t>you </a:t>
            </a:r>
            <a:r>
              <a:rPr sz="1350" spc="100" dirty="0">
                <a:solidFill>
                  <a:srgbClr val="D4E7FF"/>
                </a:solidFill>
                <a:latin typeface="Verdana"/>
                <a:cs typeface="Verdana"/>
              </a:rPr>
              <a:t>for </a:t>
            </a:r>
            <a:r>
              <a:rPr sz="1350" spc="130" dirty="0">
                <a:solidFill>
                  <a:srgbClr val="D4E7FF"/>
                </a:solidFill>
                <a:latin typeface="Verdana"/>
                <a:cs typeface="Verdana"/>
              </a:rPr>
              <a:t>everything </a:t>
            </a:r>
            <a:r>
              <a:rPr sz="1350" spc="114" dirty="0">
                <a:solidFill>
                  <a:srgbClr val="D4E7FF"/>
                </a:solidFill>
                <a:latin typeface="Verdana"/>
                <a:cs typeface="Verdana"/>
              </a:rPr>
              <a:t>you</a:t>
            </a:r>
            <a:r>
              <a:rPr sz="1350" spc="-30" dirty="0">
                <a:solidFill>
                  <a:srgbClr val="D4E7FF"/>
                </a:solidFill>
                <a:latin typeface="Verdana"/>
                <a:cs typeface="Verdana"/>
              </a:rPr>
              <a:t> </a:t>
            </a:r>
            <a:r>
              <a:rPr sz="1350" spc="170" dirty="0">
                <a:solidFill>
                  <a:srgbClr val="D4E7FF"/>
                </a:solidFill>
                <a:latin typeface="Verdana"/>
                <a:cs typeface="Verdana"/>
              </a:rPr>
              <a:t>do</a:t>
            </a:r>
            <a:r>
              <a:rPr sz="1000" spc="170" dirty="0">
                <a:solidFill>
                  <a:srgbClr val="D4E7FF"/>
                </a:solidFill>
                <a:latin typeface="Arial Narrow"/>
                <a:cs typeface="Arial Narrow"/>
              </a:rPr>
              <a:t>.</a:t>
            </a:r>
            <a:endParaRPr sz="1000">
              <a:latin typeface="Arial Narrow"/>
              <a:cs typeface="Arial Narrow"/>
            </a:endParaRPr>
          </a:p>
          <a:p>
            <a:pPr marL="252095" marR="244475" algn="ctr">
              <a:lnSpc>
                <a:spcPct val="124600"/>
              </a:lnSpc>
            </a:pPr>
            <a:r>
              <a:rPr sz="1350" spc="160" dirty="0">
                <a:solidFill>
                  <a:srgbClr val="D4E7FF"/>
                </a:solidFill>
                <a:latin typeface="Verdana"/>
                <a:cs typeface="Verdana"/>
              </a:rPr>
              <a:t>We</a:t>
            </a:r>
            <a:r>
              <a:rPr sz="1000" spc="160" dirty="0">
                <a:solidFill>
                  <a:srgbClr val="D4E7FF"/>
                </a:solidFill>
                <a:latin typeface="Arial Narrow"/>
                <a:cs typeface="Arial Narrow"/>
              </a:rPr>
              <a:t>'</a:t>
            </a:r>
            <a:r>
              <a:rPr sz="1350" spc="160" dirty="0">
                <a:solidFill>
                  <a:srgbClr val="D4E7FF"/>
                </a:solidFill>
                <a:latin typeface="Verdana"/>
                <a:cs typeface="Verdana"/>
              </a:rPr>
              <a:t>re </a:t>
            </a:r>
            <a:r>
              <a:rPr sz="1350" spc="135" dirty="0">
                <a:solidFill>
                  <a:srgbClr val="D4E7FF"/>
                </a:solidFill>
                <a:latin typeface="Verdana"/>
                <a:cs typeface="Verdana"/>
              </a:rPr>
              <a:t>lucky </a:t>
            </a:r>
            <a:r>
              <a:rPr sz="1350" spc="120" dirty="0">
                <a:solidFill>
                  <a:srgbClr val="D4E7FF"/>
                </a:solidFill>
                <a:latin typeface="Verdana"/>
                <a:cs typeface="Verdana"/>
              </a:rPr>
              <a:t>to </a:t>
            </a:r>
            <a:r>
              <a:rPr sz="1350" spc="114" dirty="0">
                <a:solidFill>
                  <a:srgbClr val="D4E7FF"/>
                </a:solidFill>
                <a:latin typeface="Verdana"/>
                <a:cs typeface="Verdana"/>
              </a:rPr>
              <a:t>have you </a:t>
            </a:r>
            <a:r>
              <a:rPr sz="1350" spc="55" dirty="0">
                <a:solidFill>
                  <a:srgbClr val="D4E7FF"/>
                </a:solidFill>
                <a:latin typeface="Verdana"/>
                <a:cs typeface="Verdana"/>
              </a:rPr>
              <a:t>as</a:t>
            </a:r>
            <a:r>
              <a:rPr sz="1350" spc="-100" dirty="0">
                <a:solidFill>
                  <a:srgbClr val="D4E7FF"/>
                </a:solidFill>
                <a:latin typeface="Verdana"/>
                <a:cs typeface="Verdana"/>
              </a:rPr>
              <a:t> </a:t>
            </a:r>
            <a:r>
              <a:rPr sz="1350" spc="35" dirty="0">
                <a:solidFill>
                  <a:srgbClr val="D4E7FF"/>
                </a:solidFill>
                <a:latin typeface="Verdana"/>
                <a:cs typeface="Verdana"/>
              </a:rPr>
              <a:t>a  </a:t>
            </a:r>
            <a:r>
              <a:rPr sz="1350" spc="160" dirty="0">
                <a:solidFill>
                  <a:srgbClr val="D4E7FF"/>
                </a:solidFill>
                <a:latin typeface="Verdana"/>
                <a:cs typeface="Verdana"/>
              </a:rPr>
              <a:t>coworker</a:t>
            </a:r>
            <a:r>
              <a:rPr sz="1000" spc="160" dirty="0">
                <a:solidFill>
                  <a:srgbClr val="D4E7FF"/>
                </a:solidFill>
                <a:latin typeface="Arial Narrow"/>
                <a:cs typeface="Arial Narrow"/>
              </a:rPr>
              <a:t>!</a:t>
            </a:r>
            <a:endParaRPr sz="100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62071" y="4372324"/>
            <a:ext cx="3534410" cy="1959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7609"/>
              </a:lnSpc>
              <a:spcBef>
                <a:spcPts val="100"/>
              </a:spcBef>
            </a:pPr>
            <a:r>
              <a:rPr sz="6600" b="1" spc="-165" dirty="0">
                <a:solidFill>
                  <a:srgbClr val="FED95D"/>
                </a:solidFill>
                <a:latin typeface="Calibri"/>
                <a:cs typeface="Calibri"/>
              </a:rPr>
              <a:t>YOU'RE</a:t>
            </a:r>
            <a:endParaRPr sz="6600">
              <a:latin typeface="Calibri"/>
              <a:cs typeface="Calibri"/>
            </a:endParaRPr>
          </a:p>
          <a:p>
            <a:pPr algn="ctr">
              <a:lnSpc>
                <a:spcPts val="7609"/>
              </a:lnSpc>
            </a:pPr>
            <a:r>
              <a:rPr sz="6600" b="1" spc="-150" dirty="0">
                <a:solidFill>
                  <a:srgbClr val="FED95D"/>
                </a:solidFill>
                <a:latin typeface="Calibri"/>
                <a:cs typeface="Calibri"/>
              </a:rPr>
              <a:t>THE</a:t>
            </a:r>
            <a:r>
              <a:rPr sz="6600" b="1" spc="385" dirty="0">
                <a:solidFill>
                  <a:srgbClr val="FED95D"/>
                </a:solidFill>
                <a:latin typeface="Calibri"/>
                <a:cs typeface="Calibri"/>
              </a:rPr>
              <a:t> </a:t>
            </a:r>
            <a:r>
              <a:rPr sz="6600" b="1" spc="-5" dirty="0">
                <a:solidFill>
                  <a:srgbClr val="FED95D"/>
                </a:solidFill>
                <a:latin typeface="Calibri"/>
                <a:cs typeface="Calibri"/>
              </a:rPr>
              <a:t>BEST!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774879" y="1672293"/>
            <a:ext cx="1904364" cy="1892300"/>
          </a:xfrm>
          <a:custGeom>
            <a:avLst/>
            <a:gdLst/>
            <a:ahLst/>
            <a:cxnLst/>
            <a:rect l="l" t="t" r="r" b="b"/>
            <a:pathLst>
              <a:path w="1904364" h="1892300">
                <a:moveTo>
                  <a:pt x="1114837" y="12699"/>
                </a:moveTo>
                <a:lnTo>
                  <a:pt x="789301" y="12699"/>
                </a:lnTo>
                <a:lnTo>
                  <a:pt x="800824" y="0"/>
                </a:lnTo>
                <a:lnTo>
                  <a:pt x="1103314" y="0"/>
                </a:lnTo>
                <a:lnTo>
                  <a:pt x="1114837" y="12699"/>
                </a:lnTo>
                <a:close/>
              </a:path>
              <a:path w="1904364" h="1892300">
                <a:moveTo>
                  <a:pt x="1172052" y="25399"/>
                </a:moveTo>
                <a:lnTo>
                  <a:pt x="732087" y="25399"/>
                </a:lnTo>
                <a:lnTo>
                  <a:pt x="743469" y="12699"/>
                </a:lnTo>
                <a:lnTo>
                  <a:pt x="1160669" y="12699"/>
                </a:lnTo>
                <a:lnTo>
                  <a:pt x="1172052" y="25399"/>
                </a:lnTo>
                <a:close/>
              </a:path>
              <a:path w="1904364" h="1892300">
                <a:moveTo>
                  <a:pt x="1228440" y="38099"/>
                </a:moveTo>
                <a:lnTo>
                  <a:pt x="675698" y="38099"/>
                </a:lnTo>
                <a:lnTo>
                  <a:pt x="686900" y="25399"/>
                </a:lnTo>
                <a:lnTo>
                  <a:pt x="1217238" y="25399"/>
                </a:lnTo>
                <a:lnTo>
                  <a:pt x="1228440" y="38099"/>
                </a:lnTo>
                <a:close/>
              </a:path>
              <a:path w="1904364" h="1892300">
                <a:moveTo>
                  <a:pt x="1261786" y="50799"/>
                </a:moveTo>
                <a:lnTo>
                  <a:pt x="642352" y="50799"/>
                </a:lnTo>
                <a:lnTo>
                  <a:pt x="653422" y="38099"/>
                </a:lnTo>
                <a:lnTo>
                  <a:pt x="1250716" y="38099"/>
                </a:lnTo>
                <a:lnTo>
                  <a:pt x="1261786" y="50799"/>
                </a:lnTo>
                <a:close/>
              </a:path>
              <a:path w="1904364" h="1892300">
                <a:moveTo>
                  <a:pt x="1294714" y="63499"/>
                </a:moveTo>
                <a:lnTo>
                  <a:pt x="609424" y="63499"/>
                </a:lnTo>
                <a:lnTo>
                  <a:pt x="620349" y="50799"/>
                </a:lnTo>
                <a:lnTo>
                  <a:pt x="1283789" y="50799"/>
                </a:lnTo>
                <a:lnTo>
                  <a:pt x="1294714" y="63499"/>
                </a:lnTo>
                <a:close/>
              </a:path>
              <a:path w="1904364" h="1892300">
                <a:moveTo>
                  <a:pt x="1327178" y="76199"/>
                </a:moveTo>
                <a:lnTo>
                  <a:pt x="576960" y="76199"/>
                </a:lnTo>
                <a:lnTo>
                  <a:pt x="587728" y="63499"/>
                </a:lnTo>
                <a:lnTo>
                  <a:pt x="1316410" y="63499"/>
                </a:lnTo>
                <a:lnTo>
                  <a:pt x="1327178" y="76199"/>
                </a:lnTo>
                <a:close/>
              </a:path>
              <a:path w="1904364" h="1892300">
                <a:moveTo>
                  <a:pt x="1359131" y="88899"/>
                </a:moveTo>
                <a:lnTo>
                  <a:pt x="545007" y="88899"/>
                </a:lnTo>
                <a:lnTo>
                  <a:pt x="555600" y="76199"/>
                </a:lnTo>
                <a:lnTo>
                  <a:pt x="1348538" y="76199"/>
                </a:lnTo>
                <a:lnTo>
                  <a:pt x="1359131" y="88899"/>
                </a:lnTo>
                <a:close/>
              </a:path>
              <a:path w="1904364" h="1892300">
                <a:moveTo>
                  <a:pt x="1380130" y="101599"/>
                </a:moveTo>
                <a:lnTo>
                  <a:pt x="524008" y="101599"/>
                </a:lnTo>
                <a:lnTo>
                  <a:pt x="534475" y="88899"/>
                </a:lnTo>
                <a:lnTo>
                  <a:pt x="1369663" y="88899"/>
                </a:lnTo>
                <a:lnTo>
                  <a:pt x="1380130" y="101599"/>
                </a:lnTo>
                <a:close/>
              </a:path>
              <a:path w="1904364" h="1892300">
                <a:moveTo>
                  <a:pt x="1411142" y="114299"/>
                </a:moveTo>
                <a:lnTo>
                  <a:pt x="492996" y="114299"/>
                </a:lnTo>
                <a:lnTo>
                  <a:pt x="503267" y="101599"/>
                </a:lnTo>
                <a:lnTo>
                  <a:pt x="1400872" y="101599"/>
                </a:lnTo>
                <a:lnTo>
                  <a:pt x="1411142" y="114299"/>
                </a:lnTo>
                <a:close/>
              </a:path>
              <a:path w="1904364" h="1892300">
                <a:moveTo>
                  <a:pt x="1431472" y="126999"/>
                </a:moveTo>
                <a:lnTo>
                  <a:pt x="472666" y="126999"/>
                </a:lnTo>
                <a:lnTo>
                  <a:pt x="482796" y="114299"/>
                </a:lnTo>
                <a:lnTo>
                  <a:pt x="1421342" y="114299"/>
                </a:lnTo>
                <a:lnTo>
                  <a:pt x="1431472" y="126999"/>
                </a:lnTo>
                <a:close/>
              </a:path>
              <a:path w="1904364" h="1892300">
                <a:moveTo>
                  <a:pt x="1451516" y="139699"/>
                </a:moveTo>
                <a:lnTo>
                  <a:pt x="452622" y="139699"/>
                </a:lnTo>
                <a:lnTo>
                  <a:pt x="462607" y="126999"/>
                </a:lnTo>
                <a:lnTo>
                  <a:pt x="1441530" y="126999"/>
                </a:lnTo>
                <a:lnTo>
                  <a:pt x="1451516" y="139699"/>
                </a:lnTo>
                <a:close/>
              </a:path>
              <a:path w="1904364" h="1892300">
                <a:moveTo>
                  <a:pt x="1471256" y="152399"/>
                </a:moveTo>
                <a:lnTo>
                  <a:pt x="432882" y="152399"/>
                </a:lnTo>
                <a:lnTo>
                  <a:pt x="442714" y="139699"/>
                </a:lnTo>
                <a:lnTo>
                  <a:pt x="1461424" y="139699"/>
                </a:lnTo>
                <a:lnTo>
                  <a:pt x="1471256" y="152399"/>
                </a:lnTo>
                <a:close/>
              </a:path>
              <a:path w="1904364" h="1892300">
                <a:moveTo>
                  <a:pt x="1490686" y="165099"/>
                </a:moveTo>
                <a:lnTo>
                  <a:pt x="413452" y="165099"/>
                </a:lnTo>
                <a:lnTo>
                  <a:pt x="423128" y="152399"/>
                </a:lnTo>
                <a:lnTo>
                  <a:pt x="1481011" y="152399"/>
                </a:lnTo>
                <a:lnTo>
                  <a:pt x="1490686" y="165099"/>
                </a:lnTo>
                <a:close/>
              </a:path>
              <a:path w="1904364" h="1892300">
                <a:moveTo>
                  <a:pt x="1509789" y="177799"/>
                </a:moveTo>
                <a:lnTo>
                  <a:pt x="394349" y="177799"/>
                </a:lnTo>
                <a:lnTo>
                  <a:pt x="403860" y="165099"/>
                </a:lnTo>
                <a:lnTo>
                  <a:pt x="1500279" y="165099"/>
                </a:lnTo>
                <a:lnTo>
                  <a:pt x="1509789" y="177799"/>
                </a:lnTo>
                <a:close/>
              </a:path>
              <a:path w="1904364" h="1892300">
                <a:moveTo>
                  <a:pt x="1528558" y="190499"/>
                </a:moveTo>
                <a:lnTo>
                  <a:pt x="375580" y="190499"/>
                </a:lnTo>
                <a:lnTo>
                  <a:pt x="384922" y="177799"/>
                </a:lnTo>
                <a:lnTo>
                  <a:pt x="1519216" y="177799"/>
                </a:lnTo>
                <a:lnTo>
                  <a:pt x="1528558" y="190499"/>
                </a:lnTo>
                <a:close/>
              </a:path>
              <a:path w="1904364" h="1892300">
                <a:moveTo>
                  <a:pt x="1556056" y="215899"/>
                </a:moveTo>
                <a:lnTo>
                  <a:pt x="348083" y="215899"/>
                </a:lnTo>
                <a:lnTo>
                  <a:pt x="357160" y="203199"/>
                </a:lnTo>
                <a:lnTo>
                  <a:pt x="366326" y="190499"/>
                </a:lnTo>
                <a:lnTo>
                  <a:pt x="1537812" y="190499"/>
                </a:lnTo>
                <a:lnTo>
                  <a:pt x="1546978" y="203199"/>
                </a:lnTo>
                <a:lnTo>
                  <a:pt x="1556056" y="215899"/>
                </a:lnTo>
                <a:close/>
              </a:path>
              <a:path w="1904364" h="1892300">
                <a:moveTo>
                  <a:pt x="1573935" y="228599"/>
                </a:moveTo>
                <a:lnTo>
                  <a:pt x="330203" y="228599"/>
                </a:lnTo>
                <a:lnTo>
                  <a:pt x="339096" y="215899"/>
                </a:lnTo>
                <a:lnTo>
                  <a:pt x="1565042" y="215899"/>
                </a:lnTo>
                <a:lnTo>
                  <a:pt x="1573935" y="228599"/>
                </a:lnTo>
                <a:close/>
              </a:path>
              <a:path w="1904364" h="1892300">
                <a:moveTo>
                  <a:pt x="1600049" y="253999"/>
                </a:moveTo>
                <a:lnTo>
                  <a:pt x="304089" y="253999"/>
                </a:lnTo>
                <a:lnTo>
                  <a:pt x="312698" y="241299"/>
                </a:lnTo>
                <a:lnTo>
                  <a:pt x="321404" y="228599"/>
                </a:lnTo>
                <a:lnTo>
                  <a:pt x="1582734" y="228599"/>
                </a:lnTo>
                <a:lnTo>
                  <a:pt x="1591440" y="241299"/>
                </a:lnTo>
                <a:lnTo>
                  <a:pt x="1600049" y="253999"/>
                </a:lnTo>
                <a:close/>
              </a:path>
              <a:path w="1904364" h="1892300">
                <a:moveTo>
                  <a:pt x="1616971" y="266699"/>
                </a:moveTo>
                <a:lnTo>
                  <a:pt x="287167" y="266699"/>
                </a:lnTo>
                <a:lnTo>
                  <a:pt x="295578" y="253999"/>
                </a:lnTo>
                <a:lnTo>
                  <a:pt x="1608560" y="253999"/>
                </a:lnTo>
                <a:lnTo>
                  <a:pt x="1616971" y="266699"/>
                </a:lnTo>
                <a:close/>
              </a:path>
              <a:path w="1904364" h="1892300">
                <a:moveTo>
                  <a:pt x="1641603" y="292099"/>
                </a:moveTo>
                <a:lnTo>
                  <a:pt x="262535" y="292099"/>
                </a:lnTo>
                <a:lnTo>
                  <a:pt x="270643" y="279399"/>
                </a:lnTo>
                <a:lnTo>
                  <a:pt x="278854" y="266699"/>
                </a:lnTo>
                <a:lnTo>
                  <a:pt x="1625284" y="266699"/>
                </a:lnTo>
                <a:lnTo>
                  <a:pt x="1633495" y="279399"/>
                </a:lnTo>
                <a:lnTo>
                  <a:pt x="1641603" y="292099"/>
                </a:lnTo>
                <a:close/>
              </a:path>
              <a:path w="1904364" h="1892300">
                <a:moveTo>
                  <a:pt x="1672985" y="330199"/>
                </a:moveTo>
                <a:lnTo>
                  <a:pt x="231154" y="330199"/>
                </a:lnTo>
                <a:lnTo>
                  <a:pt x="238839" y="317499"/>
                </a:lnTo>
                <a:lnTo>
                  <a:pt x="246632" y="304799"/>
                </a:lnTo>
                <a:lnTo>
                  <a:pt x="254532" y="292099"/>
                </a:lnTo>
                <a:lnTo>
                  <a:pt x="1649606" y="292099"/>
                </a:lnTo>
                <a:lnTo>
                  <a:pt x="1657506" y="304799"/>
                </a:lnTo>
                <a:lnTo>
                  <a:pt x="1665300" y="317499"/>
                </a:lnTo>
                <a:lnTo>
                  <a:pt x="1672985" y="330199"/>
                </a:lnTo>
                <a:close/>
              </a:path>
              <a:path w="1904364" h="1892300">
                <a:moveTo>
                  <a:pt x="1695386" y="355599"/>
                </a:moveTo>
                <a:lnTo>
                  <a:pt x="208752" y="355599"/>
                </a:lnTo>
                <a:lnTo>
                  <a:pt x="216109" y="342899"/>
                </a:lnTo>
                <a:lnTo>
                  <a:pt x="223577" y="330199"/>
                </a:lnTo>
                <a:lnTo>
                  <a:pt x="1680561" y="330199"/>
                </a:lnTo>
                <a:lnTo>
                  <a:pt x="1688029" y="342899"/>
                </a:lnTo>
                <a:lnTo>
                  <a:pt x="1695386" y="355599"/>
                </a:lnTo>
                <a:close/>
              </a:path>
              <a:path w="1904364" h="1892300">
                <a:moveTo>
                  <a:pt x="1723681" y="393699"/>
                </a:moveTo>
                <a:lnTo>
                  <a:pt x="180457" y="393699"/>
                </a:lnTo>
                <a:lnTo>
                  <a:pt x="187360" y="380999"/>
                </a:lnTo>
                <a:lnTo>
                  <a:pt x="194377" y="368299"/>
                </a:lnTo>
                <a:lnTo>
                  <a:pt x="201508" y="355599"/>
                </a:lnTo>
                <a:lnTo>
                  <a:pt x="1702630" y="355599"/>
                </a:lnTo>
                <a:lnTo>
                  <a:pt x="1709761" y="368299"/>
                </a:lnTo>
                <a:lnTo>
                  <a:pt x="1716779" y="380999"/>
                </a:lnTo>
                <a:lnTo>
                  <a:pt x="1723681" y="393699"/>
                </a:lnTo>
                <a:close/>
              </a:path>
              <a:path w="1904364" h="1892300">
                <a:moveTo>
                  <a:pt x="1750118" y="431799"/>
                </a:moveTo>
                <a:lnTo>
                  <a:pt x="154020" y="431799"/>
                </a:lnTo>
                <a:lnTo>
                  <a:pt x="160452" y="419099"/>
                </a:lnTo>
                <a:lnTo>
                  <a:pt x="167003" y="406399"/>
                </a:lnTo>
                <a:lnTo>
                  <a:pt x="173671" y="393699"/>
                </a:lnTo>
                <a:lnTo>
                  <a:pt x="1730467" y="393699"/>
                </a:lnTo>
                <a:lnTo>
                  <a:pt x="1737135" y="406399"/>
                </a:lnTo>
                <a:lnTo>
                  <a:pt x="1743686" y="419099"/>
                </a:lnTo>
                <a:lnTo>
                  <a:pt x="1750118" y="431799"/>
                </a:lnTo>
                <a:close/>
              </a:path>
              <a:path w="1904364" h="1892300">
                <a:moveTo>
                  <a:pt x="1780453" y="482599"/>
                </a:moveTo>
                <a:lnTo>
                  <a:pt x="123686" y="482599"/>
                </a:lnTo>
                <a:lnTo>
                  <a:pt x="129506" y="469899"/>
                </a:lnTo>
                <a:lnTo>
                  <a:pt x="135452" y="457199"/>
                </a:lnTo>
                <a:lnTo>
                  <a:pt x="141520" y="444499"/>
                </a:lnTo>
                <a:lnTo>
                  <a:pt x="147710" y="431799"/>
                </a:lnTo>
                <a:lnTo>
                  <a:pt x="1756428" y="431799"/>
                </a:lnTo>
                <a:lnTo>
                  <a:pt x="1762618" y="444499"/>
                </a:lnTo>
                <a:lnTo>
                  <a:pt x="1768686" y="457199"/>
                </a:lnTo>
                <a:lnTo>
                  <a:pt x="1774632" y="469899"/>
                </a:lnTo>
                <a:lnTo>
                  <a:pt x="1780453" y="482599"/>
                </a:lnTo>
                <a:close/>
              </a:path>
              <a:path w="1904364" h="1892300">
                <a:moveTo>
                  <a:pt x="1807669" y="533399"/>
                </a:moveTo>
                <a:lnTo>
                  <a:pt x="96469" y="533399"/>
                </a:lnTo>
                <a:lnTo>
                  <a:pt x="101657" y="520699"/>
                </a:lnTo>
                <a:lnTo>
                  <a:pt x="106974" y="507999"/>
                </a:lnTo>
                <a:lnTo>
                  <a:pt x="112419" y="495299"/>
                </a:lnTo>
                <a:lnTo>
                  <a:pt x="117990" y="482599"/>
                </a:lnTo>
                <a:lnTo>
                  <a:pt x="1786148" y="482599"/>
                </a:lnTo>
                <a:lnTo>
                  <a:pt x="1791720" y="495299"/>
                </a:lnTo>
                <a:lnTo>
                  <a:pt x="1797164" y="507999"/>
                </a:lnTo>
                <a:lnTo>
                  <a:pt x="1802481" y="520699"/>
                </a:lnTo>
                <a:lnTo>
                  <a:pt x="1807669" y="533399"/>
                </a:lnTo>
                <a:close/>
              </a:path>
              <a:path w="1904364" h="1892300">
                <a:moveTo>
                  <a:pt x="1836072" y="596899"/>
                </a:moveTo>
                <a:lnTo>
                  <a:pt x="68066" y="596899"/>
                </a:lnTo>
                <a:lnTo>
                  <a:pt x="72471" y="584199"/>
                </a:lnTo>
                <a:lnTo>
                  <a:pt x="77009" y="571499"/>
                </a:lnTo>
                <a:lnTo>
                  <a:pt x="81678" y="558799"/>
                </a:lnTo>
                <a:lnTo>
                  <a:pt x="86478" y="546099"/>
                </a:lnTo>
                <a:lnTo>
                  <a:pt x="91408" y="533399"/>
                </a:lnTo>
                <a:lnTo>
                  <a:pt x="1812730" y="533399"/>
                </a:lnTo>
                <a:lnTo>
                  <a:pt x="1827129" y="571499"/>
                </a:lnTo>
                <a:lnTo>
                  <a:pt x="1836072" y="596899"/>
                </a:lnTo>
                <a:close/>
              </a:path>
              <a:path w="1904364" h="1892300">
                <a:moveTo>
                  <a:pt x="1866466" y="685799"/>
                </a:moveTo>
                <a:lnTo>
                  <a:pt x="37672" y="685799"/>
                </a:lnTo>
                <a:lnTo>
                  <a:pt x="40995" y="673099"/>
                </a:lnTo>
                <a:lnTo>
                  <a:pt x="51785" y="634999"/>
                </a:lnTo>
                <a:lnTo>
                  <a:pt x="63795" y="596899"/>
                </a:lnTo>
                <a:lnTo>
                  <a:pt x="1840343" y="596899"/>
                </a:lnTo>
                <a:lnTo>
                  <a:pt x="1852353" y="634999"/>
                </a:lnTo>
                <a:lnTo>
                  <a:pt x="1863143" y="673099"/>
                </a:lnTo>
                <a:lnTo>
                  <a:pt x="1866466" y="685799"/>
                </a:lnTo>
                <a:close/>
              </a:path>
              <a:path w="1904364" h="1892300">
                <a:moveTo>
                  <a:pt x="1892049" y="800099"/>
                </a:moveTo>
                <a:lnTo>
                  <a:pt x="12090" y="800099"/>
                </a:lnTo>
                <a:lnTo>
                  <a:pt x="14016" y="787399"/>
                </a:lnTo>
                <a:lnTo>
                  <a:pt x="20643" y="749299"/>
                </a:lnTo>
                <a:lnTo>
                  <a:pt x="28532" y="711199"/>
                </a:lnTo>
                <a:lnTo>
                  <a:pt x="34487" y="685799"/>
                </a:lnTo>
                <a:lnTo>
                  <a:pt x="1869651" y="685799"/>
                </a:lnTo>
                <a:lnTo>
                  <a:pt x="1878376" y="723899"/>
                </a:lnTo>
                <a:lnTo>
                  <a:pt x="1885845" y="761999"/>
                </a:lnTo>
                <a:lnTo>
                  <a:pt x="1892049" y="800099"/>
                </a:lnTo>
                <a:close/>
              </a:path>
              <a:path w="1904364" h="1892300">
                <a:moveTo>
                  <a:pt x="1904067" y="939799"/>
                </a:moveTo>
                <a:lnTo>
                  <a:pt x="71" y="939799"/>
                </a:lnTo>
                <a:lnTo>
                  <a:pt x="286" y="927099"/>
                </a:lnTo>
                <a:lnTo>
                  <a:pt x="1791" y="888999"/>
                </a:lnTo>
                <a:lnTo>
                  <a:pt x="4584" y="850899"/>
                </a:lnTo>
                <a:lnTo>
                  <a:pt x="8661" y="812799"/>
                </a:lnTo>
                <a:lnTo>
                  <a:pt x="10304" y="800099"/>
                </a:lnTo>
                <a:lnTo>
                  <a:pt x="1893834" y="800099"/>
                </a:lnTo>
                <a:lnTo>
                  <a:pt x="1898338" y="838199"/>
                </a:lnTo>
                <a:lnTo>
                  <a:pt x="1901559" y="876299"/>
                </a:lnTo>
                <a:lnTo>
                  <a:pt x="1903494" y="914399"/>
                </a:lnTo>
                <a:lnTo>
                  <a:pt x="1904067" y="939799"/>
                </a:lnTo>
                <a:close/>
              </a:path>
              <a:path w="1904364" h="1892300">
                <a:moveTo>
                  <a:pt x="1895478" y="1079499"/>
                </a:moveTo>
                <a:lnTo>
                  <a:pt x="8661" y="1079499"/>
                </a:lnTo>
                <a:lnTo>
                  <a:pt x="7159" y="1066799"/>
                </a:lnTo>
                <a:lnTo>
                  <a:pt x="3510" y="1028699"/>
                </a:lnTo>
                <a:lnTo>
                  <a:pt x="1146" y="990599"/>
                </a:lnTo>
                <a:lnTo>
                  <a:pt x="71" y="952499"/>
                </a:lnTo>
                <a:lnTo>
                  <a:pt x="0" y="939799"/>
                </a:lnTo>
                <a:lnTo>
                  <a:pt x="1904139" y="939799"/>
                </a:lnTo>
                <a:lnTo>
                  <a:pt x="1903494" y="977899"/>
                </a:lnTo>
                <a:lnTo>
                  <a:pt x="1901559" y="1015999"/>
                </a:lnTo>
                <a:lnTo>
                  <a:pt x="1898338" y="1054099"/>
                </a:lnTo>
                <a:lnTo>
                  <a:pt x="1895478" y="1079499"/>
                </a:lnTo>
                <a:close/>
              </a:path>
              <a:path w="1904364" h="1892300">
                <a:moveTo>
                  <a:pt x="1872698" y="1193799"/>
                </a:moveTo>
                <a:lnTo>
                  <a:pt x="31440" y="1193799"/>
                </a:lnTo>
                <a:lnTo>
                  <a:pt x="28532" y="1181099"/>
                </a:lnTo>
                <a:lnTo>
                  <a:pt x="20643" y="1142999"/>
                </a:lnTo>
                <a:lnTo>
                  <a:pt x="14016" y="1104899"/>
                </a:lnTo>
                <a:lnTo>
                  <a:pt x="10304" y="1079499"/>
                </a:lnTo>
                <a:lnTo>
                  <a:pt x="1893834" y="1079499"/>
                </a:lnTo>
                <a:lnTo>
                  <a:pt x="1888054" y="1117599"/>
                </a:lnTo>
                <a:lnTo>
                  <a:pt x="1881005" y="1155699"/>
                </a:lnTo>
                <a:lnTo>
                  <a:pt x="1872698" y="1193799"/>
                </a:lnTo>
                <a:close/>
              </a:path>
              <a:path w="1904364" h="1892300">
                <a:moveTo>
                  <a:pt x="1844481" y="1282699"/>
                </a:moveTo>
                <a:lnTo>
                  <a:pt x="59657" y="1282699"/>
                </a:lnTo>
                <a:lnTo>
                  <a:pt x="55654" y="1269999"/>
                </a:lnTo>
                <a:lnTo>
                  <a:pt x="44456" y="1231899"/>
                </a:lnTo>
                <a:lnTo>
                  <a:pt x="34487" y="1193799"/>
                </a:lnTo>
                <a:lnTo>
                  <a:pt x="1869651" y="1193799"/>
                </a:lnTo>
                <a:lnTo>
                  <a:pt x="1859683" y="1231899"/>
                </a:lnTo>
                <a:lnTo>
                  <a:pt x="1848485" y="1269999"/>
                </a:lnTo>
                <a:lnTo>
                  <a:pt x="1844481" y="1282699"/>
                </a:lnTo>
                <a:close/>
              </a:path>
              <a:path w="1904364" h="1892300">
                <a:moveTo>
                  <a:pt x="1812730" y="1358899"/>
                </a:moveTo>
                <a:lnTo>
                  <a:pt x="91408" y="1358899"/>
                </a:lnTo>
                <a:lnTo>
                  <a:pt x="86478" y="1346199"/>
                </a:lnTo>
                <a:lnTo>
                  <a:pt x="72471" y="1308099"/>
                </a:lnTo>
                <a:lnTo>
                  <a:pt x="63795" y="1282699"/>
                </a:lnTo>
                <a:lnTo>
                  <a:pt x="1840343" y="1282699"/>
                </a:lnTo>
                <a:lnTo>
                  <a:pt x="1827129" y="1320799"/>
                </a:lnTo>
                <a:lnTo>
                  <a:pt x="1812730" y="1358899"/>
                </a:lnTo>
                <a:close/>
              </a:path>
              <a:path w="1904364" h="1892300">
                <a:moveTo>
                  <a:pt x="1786148" y="1409699"/>
                </a:moveTo>
                <a:lnTo>
                  <a:pt x="117990" y="1409699"/>
                </a:lnTo>
                <a:lnTo>
                  <a:pt x="112419" y="1396999"/>
                </a:lnTo>
                <a:lnTo>
                  <a:pt x="106974" y="1384299"/>
                </a:lnTo>
                <a:lnTo>
                  <a:pt x="101657" y="1371599"/>
                </a:lnTo>
                <a:lnTo>
                  <a:pt x="96469" y="1358899"/>
                </a:lnTo>
                <a:lnTo>
                  <a:pt x="1807669" y="1358899"/>
                </a:lnTo>
                <a:lnTo>
                  <a:pt x="1802481" y="1371599"/>
                </a:lnTo>
                <a:lnTo>
                  <a:pt x="1797164" y="1384299"/>
                </a:lnTo>
                <a:lnTo>
                  <a:pt x="1791720" y="1396999"/>
                </a:lnTo>
                <a:lnTo>
                  <a:pt x="1786148" y="1409699"/>
                </a:lnTo>
                <a:close/>
              </a:path>
              <a:path w="1904364" h="1892300">
                <a:moveTo>
                  <a:pt x="1756429" y="1460499"/>
                </a:moveTo>
                <a:lnTo>
                  <a:pt x="147710" y="1460499"/>
                </a:lnTo>
                <a:lnTo>
                  <a:pt x="141520" y="1447799"/>
                </a:lnTo>
                <a:lnTo>
                  <a:pt x="135452" y="1435099"/>
                </a:lnTo>
                <a:lnTo>
                  <a:pt x="129506" y="1422399"/>
                </a:lnTo>
                <a:lnTo>
                  <a:pt x="123686" y="1409699"/>
                </a:lnTo>
                <a:lnTo>
                  <a:pt x="1780453" y="1409699"/>
                </a:lnTo>
                <a:lnTo>
                  <a:pt x="1774632" y="1422399"/>
                </a:lnTo>
                <a:lnTo>
                  <a:pt x="1768686" y="1435099"/>
                </a:lnTo>
                <a:lnTo>
                  <a:pt x="1762618" y="1447799"/>
                </a:lnTo>
                <a:lnTo>
                  <a:pt x="1756429" y="1460499"/>
                </a:lnTo>
                <a:close/>
              </a:path>
              <a:path w="1904364" h="1892300">
                <a:moveTo>
                  <a:pt x="1730467" y="1498599"/>
                </a:moveTo>
                <a:lnTo>
                  <a:pt x="173671" y="1498599"/>
                </a:lnTo>
                <a:lnTo>
                  <a:pt x="167003" y="1485899"/>
                </a:lnTo>
                <a:lnTo>
                  <a:pt x="160452" y="1473199"/>
                </a:lnTo>
                <a:lnTo>
                  <a:pt x="154020" y="1460499"/>
                </a:lnTo>
                <a:lnTo>
                  <a:pt x="1750118" y="1460499"/>
                </a:lnTo>
                <a:lnTo>
                  <a:pt x="1743686" y="1473199"/>
                </a:lnTo>
                <a:lnTo>
                  <a:pt x="1737135" y="1485899"/>
                </a:lnTo>
                <a:lnTo>
                  <a:pt x="1730467" y="1498599"/>
                </a:lnTo>
                <a:close/>
              </a:path>
              <a:path w="1904364" h="1892300">
                <a:moveTo>
                  <a:pt x="1702630" y="1536699"/>
                </a:moveTo>
                <a:lnTo>
                  <a:pt x="201508" y="1536699"/>
                </a:lnTo>
                <a:lnTo>
                  <a:pt x="194377" y="1523999"/>
                </a:lnTo>
                <a:lnTo>
                  <a:pt x="187360" y="1511299"/>
                </a:lnTo>
                <a:lnTo>
                  <a:pt x="180457" y="1498599"/>
                </a:lnTo>
                <a:lnTo>
                  <a:pt x="1723681" y="1498599"/>
                </a:lnTo>
                <a:lnTo>
                  <a:pt x="1716779" y="1511299"/>
                </a:lnTo>
                <a:lnTo>
                  <a:pt x="1709761" y="1523999"/>
                </a:lnTo>
                <a:lnTo>
                  <a:pt x="1702630" y="1536699"/>
                </a:lnTo>
                <a:close/>
              </a:path>
              <a:path w="1904364" h="1892300">
                <a:moveTo>
                  <a:pt x="1680561" y="1562099"/>
                </a:moveTo>
                <a:lnTo>
                  <a:pt x="223577" y="1562099"/>
                </a:lnTo>
                <a:lnTo>
                  <a:pt x="216109" y="1549399"/>
                </a:lnTo>
                <a:lnTo>
                  <a:pt x="208752" y="1536699"/>
                </a:lnTo>
                <a:lnTo>
                  <a:pt x="1695386" y="1536699"/>
                </a:lnTo>
                <a:lnTo>
                  <a:pt x="1688029" y="1549399"/>
                </a:lnTo>
                <a:lnTo>
                  <a:pt x="1680561" y="1562099"/>
                </a:lnTo>
                <a:close/>
              </a:path>
              <a:path w="1904364" h="1892300">
                <a:moveTo>
                  <a:pt x="1657506" y="1587499"/>
                </a:moveTo>
                <a:lnTo>
                  <a:pt x="246632" y="1587499"/>
                </a:lnTo>
                <a:lnTo>
                  <a:pt x="238839" y="1574799"/>
                </a:lnTo>
                <a:lnTo>
                  <a:pt x="231154" y="1562099"/>
                </a:lnTo>
                <a:lnTo>
                  <a:pt x="1672985" y="1562099"/>
                </a:lnTo>
                <a:lnTo>
                  <a:pt x="1665300" y="1574799"/>
                </a:lnTo>
                <a:lnTo>
                  <a:pt x="1657506" y="1587499"/>
                </a:lnTo>
                <a:close/>
              </a:path>
              <a:path w="1904364" h="1892300">
                <a:moveTo>
                  <a:pt x="1633495" y="1612899"/>
                </a:moveTo>
                <a:lnTo>
                  <a:pt x="270643" y="1612899"/>
                </a:lnTo>
                <a:lnTo>
                  <a:pt x="262535" y="1600199"/>
                </a:lnTo>
                <a:lnTo>
                  <a:pt x="254532" y="1587499"/>
                </a:lnTo>
                <a:lnTo>
                  <a:pt x="1649606" y="1587499"/>
                </a:lnTo>
                <a:lnTo>
                  <a:pt x="1641603" y="1600199"/>
                </a:lnTo>
                <a:lnTo>
                  <a:pt x="1633495" y="1612899"/>
                </a:lnTo>
                <a:close/>
              </a:path>
              <a:path w="1904364" h="1892300">
                <a:moveTo>
                  <a:pt x="1608560" y="1638299"/>
                </a:moveTo>
                <a:lnTo>
                  <a:pt x="295578" y="1638299"/>
                </a:lnTo>
                <a:lnTo>
                  <a:pt x="287167" y="1625599"/>
                </a:lnTo>
                <a:lnTo>
                  <a:pt x="278854" y="1612899"/>
                </a:lnTo>
                <a:lnTo>
                  <a:pt x="1625284" y="1612899"/>
                </a:lnTo>
                <a:lnTo>
                  <a:pt x="1616971" y="1625599"/>
                </a:lnTo>
                <a:lnTo>
                  <a:pt x="1608560" y="1638299"/>
                </a:lnTo>
                <a:close/>
              </a:path>
              <a:path w="1904364" h="1892300">
                <a:moveTo>
                  <a:pt x="1582734" y="1663699"/>
                </a:moveTo>
                <a:lnTo>
                  <a:pt x="321404" y="1663699"/>
                </a:lnTo>
                <a:lnTo>
                  <a:pt x="312698" y="1650999"/>
                </a:lnTo>
                <a:lnTo>
                  <a:pt x="304089" y="1638299"/>
                </a:lnTo>
                <a:lnTo>
                  <a:pt x="1600049" y="1638299"/>
                </a:lnTo>
                <a:lnTo>
                  <a:pt x="1591440" y="1650999"/>
                </a:lnTo>
                <a:lnTo>
                  <a:pt x="1582734" y="1663699"/>
                </a:lnTo>
                <a:close/>
              </a:path>
              <a:path w="1904364" h="1892300">
                <a:moveTo>
                  <a:pt x="1565042" y="1676399"/>
                </a:moveTo>
                <a:lnTo>
                  <a:pt x="339096" y="1676399"/>
                </a:lnTo>
                <a:lnTo>
                  <a:pt x="330203" y="1663699"/>
                </a:lnTo>
                <a:lnTo>
                  <a:pt x="1573935" y="1663699"/>
                </a:lnTo>
                <a:lnTo>
                  <a:pt x="1565042" y="1676399"/>
                </a:lnTo>
                <a:close/>
              </a:path>
              <a:path w="1904364" h="1892300">
                <a:moveTo>
                  <a:pt x="1537812" y="1701799"/>
                </a:moveTo>
                <a:lnTo>
                  <a:pt x="366326" y="1701799"/>
                </a:lnTo>
                <a:lnTo>
                  <a:pt x="357160" y="1689099"/>
                </a:lnTo>
                <a:lnTo>
                  <a:pt x="348083" y="1676399"/>
                </a:lnTo>
                <a:lnTo>
                  <a:pt x="1556056" y="1676399"/>
                </a:lnTo>
                <a:lnTo>
                  <a:pt x="1546978" y="1689099"/>
                </a:lnTo>
                <a:lnTo>
                  <a:pt x="1537812" y="1701799"/>
                </a:lnTo>
                <a:close/>
              </a:path>
              <a:path w="1904364" h="1892300">
                <a:moveTo>
                  <a:pt x="1519216" y="1714499"/>
                </a:moveTo>
                <a:lnTo>
                  <a:pt x="384922" y="1714499"/>
                </a:lnTo>
                <a:lnTo>
                  <a:pt x="375580" y="1701799"/>
                </a:lnTo>
                <a:lnTo>
                  <a:pt x="1528558" y="1701799"/>
                </a:lnTo>
                <a:lnTo>
                  <a:pt x="1519216" y="1714499"/>
                </a:lnTo>
                <a:close/>
              </a:path>
              <a:path w="1904364" h="1892300">
                <a:moveTo>
                  <a:pt x="1500279" y="1727199"/>
                </a:moveTo>
                <a:lnTo>
                  <a:pt x="403860" y="1727199"/>
                </a:lnTo>
                <a:lnTo>
                  <a:pt x="394349" y="1714499"/>
                </a:lnTo>
                <a:lnTo>
                  <a:pt x="1509789" y="1714499"/>
                </a:lnTo>
                <a:lnTo>
                  <a:pt x="1500279" y="1727199"/>
                </a:lnTo>
                <a:close/>
              </a:path>
              <a:path w="1904364" h="1892300">
                <a:moveTo>
                  <a:pt x="1481011" y="1739899"/>
                </a:moveTo>
                <a:lnTo>
                  <a:pt x="423128" y="1739899"/>
                </a:lnTo>
                <a:lnTo>
                  <a:pt x="413452" y="1727199"/>
                </a:lnTo>
                <a:lnTo>
                  <a:pt x="1490686" y="1727199"/>
                </a:lnTo>
                <a:lnTo>
                  <a:pt x="1481011" y="1739899"/>
                </a:lnTo>
                <a:close/>
              </a:path>
              <a:path w="1904364" h="1892300">
                <a:moveTo>
                  <a:pt x="1461424" y="1752599"/>
                </a:moveTo>
                <a:lnTo>
                  <a:pt x="442714" y="1752599"/>
                </a:lnTo>
                <a:lnTo>
                  <a:pt x="432882" y="1739899"/>
                </a:lnTo>
                <a:lnTo>
                  <a:pt x="1471256" y="1739899"/>
                </a:lnTo>
                <a:lnTo>
                  <a:pt x="1461424" y="1752599"/>
                </a:lnTo>
                <a:close/>
              </a:path>
              <a:path w="1904364" h="1892300">
                <a:moveTo>
                  <a:pt x="1441531" y="1765299"/>
                </a:moveTo>
                <a:lnTo>
                  <a:pt x="462607" y="1765299"/>
                </a:lnTo>
                <a:lnTo>
                  <a:pt x="452622" y="1752599"/>
                </a:lnTo>
                <a:lnTo>
                  <a:pt x="1451516" y="1752599"/>
                </a:lnTo>
                <a:lnTo>
                  <a:pt x="1441531" y="1765299"/>
                </a:lnTo>
                <a:close/>
              </a:path>
              <a:path w="1904364" h="1892300">
                <a:moveTo>
                  <a:pt x="1421342" y="1777999"/>
                </a:moveTo>
                <a:lnTo>
                  <a:pt x="482796" y="1777999"/>
                </a:lnTo>
                <a:lnTo>
                  <a:pt x="472666" y="1765299"/>
                </a:lnTo>
                <a:lnTo>
                  <a:pt x="1431472" y="1765299"/>
                </a:lnTo>
                <a:lnTo>
                  <a:pt x="1421342" y="1777999"/>
                </a:lnTo>
                <a:close/>
              </a:path>
              <a:path w="1904364" h="1892300">
                <a:moveTo>
                  <a:pt x="1400872" y="1790699"/>
                </a:moveTo>
                <a:lnTo>
                  <a:pt x="503267" y="1790699"/>
                </a:lnTo>
                <a:lnTo>
                  <a:pt x="492996" y="1777999"/>
                </a:lnTo>
                <a:lnTo>
                  <a:pt x="1411142" y="1777999"/>
                </a:lnTo>
                <a:lnTo>
                  <a:pt x="1400872" y="1790699"/>
                </a:lnTo>
                <a:close/>
              </a:path>
              <a:path w="1904364" h="1892300">
                <a:moveTo>
                  <a:pt x="1369663" y="1803399"/>
                </a:moveTo>
                <a:lnTo>
                  <a:pt x="534475" y="1803399"/>
                </a:lnTo>
                <a:lnTo>
                  <a:pt x="524008" y="1790699"/>
                </a:lnTo>
                <a:lnTo>
                  <a:pt x="1380130" y="1790699"/>
                </a:lnTo>
                <a:lnTo>
                  <a:pt x="1369663" y="1803399"/>
                </a:lnTo>
                <a:close/>
              </a:path>
              <a:path w="1904364" h="1892300">
                <a:moveTo>
                  <a:pt x="1348538" y="1816099"/>
                </a:moveTo>
                <a:lnTo>
                  <a:pt x="555600" y="1816099"/>
                </a:lnTo>
                <a:lnTo>
                  <a:pt x="545007" y="1803399"/>
                </a:lnTo>
                <a:lnTo>
                  <a:pt x="1359131" y="1803399"/>
                </a:lnTo>
                <a:lnTo>
                  <a:pt x="1348538" y="1816099"/>
                </a:lnTo>
                <a:close/>
              </a:path>
              <a:path w="1904364" h="1892300">
                <a:moveTo>
                  <a:pt x="1316410" y="1828799"/>
                </a:moveTo>
                <a:lnTo>
                  <a:pt x="587728" y="1828799"/>
                </a:lnTo>
                <a:lnTo>
                  <a:pt x="576960" y="1816099"/>
                </a:lnTo>
                <a:lnTo>
                  <a:pt x="1327178" y="1816099"/>
                </a:lnTo>
                <a:lnTo>
                  <a:pt x="1316410" y="1828799"/>
                </a:lnTo>
                <a:close/>
              </a:path>
              <a:path w="1904364" h="1892300">
                <a:moveTo>
                  <a:pt x="1283789" y="1841499"/>
                </a:moveTo>
                <a:lnTo>
                  <a:pt x="620349" y="1841499"/>
                </a:lnTo>
                <a:lnTo>
                  <a:pt x="609424" y="1828799"/>
                </a:lnTo>
                <a:lnTo>
                  <a:pt x="1294714" y="1828799"/>
                </a:lnTo>
                <a:lnTo>
                  <a:pt x="1283789" y="1841499"/>
                </a:lnTo>
                <a:close/>
              </a:path>
              <a:path w="1904364" h="1892300">
                <a:moveTo>
                  <a:pt x="1250716" y="1854199"/>
                </a:moveTo>
                <a:lnTo>
                  <a:pt x="653422" y="1854199"/>
                </a:lnTo>
                <a:lnTo>
                  <a:pt x="642352" y="1841499"/>
                </a:lnTo>
                <a:lnTo>
                  <a:pt x="1261786" y="1841499"/>
                </a:lnTo>
                <a:lnTo>
                  <a:pt x="1250716" y="1854199"/>
                </a:lnTo>
                <a:close/>
              </a:path>
              <a:path w="1904364" h="1892300">
                <a:moveTo>
                  <a:pt x="1205998" y="1866899"/>
                </a:moveTo>
                <a:lnTo>
                  <a:pt x="698140" y="1866899"/>
                </a:lnTo>
                <a:lnTo>
                  <a:pt x="686900" y="1854199"/>
                </a:lnTo>
                <a:lnTo>
                  <a:pt x="1217238" y="1854199"/>
                </a:lnTo>
                <a:lnTo>
                  <a:pt x="1205998" y="1866899"/>
                </a:lnTo>
                <a:close/>
              </a:path>
              <a:path w="1904364" h="1892300">
                <a:moveTo>
                  <a:pt x="1160669" y="1879599"/>
                </a:moveTo>
                <a:lnTo>
                  <a:pt x="743469" y="1879599"/>
                </a:lnTo>
                <a:lnTo>
                  <a:pt x="732087" y="1866899"/>
                </a:lnTo>
                <a:lnTo>
                  <a:pt x="1172052" y="1866899"/>
                </a:lnTo>
                <a:lnTo>
                  <a:pt x="1160669" y="1879599"/>
                </a:lnTo>
                <a:close/>
              </a:path>
              <a:path w="1904364" h="1892300">
                <a:moveTo>
                  <a:pt x="1091767" y="1892299"/>
                </a:moveTo>
                <a:lnTo>
                  <a:pt x="812371" y="1892299"/>
                </a:lnTo>
                <a:lnTo>
                  <a:pt x="800824" y="1879599"/>
                </a:lnTo>
                <a:lnTo>
                  <a:pt x="1103314" y="1879599"/>
                </a:lnTo>
                <a:lnTo>
                  <a:pt x="1091767" y="1892299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89928" y="2785541"/>
            <a:ext cx="1273810" cy="494665"/>
          </a:xfrm>
          <a:custGeom>
            <a:avLst/>
            <a:gdLst/>
            <a:ahLst/>
            <a:cxnLst/>
            <a:rect l="l" t="t" r="r" b="b"/>
            <a:pathLst>
              <a:path w="1273810" h="494664">
                <a:moveTo>
                  <a:pt x="636636" y="494306"/>
                </a:moveTo>
                <a:lnTo>
                  <a:pt x="586014" y="492422"/>
                </a:lnTo>
                <a:lnTo>
                  <a:pt x="536437" y="486853"/>
                </a:lnTo>
                <a:lnTo>
                  <a:pt x="488047" y="477726"/>
                </a:lnTo>
                <a:lnTo>
                  <a:pt x="440982" y="465168"/>
                </a:lnTo>
                <a:lnTo>
                  <a:pt x="395384" y="449306"/>
                </a:lnTo>
                <a:lnTo>
                  <a:pt x="351393" y="430265"/>
                </a:lnTo>
                <a:lnTo>
                  <a:pt x="309149" y="408173"/>
                </a:lnTo>
                <a:lnTo>
                  <a:pt x="268794" y="383157"/>
                </a:lnTo>
                <a:lnTo>
                  <a:pt x="230468" y="355343"/>
                </a:lnTo>
                <a:lnTo>
                  <a:pt x="194310" y="324857"/>
                </a:lnTo>
                <a:lnTo>
                  <a:pt x="160463" y="291827"/>
                </a:lnTo>
                <a:lnTo>
                  <a:pt x="129065" y="256378"/>
                </a:lnTo>
                <a:lnTo>
                  <a:pt x="100258" y="218638"/>
                </a:lnTo>
                <a:lnTo>
                  <a:pt x="74182" y="178733"/>
                </a:lnTo>
                <a:lnTo>
                  <a:pt x="50978" y="136791"/>
                </a:lnTo>
                <a:lnTo>
                  <a:pt x="30786" y="92936"/>
                </a:lnTo>
                <a:lnTo>
                  <a:pt x="13746" y="47297"/>
                </a:lnTo>
                <a:lnTo>
                  <a:pt x="0" y="0"/>
                </a:lnTo>
                <a:lnTo>
                  <a:pt x="1273272" y="0"/>
                </a:lnTo>
                <a:lnTo>
                  <a:pt x="1259526" y="47297"/>
                </a:lnTo>
                <a:lnTo>
                  <a:pt x="1242486" y="92936"/>
                </a:lnTo>
                <a:lnTo>
                  <a:pt x="1222294" y="136791"/>
                </a:lnTo>
                <a:lnTo>
                  <a:pt x="1199090" y="178733"/>
                </a:lnTo>
                <a:lnTo>
                  <a:pt x="1173014" y="218638"/>
                </a:lnTo>
                <a:lnTo>
                  <a:pt x="1144207" y="256378"/>
                </a:lnTo>
                <a:lnTo>
                  <a:pt x="1112809" y="291827"/>
                </a:lnTo>
                <a:lnTo>
                  <a:pt x="1078962" y="324857"/>
                </a:lnTo>
                <a:lnTo>
                  <a:pt x="1042804" y="355343"/>
                </a:lnTo>
                <a:lnTo>
                  <a:pt x="1004478" y="383157"/>
                </a:lnTo>
                <a:lnTo>
                  <a:pt x="964123" y="408173"/>
                </a:lnTo>
                <a:lnTo>
                  <a:pt x="921879" y="430265"/>
                </a:lnTo>
                <a:lnTo>
                  <a:pt x="877888" y="449306"/>
                </a:lnTo>
                <a:lnTo>
                  <a:pt x="832290" y="465168"/>
                </a:lnTo>
                <a:lnTo>
                  <a:pt x="785225" y="477726"/>
                </a:lnTo>
                <a:lnTo>
                  <a:pt x="736834" y="486853"/>
                </a:lnTo>
                <a:lnTo>
                  <a:pt x="687258" y="492422"/>
                </a:lnTo>
                <a:lnTo>
                  <a:pt x="636636" y="494306"/>
                </a:lnTo>
                <a:close/>
              </a:path>
            </a:pathLst>
          </a:custGeom>
          <a:solidFill>
            <a:srgbClr val="60371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69540" y="2627824"/>
            <a:ext cx="1314450" cy="158115"/>
          </a:xfrm>
          <a:custGeom>
            <a:avLst/>
            <a:gdLst/>
            <a:ahLst/>
            <a:cxnLst/>
            <a:rect l="l" t="t" r="r" b="b"/>
            <a:pathLst>
              <a:path w="1314450" h="158114">
                <a:moveTo>
                  <a:pt x="1294045" y="157716"/>
                </a:moveTo>
                <a:lnTo>
                  <a:pt x="20387" y="157716"/>
                </a:lnTo>
                <a:lnTo>
                  <a:pt x="11522" y="119549"/>
                </a:lnTo>
                <a:lnTo>
                  <a:pt x="5145" y="80300"/>
                </a:lnTo>
                <a:lnTo>
                  <a:pt x="1292" y="40330"/>
                </a:lnTo>
                <a:lnTo>
                  <a:pt x="0" y="0"/>
                </a:lnTo>
                <a:lnTo>
                  <a:pt x="1314433" y="0"/>
                </a:lnTo>
                <a:lnTo>
                  <a:pt x="1313086" y="40330"/>
                </a:lnTo>
                <a:lnTo>
                  <a:pt x="1309143" y="80300"/>
                </a:lnTo>
                <a:lnTo>
                  <a:pt x="1302748" y="119549"/>
                </a:lnTo>
                <a:lnTo>
                  <a:pt x="1294045" y="1577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49937" y="2147366"/>
            <a:ext cx="436245" cy="258445"/>
          </a:xfrm>
          <a:custGeom>
            <a:avLst/>
            <a:gdLst/>
            <a:ahLst/>
            <a:cxnLst/>
            <a:rect l="l" t="t" r="r" b="b"/>
            <a:pathLst>
              <a:path w="436245" h="258444">
                <a:moveTo>
                  <a:pt x="38467" y="258116"/>
                </a:moveTo>
                <a:lnTo>
                  <a:pt x="35005" y="258116"/>
                </a:lnTo>
                <a:lnTo>
                  <a:pt x="20339" y="253789"/>
                </a:lnTo>
                <a:lnTo>
                  <a:pt x="8847" y="244556"/>
                </a:lnTo>
                <a:lnTo>
                  <a:pt x="1682" y="231718"/>
                </a:lnTo>
                <a:lnTo>
                  <a:pt x="0" y="216571"/>
                </a:lnTo>
                <a:lnTo>
                  <a:pt x="1220" y="206371"/>
                </a:lnTo>
                <a:lnTo>
                  <a:pt x="16066" y="148899"/>
                </a:lnTo>
                <a:lnTo>
                  <a:pt x="33082" y="110786"/>
                </a:lnTo>
                <a:lnTo>
                  <a:pt x="59612" y="71494"/>
                </a:lnTo>
                <a:lnTo>
                  <a:pt x="91884" y="40547"/>
                </a:lnTo>
                <a:lnTo>
                  <a:pt x="129549" y="18168"/>
                </a:lnTo>
                <a:lnTo>
                  <a:pt x="172254" y="4579"/>
                </a:lnTo>
                <a:lnTo>
                  <a:pt x="219649" y="0"/>
                </a:lnTo>
                <a:lnTo>
                  <a:pt x="266958" y="4496"/>
                </a:lnTo>
                <a:lnTo>
                  <a:pt x="309429" y="17873"/>
                </a:lnTo>
                <a:lnTo>
                  <a:pt x="346748" y="39966"/>
                </a:lnTo>
                <a:lnTo>
                  <a:pt x="378602" y="70607"/>
                </a:lnTo>
                <a:lnTo>
                  <a:pt x="383087" y="77319"/>
                </a:lnTo>
                <a:lnTo>
                  <a:pt x="219264" y="77319"/>
                </a:lnTo>
                <a:lnTo>
                  <a:pt x="181434" y="81665"/>
                </a:lnTo>
                <a:lnTo>
                  <a:pt x="122218" y="116754"/>
                </a:lnTo>
                <a:lnTo>
                  <a:pt x="88072" y="175183"/>
                </a:lnTo>
                <a:lnTo>
                  <a:pt x="77389" y="216571"/>
                </a:lnTo>
                <a:lnTo>
                  <a:pt x="76550" y="223111"/>
                </a:lnTo>
                <a:lnTo>
                  <a:pt x="72763" y="237019"/>
                </a:lnTo>
                <a:lnTo>
                  <a:pt x="64433" y="248115"/>
                </a:lnTo>
                <a:lnTo>
                  <a:pt x="52640" y="255460"/>
                </a:lnTo>
                <a:lnTo>
                  <a:pt x="38467" y="258116"/>
                </a:lnTo>
                <a:close/>
              </a:path>
              <a:path w="436245" h="258444">
                <a:moveTo>
                  <a:pt x="400830" y="255423"/>
                </a:moveTo>
                <a:lnTo>
                  <a:pt x="363775" y="234705"/>
                </a:lnTo>
                <a:lnTo>
                  <a:pt x="358811" y="213223"/>
                </a:lnTo>
                <a:lnTo>
                  <a:pt x="355391" y="195847"/>
                </a:lnTo>
                <a:lnTo>
                  <a:pt x="335820" y="144252"/>
                </a:lnTo>
                <a:lnTo>
                  <a:pt x="288217" y="93908"/>
                </a:lnTo>
                <a:lnTo>
                  <a:pt x="219264" y="77319"/>
                </a:lnTo>
                <a:lnTo>
                  <a:pt x="383087" y="77319"/>
                </a:lnTo>
                <a:lnTo>
                  <a:pt x="404677" y="109632"/>
                </a:lnTo>
                <a:lnTo>
                  <a:pt x="421290" y="147240"/>
                </a:lnTo>
                <a:lnTo>
                  <a:pt x="435187" y="204136"/>
                </a:lnTo>
                <a:lnTo>
                  <a:pt x="436220" y="214263"/>
                </a:lnTo>
                <a:lnTo>
                  <a:pt x="434315" y="229404"/>
                </a:lnTo>
                <a:lnTo>
                  <a:pt x="427036" y="242200"/>
                </a:lnTo>
                <a:lnTo>
                  <a:pt x="415502" y="251318"/>
                </a:lnTo>
                <a:lnTo>
                  <a:pt x="400830" y="255423"/>
                </a:lnTo>
                <a:close/>
              </a:path>
            </a:pathLst>
          </a:custGeom>
          <a:solidFill>
            <a:srgbClr val="DE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66970" y="2147366"/>
            <a:ext cx="436245" cy="258445"/>
          </a:xfrm>
          <a:custGeom>
            <a:avLst/>
            <a:gdLst/>
            <a:ahLst/>
            <a:cxnLst/>
            <a:rect l="l" t="t" r="r" b="b"/>
            <a:pathLst>
              <a:path w="436245" h="258444">
                <a:moveTo>
                  <a:pt x="38467" y="258116"/>
                </a:moveTo>
                <a:lnTo>
                  <a:pt x="35005" y="258116"/>
                </a:lnTo>
                <a:lnTo>
                  <a:pt x="20339" y="253789"/>
                </a:lnTo>
                <a:lnTo>
                  <a:pt x="8847" y="244556"/>
                </a:lnTo>
                <a:lnTo>
                  <a:pt x="1682" y="231718"/>
                </a:lnTo>
                <a:lnTo>
                  <a:pt x="0" y="216571"/>
                </a:lnTo>
                <a:lnTo>
                  <a:pt x="1220" y="206371"/>
                </a:lnTo>
                <a:lnTo>
                  <a:pt x="16066" y="148899"/>
                </a:lnTo>
                <a:lnTo>
                  <a:pt x="33082" y="110786"/>
                </a:lnTo>
                <a:lnTo>
                  <a:pt x="59612" y="71494"/>
                </a:lnTo>
                <a:lnTo>
                  <a:pt x="91884" y="40547"/>
                </a:lnTo>
                <a:lnTo>
                  <a:pt x="129549" y="18168"/>
                </a:lnTo>
                <a:lnTo>
                  <a:pt x="172254" y="4579"/>
                </a:lnTo>
                <a:lnTo>
                  <a:pt x="219649" y="0"/>
                </a:lnTo>
                <a:lnTo>
                  <a:pt x="266958" y="4496"/>
                </a:lnTo>
                <a:lnTo>
                  <a:pt x="309429" y="17873"/>
                </a:lnTo>
                <a:lnTo>
                  <a:pt x="346748" y="39966"/>
                </a:lnTo>
                <a:lnTo>
                  <a:pt x="378602" y="70607"/>
                </a:lnTo>
                <a:lnTo>
                  <a:pt x="383087" y="77319"/>
                </a:lnTo>
                <a:lnTo>
                  <a:pt x="219264" y="77319"/>
                </a:lnTo>
                <a:lnTo>
                  <a:pt x="181434" y="81665"/>
                </a:lnTo>
                <a:lnTo>
                  <a:pt x="122218" y="116754"/>
                </a:lnTo>
                <a:lnTo>
                  <a:pt x="88072" y="175183"/>
                </a:lnTo>
                <a:lnTo>
                  <a:pt x="77389" y="216571"/>
                </a:lnTo>
                <a:lnTo>
                  <a:pt x="76550" y="223111"/>
                </a:lnTo>
                <a:lnTo>
                  <a:pt x="72709" y="237019"/>
                </a:lnTo>
                <a:lnTo>
                  <a:pt x="64288" y="248115"/>
                </a:lnTo>
                <a:lnTo>
                  <a:pt x="52478" y="255460"/>
                </a:lnTo>
                <a:lnTo>
                  <a:pt x="38467" y="258116"/>
                </a:lnTo>
                <a:close/>
              </a:path>
              <a:path w="436245" h="258444">
                <a:moveTo>
                  <a:pt x="400830" y="255423"/>
                </a:moveTo>
                <a:lnTo>
                  <a:pt x="363776" y="234705"/>
                </a:lnTo>
                <a:lnTo>
                  <a:pt x="358811" y="213223"/>
                </a:lnTo>
                <a:lnTo>
                  <a:pt x="355391" y="195847"/>
                </a:lnTo>
                <a:lnTo>
                  <a:pt x="335820" y="144252"/>
                </a:lnTo>
                <a:lnTo>
                  <a:pt x="288217" y="93908"/>
                </a:lnTo>
                <a:lnTo>
                  <a:pt x="219264" y="77319"/>
                </a:lnTo>
                <a:lnTo>
                  <a:pt x="383087" y="77319"/>
                </a:lnTo>
                <a:lnTo>
                  <a:pt x="404677" y="109632"/>
                </a:lnTo>
                <a:lnTo>
                  <a:pt x="421290" y="147240"/>
                </a:lnTo>
                <a:lnTo>
                  <a:pt x="435187" y="204136"/>
                </a:lnTo>
                <a:lnTo>
                  <a:pt x="436221" y="214263"/>
                </a:lnTo>
                <a:lnTo>
                  <a:pt x="434315" y="229404"/>
                </a:lnTo>
                <a:lnTo>
                  <a:pt x="427036" y="242200"/>
                </a:lnTo>
                <a:lnTo>
                  <a:pt x="415502" y="251318"/>
                </a:lnTo>
                <a:lnTo>
                  <a:pt x="400830" y="255423"/>
                </a:lnTo>
                <a:close/>
              </a:path>
            </a:pathLst>
          </a:custGeom>
          <a:solidFill>
            <a:srgbClr val="DEA5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997193" y="512493"/>
            <a:ext cx="2298700" cy="2185670"/>
          </a:xfrm>
          <a:custGeom>
            <a:avLst/>
            <a:gdLst/>
            <a:ahLst/>
            <a:cxnLst/>
            <a:rect l="l" t="t" r="r" b="b"/>
            <a:pathLst>
              <a:path w="2298700" h="2185670">
                <a:moveTo>
                  <a:pt x="1149115" y="1910673"/>
                </a:moveTo>
                <a:lnTo>
                  <a:pt x="1201712" y="1909689"/>
                </a:lnTo>
                <a:lnTo>
                  <a:pt x="1253703" y="1906768"/>
                </a:lnTo>
                <a:lnTo>
                  <a:pt x="1305036" y="1901951"/>
                </a:lnTo>
                <a:lnTo>
                  <a:pt x="1355661" y="1895280"/>
                </a:lnTo>
                <a:lnTo>
                  <a:pt x="1405526" y="1886797"/>
                </a:lnTo>
                <a:lnTo>
                  <a:pt x="1454582" y="1876545"/>
                </a:lnTo>
                <a:lnTo>
                  <a:pt x="1502777" y="1864566"/>
                </a:lnTo>
                <a:lnTo>
                  <a:pt x="1550061" y="1850901"/>
                </a:lnTo>
                <a:lnTo>
                  <a:pt x="1596383" y="1835594"/>
                </a:lnTo>
                <a:lnTo>
                  <a:pt x="1641693" y="1818686"/>
                </a:lnTo>
                <a:lnTo>
                  <a:pt x="1685939" y="1800219"/>
                </a:lnTo>
                <a:lnTo>
                  <a:pt x="1729071" y="1780235"/>
                </a:lnTo>
                <a:lnTo>
                  <a:pt x="1771038" y="1758778"/>
                </a:lnTo>
                <a:lnTo>
                  <a:pt x="1811790" y="1735888"/>
                </a:lnTo>
                <a:lnTo>
                  <a:pt x="1851276" y="1711608"/>
                </a:lnTo>
                <a:lnTo>
                  <a:pt x="1889444" y="1685980"/>
                </a:lnTo>
                <a:lnTo>
                  <a:pt x="1926246" y="1659047"/>
                </a:lnTo>
                <a:lnTo>
                  <a:pt x="1961628" y="1630850"/>
                </a:lnTo>
                <a:lnTo>
                  <a:pt x="1995542" y="1601432"/>
                </a:lnTo>
                <a:lnTo>
                  <a:pt x="2027936" y="1570835"/>
                </a:lnTo>
                <a:lnTo>
                  <a:pt x="2058760" y="1539101"/>
                </a:lnTo>
                <a:lnTo>
                  <a:pt x="2087963" y="1506272"/>
                </a:lnTo>
                <a:lnTo>
                  <a:pt x="2115493" y="1472390"/>
                </a:lnTo>
                <a:lnTo>
                  <a:pt x="2141302" y="1437498"/>
                </a:lnTo>
                <a:lnTo>
                  <a:pt x="2165337" y="1401637"/>
                </a:lnTo>
                <a:lnTo>
                  <a:pt x="2187548" y="1364851"/>
                </a:lnTo>
                <a:lnTo>
                  <a:pt x="2207884" y="1327180"/>
                </a:lnTo>
                <a:lnTo>
                  <a:pt x="2226295" y="1288668"/>
                </a:lnTo>
                <a:lnTo>
                  <a:pt x="2242730" y="1249356"/>
                </a:lnTo>
                <a:lnTo>
                  <a:pt x="2257138" y="1209286"/>
                </a:lnTo>
                <a:lnTo>
                  <a:pt x="2269468" y="1168501"/>
                </a:lnTo>
                <a:lnTo>
                  <a:pt x="2279671" y="1127043"/>
                </a:lnTo>
                <a:lnTo>
                  <a:pt x="2287694" y="1084954"/>
                </a:lnTo>
                <a:lnTo>
                  <a:pt x="2293488" y="1042276"/>
                </a:lnTo>
                <a:lnTo>
                  <a:pt x="2297001" y="999051"/>
                </a:lnTo>
                <a:lnTo>
                  <a:pt x="2298184" y="955322"/>
                </a:lnTo>
                <a:lnTo>
                  <a:pt x="2297001" y="911593"/>
                </a:lnTo>
                <a:lnTo>
                  <a:pt x="2293488" y="868368"/>
                </a:lnTo>
                <a:lnTo>
                  <a:pt x="2287694" y="825689"/>
                </a:lnTo>
                <a:lnTo>
                  <a:pt x="2279671" y="783600"/>
                </a:lnTo>
                <a:lnTo>
                  <a:pt x="2269468" y="742142"/>
                </a:lnTo>
                <a:lnTo>
                  <a:pt x="2257138" y="701358"/>
                </a:lnTo>
                <a:lnTo>
                  <a:pt x="2242730" y="661288"/>
                </a:lnTo>
                <a:lnTo>
                  <a:pt x="2226295" y="621977"/>
                </a:lnTo>
                <a:lnTo>
                  <a:pt x="2207884" y="583465"/>
                </a:lnTo>
                <a:lnTo>
                  <a:pt x="2187548" y="545795"/>
                </a:lnTo>
                <a:lnTo>
                  <a:pt x="2165337" y="509009"/>
                </a:lnTo>
                <a:lnTo>
                  <a:pt x="2141302" y="473150"/>
                </a:lnTo>
                <a:lnTo>
                  <a:pt x="2115493" y="438259"/>
                </a:lnTo>
                <a:lnTo>
                  <a:pt x="2087963" y="404378"/>
                </a:lnTo>
                <a:lnTo>
                  <a:pt x="2058760" y="371550"/>
                </a:lnTo>
                <a:lnTo>
                  <a:pt x="2027936" y="339817"/>
                </a:lnTo>
                <a:lnTo>
                  <a:pt x="1995542" y="309221"/>
                </a:lnTo>
                <a:lnTo>
                  <a:pt x="1961628" y="279805"/>
                </a:lnTo>
                <a:lnTo>
                  <a:pt x="1926246" y="251609"/>
                </a:lnTo>
                <a:lnTo>
                  <a:pt x="1889444" y="224677"/>
                </a:lnTo>
                <a:lnTo>
                  <a:pt x="1851276" y="199051"/>
                </a:lnTo>
                <a:lnTo>
                  <a:pt x="1811790" y="174773"/>
                </a:lnTo>
                <a:lnTo>
                  <a:pt x="1771038" y="151884"/>
                </a:lnTo>
                <a:lnTo>
                  <a:pt x="1729071" y="130428"/>
                </a:lnTo>
                <a:lnTo>
                  <a:pt x="1685939" y="110446"/>
                </a:lnTo>
                <a:lnTo>
                  <a:pt x="1641693" y="91980"/>
                </a:lnTo>
                <a:lnTo>
                  <a:pt x="1596383" y="75073"/>
                </a:lnTo>
                <a:lnTo>
                  <a:pt x="1550061" y="59766"/>
                </a:lnTo>
                <a:lnTo>
                  <a:pt x="1502777" y="46103"/>
                </a:lnTo>
                <a:lnTo>
                  <a:pt x="1454582" y="34124"/>
                </a:lnTo>
                <a:lnTo>
                  <a:pt x="1405526" y="23873"/>
                </a:lnTo>
                <a:lnTo>
                  <a:pt x="1355661" y="15391"/>
                </a:lnTo>
                <a:lnTo>
                  <a:pt x="1305036" y="8720"/>
                </a:lnTo>
                <a:lnTo>
                  <a:pt x="1253703" y="3904"/>
                </a:lnTo>
                <a:lnTo>
                  <a:pt x="1201712" y="983"/>
                </a:lnTo>
                <a:lnTo>
                  <a:pt x="1149115" y="0"/>
                </a:lnTo>
                <a:lnTo>
                  <a:pt x="1096513" y="983"/>
                </a:lnTo>
                <a:lnTo>
                  <a:pt x="1044519" y="3904"/>
                </a:lnTo>
                <a:lnTo>
                  <a:pt x="993183" y="8720"/>
                </a:lnTo>
                <a:lnTo>
                  <a:pt x="942555" y="15391"/>
                </a:lnTo>
                <a:lnTo>
                  <a:pt x="892686" y="23873"/>
                </a:lnTo>
                <a:lnTo>
                  <a:pt x="843628" y="34124"/>
                </a:lnTo>
                <a:lnTo>
                  <a:pt x="795430" y="46103"/>
                </a:lnTo>
                <a:lnTo>
                  <a:pt x="748144" y="59766"/>
                </a:lnTo>
                <a:lnTo>
                  <a:pt x="701819" y="75073"/>
                </a:lnTo>
                <a:lnTo>
                  <a:pt x="656508" y="91980"/>
                </a:lnTo>
                <a:lnTo>
                  <a:pt x="612260" y="110446"/>
                </a:lnTo>
                <a:lnTo>
                  <a:pt x="569126" y="130428"/>
                </a:lnTo>
                <a:lnTo>
                  <a:pt x="527157" y="151884"/>
                </a:lnTo>
                <a:lnTo>
                  <a:pt x="486404" y="174773"/>
                </a:lnTo>
                <a:lnTo>
                  <a:pt x="446917" y="199051"/>
                </a:lnTo>
                <a:lnTo>
                  <a:pt x="408747" y="224677"/>
                </a:lnTo>
                <a:lnTo>
                  <a:pt x="371944" y="251609"/>
                </a:lnTo>
                <a:lnTo>
                  <a:pt x="336561" y="279805"/>
                </a:lnTo>
                <a:lnTo>
                  <a:pt x="302646" y="309221"/>
                </a:lnTo>
                <a:lnTo>
                  <a:pt x="270251" y="339817"/>
                </a:lnTo>
                <a:lnTo>
                  <a:pt x="239426" y="371550"/>
                </a:lnTo>
                <a:lnTo>
                  <a:pt x="210223" y="404378"/>
                </a:lnTo>
                <a:lnTo>
                  <a:pt x="182692" y="438259"/>
                </a:lnTo>
                <a:lnTo>
                  <a:pt x="156883" y="473150"/>
                </a:lnTo>
                <a:lnTo>
                  <a:pt x="132848" y="509009"/>
                </a:lnTo>
                <a:lnTo>
                  <a:pt x="110637" y="545795"/>
                </a:lnTo>
                <a:lnTo>
                  <a:pt x="90300" y="583465"/>
                </a:lnTo>
                <a:lnTo>
                  <a:pt x="71889" y="621977"/>
                </a:lnTo>
                <a:lnTo>
                  <a:pt x="55454" y="661288"/>
                </a:lnTo>
                <a:lnTo>
                  <a:pt x="41046" y="701358"/>
                </a:lnTo>
                <a:lnTo>
                  <a:pt x="28715" y="742142"/>
                </a:lnTo>
                <a:lnTo>
                  <a:pt x="18513" y="783600"/>
                </a:lnTo>
                <a:lnTo>
                  <a:pt x="10489" y="825689"/>
                </a:lnTo>
                <a:lnTo>
                  <a:pt x="4695" y="868368"/>
                </a:lnTo>
                <a:lnTo>
                  <a:pt x="1182" y="911593"/>
                </a:lnTo>
                <a:lnTo>
                  <a:pt x="0" y="955322"/>
                </a:lnTo>
                <a:lnTo>
                  <a:pt x="1521" y="1004905"/>
                </a:lnTo>
                <a:lnTo>
                  <a:pt x="6037" y="1053829"/>
                </a:lnTo>
                <a:lnTo>
                  <a:pt x="13472" y="1102035"/>
                </a:lnTo>
                <a:lnTo>
                  <a:pt x="23753" y="1149460"/>
                </a:lnTo>
                <a:lnTo>
                  <a:pt x="36805" y="1196043"/>
                </a:lnTo>
                <a:lnTo>
                  <a:pt x="52554" y="1241722"/>
                </a:lnTo>
                <a:lnTo>
                  <a:pt x="70925" y="1286437"/>
                </a:lnTo>
                <a:lnTo>
                  <a:pt x="91846" y="1330124"/>
                </a:lnTo>
                <a:lnTo>
                  <a:pt x="115241" y="1372724"/>
                </a:lnTo>
                <a:lnTo>
                  <a:pt x="141036" y="1414174"/>
                </a:lnTo>
                <a:lnTo>
                  <a:pt x="169157" y="1454412"/>
                </a:lnTo>
                <a:lnTo>
                  <a:pt x="199530" y="1493378"/>
                </a:lnTo>
                <a:lnTo>
                  <a:pt x="232081" y="1531010"/>
                </a:lnTo>
                <a:lnTo>
                  <a:pt x="266735" y="1567246"/>
                </a:lnTo>
                <a:lnTo>
                  <a:pt x="303418" y="1602025"/>
                </a:lnTo>
                <a:lnTo>
                  <a:pt x="342057" y="1635285"/>
                </a:lnTo>
                <a:lnTo>
                  <a:pt x="257979" y="1764656"/>
                </a:lnTo>
                <a:lnTo>
                  <a:pt x="538459" y="1764656"/>
                </a:lnTo>
                <a:lnTo>
                  <a:pt x="579856" y="1785302"/>
                </a:lnTo>
                <a:lnTo>
                  <a:pt x="622356" y="1804525"/>
                </a:lnTo>
                <a:lnTo>
                  <a:pt x="665911" y="1822285"/>
                </a:lnTo>
                <a:lnTo>
                  <a:pt x="710475" y="1838542"/>
                </a:lnTo>
                <a:lnTo>
                  <a:pt x="756000" y="1853256"/>
                </a:lnTo>
                <a:lnTo>
                  <a:pt x="802438" y="1866389"/>
                </a:lnTo>
                <a:lnTo>
                  <a:pt x="849743" y="1877899"/>
                </a:lnTo>
                <a:lnTo>
                  <a:pt x="897867" y="1887747"/>
                </a:lnTo>
                <a:lnTo>
                  <a:pt x="946762" y="1895895"/>
                </a:lnTo>
                <a:lnTo>
                  <a:pt x="996382" y="1902300"/>
                </a:lnTo>
                <a:lnTo>
                  <a:pt x="1046679" y="1906925"/>
                </a:lnTo>
                <a:lnTo>
                  <a:pt x="1097606" y="1909729"/>
                </a:lnTo>
                <a:lnTo>
                  <a:pt x="1149115" y="1910673"/>
                </a:lnTo>
                <a:close/>
              </a:path>
              <a:path w="2298700" h="2185670">
                <a:moveTo>
                  <a:pt x="13" y="2185486"/>
                </a:moveTo>
                <a:lnTo>
                  <a:pt x="52696" y="2134902"/>
                </a:lnTo>
                <a:lnTo>
                  <a:pt x="84382" y="2107371"/>
                </a:lnTo>
                <a:lnTo>
                  <a:pt x="119303" y="2078429"/>
                </a:lnTo>
                <a:lnTo>
                  <a:pt x="157212" y="2048138"/>
                </a:lnTo>
                <a:lnTo>
                  <a:pt x="197863" y="2016560"/>
                </a:lnTo>
                <a:lnTo>
                  <a:pt x="241008" y="1983756"/>
                </a:lnTo>
                <a:lnTo>
                  <a:pt x="340642" y="1909689"/>
                </a:lnTo>
                <a:lnTo>
                  <a:pt x="538459" y="1764656"/>
                </a:lnTo>
                <a:lnTo>
                  <a:pt x="257979" y="1764656"/>
                </a:lnTo>
                <a:lnTo>
                  <a:pt x="232796" y="1803517"/>
                </a:lnTo>
                <a:lnTo>
                  <a:pt x="205833" y="1845352"/>
                </a:lnTo>
                <a:lnTo>
                  <a:pt x="178930" y="1887432"/>
                </a:lnTo>
                <a:lnTo>
                  <a:pt x="152260" y="1929589"/>
                </a:lnTo>
                <a:lnTo>
                  <a:pt x="125874" y="1971847"/>
                </a:lnTo>
                <a:lnTo>
                  <a:pt x="99825" y="2014231"/>
                </a:lnTo>
                <a:lnTo>
                  <a:pt x="74163" y="2056763"/>
                </a:lnTo>
                <a:lnTo>
                  <a:pt x="48940" y="2099467"/>
                </a:lnTo>
                <a:lnTo>
                  <a:pt x="24206" y="2142367"/>
                </a:lnTo>
                <a:lnTo>
                  <a:pt x="13" y="2185486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816768" y="1201497"/>
            <a:ext cx="656590" cy="591820"/>
          </a:xfrm>
          <a:custGeom>
            <a:avLst/>
            <a:gdLst/>
            <a:ahLst/>
            <a:cxnLst/>
            <a:rect l="l" t="t" r="r" b="b"/>
            <a:pathLst>
              <a:path w="656589" h="591819">
                <a:moveTo>
                  <a:pt x="651695" y="131919"/>
                </a:moveTo>
                <a:lnTo>
                  <a:pt x="328198" y="131919"/>
                </a:lnTo>
                <a:lnTo>
                  <a:pt x="346035" y="90709"/>
                </a:lnTo>
                <a:lnTo>
                  <a:pt x="369907" y="57160"/>
                </a:lnTo>
                <a:lnTo>
                  <a:pt x="398523" y="31293"/>
                </a:lnTo>
                <a:lnTo>
                  <a:pt x="464819" y="2691"/>
                </a:lnTo>
                <a:lnTo>
                  <a:pt x="499924" y="0"/>
                </a:lnTo>
                <a:lnTo>
                  <a:pt x="534591" y="5074"/>
                </a:lnTo>
                <a:lnTo>
                  <a:pt x="597499" y="38608"/>
                </a:lnTo>
                <a:lnTo>
                  <a:pt x="623152" y="67112"/>
                </a:lnTo>
                <a:lnTo>
                  <a:pt x="643215" y="103467"/>
                </a:lnTo>
                <a:lnTo>
                  <a:pt x="651695" y="131919"/>
                </a:lnTo>
                <a:close/>
              </a:path>
              <a:path w="656589" h="591819">
                <a:moveTo>
                  <a:pt x="336251" y="591744"/>
                </a:moveTo>
                <a:lnTo>
                  <a:pt x="320145" y="591744"/>
                </a:lnTo>
                <a:lnTo>
                  <a:pt x="272166" y="552503"/>
                </a:lnTo>
                <a:lnTo>
                  <a:pt x="151429" y="438571"/>
                </a:lnTo>
                <a:lnTo>
                  <a:pt x="37027" y="291860"/>
                </a:lnTo>
                <a:lnTo>
                  <a:pt x="0" y="147695"/>
                </a:lnTo>
                <a:lnTo>
                  <a:pt x="13179" y="103467"/>
                </a:lnTo>
                <a:lnTo>
                  <a:pt x="33242" y="67111"/>
                </a:lnTo>
                <a:lnTo>
                  <a:pt x="58895" y="38608"/>
                </a:lnTo>
                <a:lnTo>
                  <a:pt x="121812" y="5073"/>
                </a:lnTo>
                <a:lnTo>
                  <a:pt x="156478" y="0"/>
                </a:lnTo>
                <a:lnTo>
                  <a:pt x="191575" y="2692"/>
                </a:lnTo>
                <a:lnTo>
                  <a:pt x="257872" y="31294"/>
                </a:lnTo>
                <a:lnTo>
                  <a:pt x="286489" y="57161"/>
                </a:lnTo>
                <a:lnTo>
                  <a:pt x="310361" y="90710"/>
                </a:lnTo>
                <a:lnTo>
                  <a:pt x="328198" y="131919"/>
                </a:lnTo>
                <a:lnTo>
                  <a:pt x="651695" y="131919"/>
                </a:lnTo>
                <a:lnTo>
                  <a:pt x="656397" y="147695"/>
                </a:lnTo>
                <a:lnTo>
                  <a:pt x="619368" y="291860"/>
                </a:lnTo>
                <a:lnTo>
                  <a:pt x="504966" y="438571"/>
                </a:lnTo>
                <a:lnTo>
                  <a:pt x="384230" y="552503"/>
                </a:lnTo>
                <a:lnTo>
                  <a:pt x="336251" y="591744"/>
                </a:lnTo>
                <a:close/>
              </a:path>
            </a:pathLst>
          </a:custGeom>
          <a:solidFill>
            <a:srgbClr val="0433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3682" y="3470400"/>
            <a:ext cx="286385" cy="219075"/>
          </a:xfrm>
          <a:custGeom>
            <a:avLst/>
            <a:gdLst/>
            <a:ahLst/>
            <a:cxnLst/>
            <a:rect l="l" t="t" r="r" b="b"/>
            <a:pathLst>
              <a:path w="286384" h="219075">
                <a:moveTo>
                  <a:pt x="286058" y="141495"/>
                </a:moveTo>
                <a:lnTo>
                  <a:pt x="240305" y="218987"/>
                </a:lnTo>
                <a:lnTo>
                  <a:pt x="0" y="77492"/>
                </a:lnTo>
                <a:lnTo>
                  <a:pt x="45753" y="0"/>
                </a:lnTo>
                <a:lnTo>
                  <a:pt x="286058" y="141495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2399" y="1676760"/>
            <a:ext cx="230504" cy="281940"/>
          </a:xfrm>
          <a:custGeom>
            <a:avLst/>
            <a:gdLst/>
            <a:ahLst/>
            <a:cxnLst/>
            <a:rect l="l" t="t" r="r" b="b"/>
            <a:pathLst>
              <a:path w="230505" h="281939">
                <a:moveTo>
                  <a:pt x="155553" y="0"/>
                </a:moveTo>
                <a:lnTo>
                  <a:pt x="230332" y="50162"/>
                </a:lnTo>
                <a:lnTo>
                  <a:pt x="74778" y="281418"/>
                </a:lnTo>
                <a:lnTo>
                  <a:pt x="0" y="231256"/>
                </a:lnTo>
                <a:lnTo>
                  <a:pt x="155553" y="0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64116" y="2071055"/>
            <a:ext cx="260350" cy="262255"/>
          </a:xfrm>
          <a:custGeom>
            <a:avLst/>
            <a:gdLst/>
            <a:ahLst/>
            <a:cxnLst/>
            <a:rect l="l" t="t" r="r" b="b"/>
            <a:pathLst>
              <a:path w="260350" h="262255">
                <a:moveTo>
                  <a:pt x="259722" y="198772"/>
                </a:moveTo>
                <a:lnTo>
                  <a:pt x="195446" y="261799"/>
                </a:lnTo>
                <a:lnTo>
                  <a:pt x="0" y="63026"/>
                </a:lnTo>
                <a:lnTo>
                  <a:pt x="64275" y="0"/>
                </a:lnTo>
                <a:lnTo>
                  <a:pt x="259722" y="198772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22489" y="528236"/>
            <a:ext cx="287020" cy="117475"/>
          </a:xfrm>
          <a:custGeom>
            <a:avLst/>
            <a:gdLst/>
            <a:ahLst/>
            <a:cxnLst/>
            <a:rect l="l" t="t" r="r" b="b"/>
            <a:pathLst>
              <a:path w="287019" h="117475">
                <a:moveTo>
                  <a:pt x="277575" y="0"/>
                </a:moveTo>
                <a:lnTo>
                  <a:pt x="286583" y="89511"/>
                </a:lnTo>
                <a:lnTo>
                  <a:pt x="9008" y="117369"/>
                </a:lnTo>
                <a:lnTo>
                  <a:pt x="0" y="27858"/>
                </a:lnTo>
                <a:lnTo>
                  <a:pt x="277575" y="0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8174" y="992208"/>
            <a:ext cx="254635" cy="266700"/>
          </a:xfrm>
          <a:custGeom>
            <a:avLst/>
            <a:gdLst/>
            <a:ahLst/>
            <a:cxnLst/>
            <a:rect l="l" t="t" r="r" b="b"/>
            <a:pathLst>
              <a:path w="254634" h="266700">
                <a:moveTo>
                  <a:pt x="254590" y="205765"/>
                </a:moveTo>
                <a:lnTo>
                  <a:pt x="188054" y="266407"/>
                </a:lnTo>
                <a:lnTo>
                  <a:pt x="0" y="60642"/>
                </a:lnTo>
                <a:lnTo>
                  <a:pt x="66536" y="0"/>
                </a:lnTo>
                <a:lnTo>
                  <a:pt x="254590" y="205765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65819" y="1446453"/>
            <a:ext cx="290830" cy="138430"/>
          </a:xfrm>
          <a:custGeom>
            <a:avLst/>
            <a:gdLst/>
            <a:ahLst/>
            <a:cxnLst/>
            <a:rect l="l" t="t" r="r" b="b"/>
            <a:pathLst>
              <a:path w="290830" h="138430">
                <a:moveTo>
                  <a:pt x="0" y="88530"/>
                </a:moveTo>
                <a:lnTo>
                  <a:pt x="15998" y="0"/>
                </a:lnTo>
                <a:lnTo>
                  <a:pt x="290533" y="49477"/>
                </a:lnTo>
                <a:lnTo>
                  <a:pt x="274534" y="138007"/>
                </a:lnTo>
                <a:lnTo>
                  <a:pt x="0" y="88530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8782" y="2033888"/>
            <a:ext cx="219710" cy="285750"/>
          </a:xfrm>
          <a:custGeom>
            <a:avLst/>
            <a:gdLst/>
            <a:ahLst/>
            <a:cxnLst/>
            <a:rect l="l" t="t" r="r" b="b"/>
            <a:pathLst>
              <a:path w="219709" h="285750">
                <a:moveTo>
                  <a:pt x="141689" y="0"/>
                </a:moveTo>
                <a:lnTo>
                  <a:pt x="219287" y="45691"/>
                </a:lnTo>
                <a:lnTo>
                  <a:pt x="77598" y="285667"/>
                </a:lnTo>
                <a:lnTo>
                  <a:pt x="0" y="239975"/>
                </a:lnTo>
                <a:lnTo>
                  <a:pt x="141689" y="0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9095" y="625414"/>
            <a:ext cx="292735" cy="190500"/>
          </a:xfrm>
          <a:custGeom>
            <a:avLst/>
            <a:gdLst/>
            <a:ahLst/>
            <a:cxnLst/>
            <a:rect l="l" t="t" r="r" b="b"/>
            <a:pathLst>
              <a:path w="292735" h="190500">
                <a:moveTo>
                  <a:pt x="0" y="83042"/>
                </a:moveTo>
                <a:lnTo>
                  <a:pt x="34637" y="0"/>
                </a:lnTo>
                <a:lnTo>
                  <a:pt x="292155" y="107117"/>
                </a:lnTo>
                <a:lnTo>
                  <a:pt x="257517" y="190160"/>
                </a:lnTo>
                <a:lnTo>
                  <a:pt x="0" y="83042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0" y="1094895"/>
            <a:ext cx="40640" cy="92075"/>
          </a:xfrm>
          <a:custGeom>
            <a:avLst/>
            <a:gdLst/>
            <a:ahLst/>
            <a:cxnLst/>
            <a:rect l="l" t="t" r="r" b="b"/>
            <a:pathLst>
              <a:path w="40640" h="92075">
                <a:moveTo>
                  <a:pt x="40329" y="23746"/>
                </a:moveTo>
                <a:lnTo>
                  <a:pt x="0" y="92050"/>
                </a:lnTo>
                <a:lnTo>
                  <a:pt x="0" y="0"/>
                </a:lnTo>
                <a:lnTo>
                  <a:pt x="40329" y="23746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9515" y="2815670"/>
            <a:ext cx="99060" cy="281305"/>
          </a:xfrm>
          <a:custGeom>
            <a:avLst/>
            <a:gdLst/>
            <a:ahLst/>
            <a:cxnLst/>
            <a:rect l="l" t="t" r="r" b="b"/>
            <a:pathLst>
              <a:path w="99059" h="281305">
                <a:moveTo>
                  <a:pt x="0" y="2854"/>
                </a:moveTo>
                <a:lnTo>
                  <a:pt x="90039" y="0"/>
                </a:lnTo>
                <a:lnTo>
                  <a:pt x="98890" y="278449"/>
                </a:lnTo>
                <a:lnTo>
                  <a:pt x="8851" y="281303"/>
                </a:lnTo>
                <a:lnTo>
                  <a:pt x="0" y="2854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01829" y="3105199"/>
            <a:ext cx="293370" cy="161925"/>
          </a:xfrm>
          <a:custGeom>
            <a:avLst/>
            <a:gdLst/>
            <a:ahLst/>
            <a:cxnLst/>
            <a:rect l="l" t="t" r="r" b="b"/>
            <a:pathLst>
              <a:path w="293369" h="161925">
                <a:moveTo>
                  <a:pt x="268620" y="0"/>
                </a:moveTo>
                <a:lnTo>
                  <a:pt x="292943" y="86623"/>
                </a:lnTo>
                <a:lnTo>
                  <a:pt x="24322" y="161842"/>
                </a:lnTo>
                <a:lnTo>
                  <a:pt x="0" y="75218"/>
                </a:lnTo>
                <a:lnTo>
                  <a:pt x="268620" y="0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3378" y="3438200"/>
            <a:ext cx="249554" cy="271145"/>
          </a:xfrm>
          <a:custGeom>
            <a:avLst/>
            <a:gdLst/>
            <a:ahLst/>
            <a:cxnLst/>
            <a:rect l="l" t="t" r="r" b="b"/>
            <a:pathLst>
              <a:path w="249554" h="271145">
                <a:moveTo>
                  <a:pt x="0" y="58123"/>
                </a:moveTo>
                <a:lnTo>
                  <a:pt x="68752" y="0"/>
                </a:lnTo>
                <a:lnTo>
                  <a:pt x="248995" y="212618"/>
                </a:lnTo>
                <a:lnTo>
                  <a:pt x="180242" y="270742"/>
                </a:lnTo>
                <a:lnTo>
                  <a:pt x="0" y="58123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2385" y="29919"/>
            <a:ext cx="243204" cy="274955"/>
          </a:xfrm>
          <a:custGeom>
            <a:avLst/>
            <a:gdLst/>
            <a:ahLst/>
            <a:cxnLst/>
            <a:rect l="l" t="t" r="r" b="b"/>
            <a:pathLst>
              <a:path w="243204" h="274955">
                <a:moveTo>
                  <a:pt x="172320" y="0"/>
                </a:moveTo>
                <a:lnTo>
                  <a:pt x="243162" y="55568"/>
                </a:lnTo>
                <a:lnTo>
                  <a:pt x="70842" y="274650"/>
                </a:lnTo>
                <a:lnTo>
                  <a:pt x="0" y="219081"/>
                </a:lnTo>
                <a:lnTo>
                  <a:pt x="172320" y="0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96119" y="2486736"/>
            <a:ext cx="240665" cy="276860"/>
          </a:xfrm>
          <a:custGeom>
            <a:avLst/>
            <a:gdLst/>
            <a:ahLst/>
            <a:cxnLst/>
            <a:rect l="l" t="t" r="r" b="b"/>
            <a:pathLst>
              <a:path w="240665" h="276860">
                <a:moveTo>
                  <a:pt x="0" y="54408"/>
                </a:moveTo>
                <a:lnTo>
                  <a:pt x="71743" y="0"/>
                </a:lnTo>
                <a:lnTo>
                  <a:pt x="240464" y="221867"/>
                </a:lnTo>
                <a:lnTo>
                  <a:pt x="168721" y="276275"/>
                </a:lnTo>
                <a:lnTo>
                  <a:pt x="0" y="54408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68997" y="0"/>
            <a:ext cx="288925" cy="88900"/>
          </a:xfrm>
          <a:custGeom>
            <a:avLst/>
            <a:gdLst/>
            <a:ahLst/>
            <a:cxnLst/>
            <a:rect l="l" t="t" r="r" b="b"/>
            <a:pathLst>
              <a:path w="288925" h="88900">
                <a:moveTo>
                  <a:pt x="0" y="50117"/>
                </a:moveTo>
                <a:lnTo>
                  <a:pt x="7002" y="0"/>
                </a:lnTo>
                <a:lnTo>
                  <a:pt x="288675" y="0"/>
                </a:lnTo>
                <a:lnTo>
                  <a:pt x="276292" y="88618"/>
                </a:lnTo>
                <a:lnTo>
                  <a:pt x="0" y="50117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2906" y="0"/>
            <a:ext cx="94615" cy="98425"/>
          </a:xfrm>
          <a:custGeom>
            <a:avLst/>
            <a:gdLst/>
            <a:ahLst/>
            <a:cxnLst/>
            <a:rect l="l" t="t" r="r" b="b"/>
            <a:pathLst>
              <a:path w="94615" h="98425">
                <a:moveTo>
                  <a:pt x="94344" y="0"/>
                </a:moveTo>
                <a:lnTo>
                  <a:pt x="89994" y="97878"/>
                </a:lnTo>
                <a:lnTo>
                  <a:pt x="0" y="93889"/>
                </a:lnTo>
                <a:lnTo>
                  <a:pt x="4173" y="0"/>
                </a:lnTo>
                <a:lnTo>
                  <a:pt x="94344" y="0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7860" y="769699"/>
            <a:ext cx="255904" cy="266065"/>
          </a:xfrm>
          <a:custGeom>
            <a:avLst/>
            <a:gdLst/>
            <a:ahLst/>
            <a:cxnLst/>
            <a:rect l="l" t="t" r="r" b="b"/>
            <a:pathLst>
              <a:path w="255905" h="266065">
                <a:moveTo>
                  <a:pt x="189281" y="0"/>
                </a:moveTo>
                <a:lnTo>
                  <a:pt x="255457" y="61038"/>
                </a:lnTo>
                <a:lnTo>
                  <a:pt x="66175" y="265689"/>
                </a:lnTo>
                <a:lnTo>
                  <a:pt x="0" y="204651"/>
                </a:lnTo>
                <a:lnTo>
                  <a:pt x="189281" y="0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61112" y="4116058"/>
            <a:ext cx="292100" cy="146685"/>
          </a:xfrm>
          <a:custGeom>
            <a:avLst/>
            <a:gdLst/>
            <a:ahLst/>
            <a:cxnLst/>
            <a:rect l="l" t="t" r="r" b="b"/>
            <a:pathLst>
              <a:path w="292100" h="146685">
                <a:moveTo>
                  <a:pt x="272777" y="0"/>
                </a:moveTo>
                <a:lnTo>
                  <a:pt x="291650" y="87963"/>
                </a:lnTo>
                <a:lnTo>
                  <a:pt x="18872" y="146327"/>
                </a:lnTo>
                <a:lnTo>
                  <a:pt x="0" y="58364"/>
                </a:lnTo>
                <a:lnTo>
                  <a:pt x="272777" y="0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82860" y="5258404"/>
            <a:ext cx="229235" cy="282575"/>
          </a:xfrm>
          <a:custGeom>
            <a:avLst/>
            <a:gdLst/>
            <a:ahLst/>
            <a:cxnLst/>
            <a:rect l="l" t="t" r="r" b="b"/>
            <a:pathLst>
              <a:path w="229234" h="282575">
                <a:moveTo>
                  <a:pt x="75211" y="282098"/>
                </a:moveTo>
                <a:lnTo>
                  <a:pt x="0" y="232593"/>
                </a:lnTo>
                <a:lnTo>
                  <a:pt x="153517" y="0"/>
                </a:lnTo>
                <a:lnTo>
                  <a:pt x="228728" y="49505"/>
                </a:lnTo>
                <a:lnTo>
                  <a:pt x="75211" y="282098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13973" y="4590053"/>
            <a:ext cx="292100" cy="146685"/>
          </a:xfrm>
          <a:custGeom>
            <a:avLst/>
            <a:gdLst/>
            <a:ahLst/>
            <a:cxnLst/>
            <a:rect l="l" t="t" r="r" b="b"/>
            <a:pathLst>
              <a:path w="292100" h="146685">
                <a:moveTo>
                  <a:pt x="272777" y="0"/>
                </a:moveTo>
                <a:lnTo>
                  <a:pt x="291650" y="87963"/>
                </a:lnTo>
                <a:lnTo>
                  <a:pt x="18872" y="146327"/>
                </a:lnTo>
                <a:lnTo>
                  <a:pt x="0" y="58364"/>
                </a:lnTo>
                <a:lnTo>
                  <a:pt x="272777" y="0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86273" y="6569488"/>
            <a:ext cx="287655" cy="120014"/>
          </a:xfrm>
          <a:custGeom>
            <a:avLst/>
            <a:gdLst/>
            <a:ahLst/>
            <a:cxnLst/>
            <a:rect l="l" t="t" r="r" b="b"/>
            <a:pathLst>
              <a:path w="287655" h="120015">
                <a:moveTo>
                  <a:pt x="9792" y="119712"/>
                </a:moveTo>
                <a:lnTo>
                  <a:pt x="0" y="30282"/>
                </a:lnTo>
                <a:lnTo>
                  <a:pt x="277324" y="0"/>
                </a:lnTo>
                <a:lnTo>
                  <a:pt x="287116" y="89429"/>
                </a:lnTo>
                <a:lnTo>
                  <a:pt x="9792" y="119712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46420" y="5955526"/>
            <a:ext cx="255904" cy="265430"/>
          </a:xfrm>
          <a:custGeom>
            <a:avLst/>
            <a:gdLst/>
            <a:ahLst/>
            <a:cxnLst/>
            <a:rect l="l" t="t" r="r" b="b"/>
            <a:pathLst>
              <a:path w="255904" h="265429">
                <a:moveTo>
                  <a:pt x="0" y="61227"/>
                </a:moveTo>
                <a:lnTo>
                  <a:pt x="66004" y="0"/>
                </a:lnTo>
                <a:lnTo>
                  <a:pt x="255872" y="204121"/>
                </a:lnTo>
                <a:lnTo>
                  <a:pt x="189867" y="265348"/>
                </a:lnTo>
                <a:lnTo>
                  <a:pt x="0" y="61227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30971" y="5627285"/>
            <a:ext cx="290195" cy="135890"/>
          </a:xfrm>
          <a:custGeom>
            <a:avLst/>
            <a:gdLst/>
            <a:ahLst/>
            <a:cxnLst/>
            <a:rect l="l" t="t" r="r" b="b"/>
            <a:pathLst>
              <a:path w="290194" h="135889">
                <a:moveTo>
                  <a:pt x="290177" y="47081"/>
                </a:moveTo>
                <a:lnTo>
                  <a:pt x="274953" y="135746"/>
                </a:lnTo>
                <a:lnTo>
                  <a:pt x="0" y="88665"/>
                </a:lnTo>
                <a:lnTo>
                  <a:pt x="15224" y="0"/>
                </a:lnTo>
                <a:lnTo>
                  <a:pt x="290177" y="47081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15442" y="4891725"/>
            <a:ext cx="217804" cy="286385"/>
          </a:xfrm>
          <a:custGeom>
            <a:avLst/>
            <a:gdLst/>
            <a:ahLst/>
            <a:cxnLst/>
            <a:rect l="l" t="t" r="r" b="b"/>
            <a:pathLst>
              <a:path w="217805" h="286385">
                <a:moveTo>
                  <a:pt x="77994" y="286209"/>
                </a:moveTo>
                <a:lnTo>
                  <a:pt x="0" y="241201"/>
                </a:lnTo>
                <a:lnTo>
                  <a:pt x="139568" y="0"/>
                </a:lnTo>
                <a:lnTo>
                  <a:pt x="217563" y="45007"/>
                </a:lnTo>
                <a:lnTo>
                  <a:pt x="77994" y="286209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02443" y="6396095"/>
            <a:ext cx="292735" cy="188595"/>
          </a:xfrm>
          <a:custGeom>
            <a:avLst/>
            <a:gdLst/>
            <a:ahLst/>
            <a:cxnLst/>
            <a:rect l="l" t="t" r="r" b="b"/>
            <a:pathLst>
              <a:path w="292734" h="188595">
                <a:moveTo>
                  <a:pt x="292355" y="104888"/>
                </a:moveTo>
                <a:lnTo>
                  <a:pt x="258438" y="188228"/>
                </a:lnTo>
                <a:lnTo>
                  <a:pt x="0" y="83339"/>
                </a:lnTo>
                <a:lnTo>
                  <a:pt x="33916" y="0"/>
                </a:lnTo>
                <a:lnTo>
                  <a:pt x="292355" y="104888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442401" y="5979304"/>
            <a:ext cx="101600" cy="282575"/>
          </a:xfrm>
          <a:custGeom>
            <a:avLst/>
            <a:gdLst/>
            <a:ahLst/>
            <a:cxnLst/>
            <a:rect l="l" t="t" r="r" b="b"/>
            <a:pathLst>
              <a:path w="101600" h="282575">
                <a:moveTo>
                  <a:pt x="101296" y="278365"/>
                </a:moveTo>
                <a:lnTo>
                  <a:pt x="11284" y="282004"/>
                </a:lnTo>
                <a:lnTo>
                  <a:pt x="0" y="3638"/>
                </a:lnTo>
                <a:lnTo>
                  <a:pt x="90012" y="0"/>
                </a:lnTo>
                <a:lnTo>
                  <a:pt x="101296" y="278365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62455" y="7697129"/>
            <a:ext cx="257175" cy="75565"/>
          </a:xfrm>
          <a:custGeom>
            <a:avLst/>
            <a:gdLst/>
            <a:ahLst/>
            <a:cxnLst/>
            <a:rect l="l" t="t" r="r" b="b"/>
            <a:pathLst>
              <a:path w="257175" h="75565">
                <a:moveTo>
                  <a:pt x="0" y="75270"/>
                </a:moveTo>
                <a:lnTo>
                  <a:pt x="24479" y="0"/>
                </a:lnTo>
                <a:lnTo>
                  <a:pt x="256553" y="75270"/>
                </a:lnTo>
                <a:lnTo>
                  <a:pt x="0" y="75270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0" y="4861093"/>
            <a:ext cx="200025" cy="144780"/>
          </a:xfrm>
          <a:custGeom>
            <a:avLst/>
            <a:gdLst/>
            <a:ahLst/>
            <a:cxnLst/>
            <a:rect l="l" t="t" r="r" b="b"/>
            <a:pathLst>
              <a:path w="200025" h="144779">
                <a:moveTo>
                  <a:pt x="174870" y="0"/>
                </a:moveTo>
                <a:lnTo>
                  <a:pt x="199949" y="86407"/>
                </a:lnTo>
                <a:lnTo>
                  <a:pt x="0" y="144283"/>
                </a:lnTo>
                <a:lnTo>
                  <a:pt x="0" y="50616"/>
                </a:lnTo>
                <a:lnTo>
                  <a:pt x="174870" y="0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13529" y="3975665"/>
            <a:ext cx="250825" cy="269875"/>
          </a:xfrm>
          <a:custGeom>
            <a:avLst/>
            <a:gdLst/>
            <a:ahLst/>
            <a:cxnLst/>
            <a:rect l="l" t="t" r="r" b="b"/>
            <a:pathLst>
              <a:path w="250825" h="269875">
                <a:moveTo>
                  <a:pt x="250350" y="211030"/>
                </a:moveTo>
                <a:lnTo>
                  <a:pt x="182112" y="269757"/>
                </a:lnTo>
                <a:lnTo>
                  <a:pt x="0" y="58726"/>
                </a:lnTo>
                <a:lnTo>
                  <a:pt x="68238" y="0"/>
                </a:lnTo>
                <a:lnTo>
                  <a:pt x="250350" y="211030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04919" y="6903804"/>
            <a:ext cx="241935" cy="275590"/>
          </a:xfrm>
          <a:custGeom>
            <a:avLst/>
            <a:gdLst/>
            <a:ahLst/>
            <a:cxnLst/>
            <a:rect l="l" t="t" r="r" b="b"/>
            <a:pathLst>
              <a:path w="241934" h="275590">
                <a:moveTo>
                  <a:pt x="71319" y="275515"/>
                </a:moveTo>
                <a:lnTo>
                  <a:pt x="0" y="220558"/>
                </a:lnTo>
                <a:lnTo>
                  <a:pt x="170423" y="0"/>
                </a:lnTo>
                <a:lnTo>
                  <a:pt x="241742" y="54957"/>
                </a:lnTo>
                <a:lnTo>
                  <a:pt x="71319" y="275515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39975" y="4454165"/>
            <a:ext cx="241935" cy="275590"/>
          </a:xfrm>
          <a:custGeom>
            <a:avLst/>
            <a:gdLst/>
            <a:ahLst/>
            <a:cxnLst/>
            <a:rect l="l" t="t" r="r" b="b"/>
            <a:pathLst>
              <a:path w="241934" h="275589">
                <a:moveTo>
                  <a:pt x="241911" y="220391"/>
                </a:moveTo>
                <a:lnTo>
                  <a:pt x="170646" y="275420"/>
                </a:lnTo>
                <a:lnTo>
                  <a:pt x="0" y="55028"/>
                </a:lnTo>
                <a:lnTo>
                  <a:pt x="71265" y="0"/>
                </a:lnTo>
                <a:lnTo>
                  <a:pt x="241911" y="220391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0" y="7191638"/>
            <a:ext cx="257810" cy="123189"/>
          </a:xfrm>
          <a:custGeom>
            <a:avLst/>
            <a:gdLst/>
            <a:ahLst/>
            <a:cxnLst/>
            <a:rect l="l" t="t" r="r" b="b"/>
            <a:pathLst>
              <a:path w="257810" h="123190">
                <a:moveTo>
                  <a:pt x="257439" y="33600"/>
                </a:moveTo>
                <a:lnTo>
                  <a:pt x="245764" y="122805"/>
                </a:lnTo>
                <a:lnTo>
                  <a:pt x="0" y="90728"/>
                </a:lnTo>
                <a:lnTo>
                  <a:pt x="0" y="0"/>
                </a:lnTo>
                <a:lnTo>
                  <a:pt x="257439" y="33600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76999" y="7116982"/>
            <a:ext cx="100330" cy="281940"/>
          </a:xfrm>
          <a:custGeom>
            <a:avLst/>
            <a:gdLst/>
            <a:ahLst/>
            <a:cxnLst/>
            <a:rect l="l" t="t" r="r" b="b"/>
            <a:pathLst>
              <a:path w="100329" h="281940">
                <a:moveTo>
                  <a:pt x="9935" y="0"/>
                </a:moveTo>
                <a:lnTo>
                  <a:pt x="99965" y="3204"/>
                </a:lnTo>
                <a:lnTo>
                  <a:pt x="90030" y="281625"/>
                </a:lnTo>
                <a:lnTo>
                  <a:pt x="0" y="278421"/>
                </a:lnTo>
                <a:lnTo>
                  <a:pt x="9935" y="0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40008" y="7693190"/>
            <a:ext cx="139065" cy="79375"/>
          </a:xfrm>
          <a:custGeom>
            <a:avLst/>
            <a:gdLst/>
            <a:ahLst/>
            <a:cxnLst/>
            <a:rect l="l" t="t" r="r" b="b"/>
            <a:pathLst>
              <a:path w="139065" h="79375">
                <a:moveTo>
                  <a:pt x="71979" y="0"/>
                </a:moveTo>
                <a:lnTo>
                  <a:pt x="138686" y="60453"/>
                </a:lnTo>
                <a:lnTo>
                  <a:pt x="121643" y="79208"/>
                </a:lnTo>
                <a:lnTo>
                  <a:pt x="0" y="79208"/>
                </a:lnTo>
                <a:lnTo>
                  <a:pt x="71979" y="0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008620" y="4083000"/>
            <a:ext cx="286385" cy="219075"/>
          </a:xfrm>
          <a:custGeom>
            <a:avLst/>
            <a:gdLst/>
            <a:ahLst/>
            <a:cxnLst/>
            <a:rect l="l" t="t" r="r" b="b"/>
            <a:pathLst>
              <a:path w="286384" h="219075">
                <a:moveTo>
                  <a:pt x="0" y="77492"/>
                </a:moveTo>
                <a:lnTo>
                  <a:pt x="45753" y="0"/>
                </a:lnTo>
                <a:lnTo>
                  <a:pt x="286058" y="141495"/>
                </a:lnTo>
                <a:lnTo>
                  <a:pt x="240305" y="218987"/>
                </a:lnTo>
                <a:lnTo>
                  <a:pt x="0" y="77492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055629" y="5814209"/>
            <a:ext cx="230504" cy="281940"/>
          </a:xfrm>
          <a:custGeom>
            <a:avLst/>
            <a:gdLst/>
            <a:ahLst/>
            <a:cxnLst/>
            <a:rect l="l" t="t" r="r" b="b"/>
            <a:pathLst>
              <a:path w="230504" h="281939">
                <a:moveTo>
                  <a:pt x="74778" y="281418"/>
                </a:moveTo>
                <a:lnTo>
                  <a:pt x="0" y="231256"/>
                </a:lnTo>
                <a:lnTo>
                  <a:pt x="155553" y="0"/>
                </a:lnTo>
                <a:lnTo>
                  <a:pt x="230332" y="50162"/>
                </a:lnTo>
                <a:lnTo>
                  <a:pt x="74778" y="281418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634523" y="5439532"/>
            <a:ext cx="260350" cy="262255"/>
          </a:xfrm>
          <a:custGeom>
            <a:avLst/>
            <a:gdLst/>
            <a:ahLst/>
            <a:cxnLst/>
            <a:rect l="l" t="t" r="r" b="b"/>
            <a:pathLst>
              <a:path w="260350" h="262254">
                <a:moveTo>
                  <a:pt x="0" y="63026"/>
                </a:moveTo>
                <a:lnTo>
                  <a:pt x="64275" y="0"/>
                </a:lnTo>
                <a:lnTo>
                  <a:pt x="259722" y="198772"/>
                </a:lnTo>
                <a:lnTo>
                  <a:pt x="195446" y="261799"/>
                </a:lnTo>
                <a:lnTo>
                  <a:pt x="0" y="63026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049288" y="7126781"/>
            <a:ext cx="287020" cy="117475"/>
          </a:xfrm>
          <a:custGeom>
            <a:avLst/>
            <a:gdLst/>
            <a:ahLst/>
            <a:cxnLst/>
            <a:rect l="l" t="t" r="r" b="b"/>
            <a:pathLst>
              <a:path w="287020" h="117475">
                <a:moveTo>
                  <a:pt x="9008" y="117369"/>
                </a:moveTo>
                <a:lnTo>
                  <a:pt x="0" y="27858"/>
                </a:lnTo>
                <a:lnTo>
                  <a:pt x="277575" y="0"/>
                </a:lnTo>
                <a:lnTo>
                  <a:pt x="286583" y="89511"/>
                </a:lnTo>
                <a:lnTo>
                  <a:pt x="9008" y="117369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215597" y="6513771"/>
            <a:ext cx="254635" cy="266700"/>
          </a:xfrm>
          <a:custGeom>
            <a:avLst/>
            <a:gdLst/>
            <a:ahLst/>
            <a:cxnLst/>
            <a:rect l="l" t="t" r="r" b="b"/>
            <a:pathLst>
              <a:path w="254634" h="266700">
                <a:moveTo>
                  <a:pt x="0" y="60642"/>
                </a:moveTo>
                <a:lnTo>
                  <a:pt x="66536" y="0"/>
                </a:lnTo>
                <a:lnTo>
                  <a:pt x="254590" y="205765"/>
                </a:lnTo>
                <a:lnTo>
                  <a:pt x="188054" y="266407"/>
                </a:lnTo>
                <a:lnTo>
                  <a:pt x="0" y="60642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602007" y="6187926"/>
            <a:ext cx="290830" cy="138430"/>
          </a:xfrm>
          <a:custGeom>
            <a:avLst/>
            <a:gdLst/>
            <a:ahLst/>
            <a:cxnLst/>
            <a:rect l="l" t="t" r="r" b="b"/>
            <a:pathLst>
              <a:path w="290829" h="138429">
                <a:moveTo>
                  <a:pt x="290533" y="49477"/>
                </a:moveTo>
                <a:lnTo>
                  <a:pt x="274534" y="138007"/>
                </a:lnTo>
                <a:lnTo>
                  <a:pt x="0" y="88530"/>
                </a:lnTo>
                <a:lnTo>
                  <a:pt x="15998" y="0"/>
                </a:lnTo>
                <a:lnTo>
                  <a:pt x="290533" y="49477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590291" y="5452832"/>
            <a:ext cx="219710" cy="285750"/>
          </a:xfrm>
          <a:custGeom>
            <a:avLst/>
            <a:gdLst/>
            <a:ahLst/>
            <a:cxnLst/>
            <a:rect l="l" t="t" r="r" b="b"/>
            <a:pathLst>
              <a:path w="219709" h="285750">
                <a:moveTo>
                  <a:pt x="77598" y="285667"/>
                </a:moveTo>
                <a:lnTo>
                  <a:pt x="0" y="239975"/>
                </a:lnTo>
                <a:lnTo>
                  <a:pt x="141689" y="0"/>
                </a:lnTo>
                <a:lnTo>
                  <a:pt x="219287" y="45691"/>
                </a:lnTo>
                <a:lnTo>
                  <a:pt x="77598" y="285667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667110" y="6956812"/>
            <a:ext cx="292735" cy="190500"/>
          </a:xfrm>
          <a:custGeom>
            <a:avLst/>
            <a:gdLst/>
            <a:ahLst/>
            <a:cxnLst/>
            <a:rect l="l" t="t" r="r" b="b"/>
            <a:pathLst>
              <a:path w="292734" h="190500">
                <a:moveTo>
                  <a:pt x="292155" y="107117"/>
                </a:moveTo>
                <a:lnTo>
                  <a:pt x="257517" y="190160"/>
                </a:lnTo>
                <a:lnTo>
                  <a:pt x="0" y="83042"/>
                </a:lnTo>
                <a:lnTo>
                  <a:pt x="34637" y="0"/>
                </a:lnTo>
                <a:lnTo>
                  <a:pt x="292155" y="107117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0018033" y="6585377"/>
            <a:ext cx="40640" cy="92710"/>
          </a:xfrm>
          <a:custGeom>
            <a:avLst/>
            <a:gdLst/>
            <a:ahLst/>
            <a:cxnLst/>
            <a:rect l="l" t="t" r="r" b="b"/>
            <a:pathLst>
              <a:path w="40640" h="92709">
                <a:moveTo>
                  <a:pt x="0" y="68367"/>
                </a:moveTo>
                <a:lnTo>
                  <a:pt x="40366" y="0"/>
                </a:lnTo>
                <a:lnTo>
                  <a:pt x="40366" y="92136"/>
                </a:lnTo>
                <a:lnTo>
                  <a:pt x="0" y="68367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539956" y="4675414"/>
            <a:ext cx="99060" cy="281305"/>
          </a:xfrm>
          <a:custGeom>
            <a:avLst/>
            <a:gdLst/>
            <a:ahLst/>
            <a:cxnLst/>
            <a:rect l="l" t="t" r="r" b="b"/>
            <a:pathLst>
              <a:path w="99059" h="281304">
                <a:moveTo>
                  <a:pt x="98890" y="278449"/>
                </a:moveTo>
                <a:lnTo>
                  <a:pt x="8851" y="281303"/>
                </a:lnTo>
                <a:lnTo>
                  <a:pt x="0" y="2854"/>
                </a:lnTo>
                <a:lnTo>
                  <a:pt x="90039" y="0"/>
                </a:lnTo>
                <a:lnTo>
                  <a:pt x="98890" y="278449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663589" y="4505346"/>
            <a:ext cx="293370" cy="161925"/>
          </a:xfrm>
          <a:custGeom>
            <a:avLst/>
            <a:gdLst/>
            <a:ahLst/>
            <a:cxnLst/>
            <a:rect l="l" t="t" r="r" b="b"/>
            <a:pathLst>
              <a:path w="293370" h="161925">
                <a:moveTo>
                  <a:pt x="24322" y="161842"/>
                </a:moveTo>
                <a:lnTo>
                  <a:pt x="0" y="75218"/>
                </a:lnTo>
                <a:lnTo>
                  <a:pt x="268620" y="0"/>
                </a:lnTo>
                <a:lnTo>
                  <a:pt x="292943" y="86623"/>
                </a:lnTo>
                <a:lnTo>
                  <a:pt x="24322" y="161842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9715988" y="4063444"/>
            <a:ext cx="249554" cy="271145"/>
          </a:xfrm>
          <a:custGeom>
            <a:avLst/>
            <a:gdLst/>
            <a:ahLst/>
            <a:cxnLst/>
            <a:rect l="l" t="t" r="r" b="b"/>
            <a:pathLst>
              <a:path w="249554" h="271145">
                <a:moveTo>
                  <a:pt x="248995" y="212618"/>
                </a:moveTo>
                <a:lnTo>
                  <a:pt x="180242" y="270742"/>
                </a:lnTo>
                <a:lnTo>
                  <a:pt x="0" y="58123"/>
                </a:lnTo>
                <a:lnTo>
                  <a:pt x="68752" y="0"/>
                </a:lnTo>
                <a:lnTo>
                  <a:pt x="248995" y="212618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9762813" y="7467817"/>
            <a:ext cx="243204" cy="274955"/>
          </a:xfrm>
          <a:custGeom>
            <a:avLst/>
            <a:gdLst/>
            <a:ahLst/>
            <a:cxnLst/>
            <a:rect l="l" t="t" r="r" b="b"/>
            <a:pathLst>
              <a:path w="243204" h="274954">
                <a:moveTo>
                  <a:pt x="70842" y="274650"/>
                </a:moveTo>
                <a:lnTo>
                  <a:pt x="0" y="219081"/>
                </a:lnTo>
                <a:lnTo>
                  <a:pt x="172320" y="0"/>
                </a:lnTo>
                <a:lnTo>
                  <a:pt x="243162" y="55568"/>
                </a:lnTo>
                <a:lnTo>
                  <a:pt x="70842" y="274650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9021778" y="5009375"/>
            <a:ext cx="240665" cy="276860"/>
          </a:xfrm>
          <a:custGeom>
            <a:avLst/>
            <a:gdLst/>
            <a:ahLst/>
            <a:cxnLst/>
            <a:rect l="l" t="t" r="r" b="b"/>
            <a:pathLst>
              <a:path w="240665" h="276860">
                <a:moveTo>
                  <a:pt x="240464" y="221867"/>
                </a:moveTo>
                <a:lnTo>
                  <a:pt x="168721" y="276275"/>
                </a:lnTo>
                <a:lnTo>
                  <a:pt x="0" y="54408"/>
                </a:lnTo>
                <a:lnTo>
                  <a:pt x="71743" y="0"/>
                </a:lnTo>
                <a:lnTo>
                  <a:pt x="240464" y="221867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600686" y="7683768"/>
            <a:ext cx="288925" cy="88900"/>
          </a:xfrm>
          <a:custGeom>
            <a:avLst/>
            <a:gdLst/>
            <a:ahLst/>
            <a:cxnLst/>
            <a:rect l="l" t="t" r="r" b="b"/>
            <a:pathLst>
              <a:path w="288925" h="88900">
                <a:moveTo>
                  <a:pt x="288677" y="38500"/>
                </a:moveTo>
                <a:lnTo>
                  <a:pt x="281672" y="88630"/>
                </a:lnTo>
                <a:lnTo>
                  <a:pt x="0" y="88630"/>
                </a:lnTo>
                <a:lnTo>
                  <a:pt x="12384" y="0"/>
                </a:lnTo>
                <a:lnTo>
                  <a:pt x="288677" y="38500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9341109" y="7674509"/>
            <a:ext cx="94615" cy="98425"/>
          </a:xfrm>
          <a:custGeom>
            <a:avLst/>
            <a:gdLst/>
            <a:ahLst/>
            <a:cxnLst/>
            <a:rect l="l" t="t" r="r" b="b"/>
            <a:pathLst>
              <a:path w="94615" h="98425">
                <a:moveTo>
                  <a:pt x="0" y="97890"/>
                </a:moveTo>
                <a:lnTo>
                  <a:pt x="4350" y="0"/>
                </a:lnTo>
                <a:lnTo>
                  <a:pt x="94345" y="3989"/>
                </a:lnTo>
                <a:lnTo>
                  <a:pt x="90171" y="97890"/>
                </a:lnTo>
                <a:lnTo>
                  <a:pt x="0" y="97890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535044" y="6736998"/>
            <a:ext cx="255904" cy="266065"/>
          </a:xfrm>
          <a:custGeom>
            <a:avLst/>
            <a:gdLst/>
            <a:ahLst/>
            <a:cxnLst/>
            <a:rect l="l" t="t" r="r" b="b"/>
            <a:pathLst>
              <a:path w="255904" h="266065">
                <a:moveTo>
                  <a:pt x="66175" y="265689"/>
                </a:moveTo>
                <a:lnTo>
                  <a:pt x="0" y="204651"/>
                </a:lnTo>
                <a:lnTo>
                  <a:pt x="189281" y="0"/>
                </a:lnTo>
                <a:lnTo>
                  <a:pt x="255457" y="61038"/>
                </a:lnTo>
                <a:lnTo>
                  <a:pt x="66175" y="265689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205599" y="3510002"/>
            <a:ext cx="292100" cy="146685"/>
          </a:xfrm>
          <a:custGeom>
            <a:avLst/>
            <a:gdLst/>
            <a:ahLst/>
            <a:cxnLst/>
            <a:rect l="l" t="t" r="r" b="b"/>
            <a:pathLst>
              <a:path w="292100" h="146685">
                <a:moveTo>
                  <a:pt x="18872" y="146327"/>
                </a:moveTo>
                <a:lnTo>
                  <a:pt x="0" y="58364"/>
                </a:lnTo>
                <a:lnTo>
                  <a:pt x="272777" y="0"/>
                </a:lnTo>
                <a:lnTo>
                  <a:pt x="291650" y="87963"/>
                </a:lnTo>
                <a:lnTo>
                  <a:pt x="18872" y="146327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446772" y="2231884"/>
            <a:ext cx="229235" cy="282575"/>
          </a:xfrm>
          <a:custGeom>
            <a:avLst/>
            <a:gdLst/>
            <a:ahLst/>
            <a:cxnLst/>
            <a:rect l="l" t="t" r="r" b="b"/>
            <a:pathLst>
              <a:path w="229234" h="282575">
                <a:moveTo>
                  <a:pt x="153517" y="0"/>
                </a:moveTo>
                <a:lnTo>
                  <a:pt x="228728" y="49505"/>
                </a:lnTo>
                <a:lnTo>
                  <a:pt x="75211" y="282098"/>
                </a:lnTo>
                <a:lnTo>
                  <a:pt x="0" y="232593"/>
                </a:lnTo>
                <a:lnTo>
                  <a:pt x="153517" y="0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552737" y="3036005"/>
            <a:ext cx="292100" cy="146685"/>
          </a:xfrm>
          <a:custGeom>
            <a:avLst/>
            <a:gdLst/>
            <a:ahLst/>
            <a:cxnLst/>
            <a:rect l="l" t="t" r="r" b="b"/>
            <a:pathLst>
              <a:path w="292100" h="146685">
                <a:moveTo>
                  <a:pt x="18872" y="146327"/>
                </a:moveTo>
                <a:lnTo>
                  <a:pt x="0" y="58364"/>
                </a:lnTo>
                <a:lnTo>
                  <a:pt x="272777" y="0"/>
                </a:lnTo>
                <a:lnTo>
                  <a:pt x="291650" y="87963"/>
                </a:lnTo>
                <a:lnTo>
                  <a:pt x="18872" y="146327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384972" y="1083186"/>
            <a:ext cx="287655" cy="120014"/>
          </a:xfrm>
          <a:custGeom>
            <a:avLst/>
            <a:gdLst/>
            <a:ahLst/>
            <a:cxnLst/>
            <a:rect l="l" t="t" r="r" b="b"/>
            <a:pathLst>
              <a:path w="287654" h="120015">
                <a:moveTo>
                  <a:pt x="277324" y="0"/>
                </a:moveTo>
                <a:lnTo>
                  <a:pt x="287116" y="89429"/>
                </a:lnTo>
                <a:lnTo>
                  <a:pt x="9792" y="119712"/>
                </a:lnTo>
                <a:lnTo>
                  <a:pt x="0" y="30282"/>
                </a:lnTo>
                <a:lnTo>
                  <a:pt x="277324" y="0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256069" y="1551512"/>
            <a:ext cx="255904" cy="265430"/>
          </a:xfrm>
          <a:custGeom>
            <a:avLst/>
            <a:gdLst/>
            <a:ahLst/>
            <a:cxnLst/>
            <a:rect l="l" t="t" r="r" b="b"/>
            <a:pathLst>
              <a:path w="255904" h="265430">
                <a:moveTo>
                  <a:pt x="255872" y="204121"/>
                </a:moveTo>
                <a:lnTo>
                  <a:pt x="189867" y="265348"/>
                </a:lnTo>
                <a:lnTo>
                  <a:pt x="0" y="61227"/>
                </a:lnTo>
                <a:lnTo>
                  <a:pt x="66004" y="0"/>
                </a:lnTo>
                <a:lnTo>
                  <a:pt x="255872" y="204121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837212" y="2009356"/>
            <a:ext cx="290195" cy="135890"/>
          </a:xfrm>
          <a:custGeom>
            <a:avLst/>
            <a:gdLst/>
            <a:ahLst/>
            <a:cxnLst/>
            <a:rect l="l" t="t" r="r" b="b"/>
            <a:pathLst>
              <a:path w="290195" h="135889">
                <a:moveTo>
                  <a:pt x="0" y="88665"/>
                </a:moveTo>
                <a:lnTo>
                  <a:pt x="15224" y="0"/>
                </a:lnTo>
                <a:lnTo>
                  <a:pt x="290177" y="47081"/>
                </a:lnTo>
                <a:lnTo>
                  <a:pt x="274953" y="135746"/>
                </a:lnTo>
                <a:lnTo>
                  <a:pt x="0" y="88665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925355" y="2594453"/>
            <a:ext cx="217804" cy="286385"/>
          </a:xfrm>
          <a:custGeom>
            <a:avLst/>
            <a:gdLst/>
            <a:ahLst/>
            <a:cxnLst/>
            <a:rect l="l" t="t" r="r" b="b"/>
            <a:pathLst>
              <a:path w="217804" h="286385">
                <a:moveTo>
                  <a:pt x="139568" y="0"/>
                </a:moveTo>
                <a:lnTo>
                  <a:pt x="217563" y="45007"/>
                </a:lnTo>
                <a:lnTo>
                  <a:pt x="77994" y="286209"/>
                </a:lnTo>
                <a:lnTo>
                  <a:pt x="0" y="241201"/>
                </a:lnTo>
                <a:lnTo>
                  <a:pt x="139568" y="0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763562" y="1188063"/>
            <a:ext cx="292735" cy="188595"/>
          </a:xfrm>
          <a:custGeom>
            <a:avLst/>
            <a:gdLst/>
            <a:ahLst/>
            <a:cxnLst/>
            <a:rect l="l" t="t" r="r" b="b"/>
            <a:pathLst>
              <a:path w="292734" h="188594">
                <a:moveTo>
                  <a:pt x="0" y="83339"/>
                </a:moveTo>
                <a:lnTo>
                  <a:pt x="33916" y="0"/>
                </a:lnTo>
                <a:lnTo>
                  <a:pt x="292355" y="104888"/>
                </a:lnTo>
                <a:lnTo>
                  <a:pt x="258438" y="188228"/>
                </a:lnTo>
                <a:lnTo>
                  <a:pt x="0" y="83339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514663" y="1511078"/>
            <a:ext cx="101600" cy="282575"/>
          </a:xfrm>
          <a:custGeom>
            <a:avLst/>
            <a:gdLst/>
            <a:ahLst/>
            <a:cxnLst/>
            <a:rect l="l" t="t" r="r" b="b"/>
            <a:pathLst>
              <a:path w="101600" h="282575">
                <a:moveTo>
                  <a:pt x="0" y="3638"/>
                </a:moveTo>
                <a:lnTo>
                  <a:pt x="90012" y="0"/>
                </a:lnTo>
                <a:lnTo>
                  <a:pt x="101296" y="278365"/>
                </a:lnTo>
                <a:lnTo>
                  <a:pt x="11284" y="282004"/>
                </a:lnTo>
                <a:lnTo>
                  <a:pt x="0" y="3638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739389" y="0"/>
            <a:ext cx="256540" cy="75565"/>
          </a:xfrm>
          <a:custGeom>
            <a:avLst/>
            <a:gdLst/>
            <a:ahLst/>
            <a:cxnLst/>
            <a:rect l="l" t="t" r="r" b="b"/>
            <a:pathLst>
              <a:path w="256540" h="75565">
                <a:moveTo>
                  <a:pt x="256513" y="0"/>
                </a:moveTo>
                <a:lnTo>
                  <a:pt x="232037" y="75258"/>
                </a:lnTo>
                <a:lnTo>
                  <a:pt x="0" y="0"/>
                </a:lnTo>
                <a:lnTo>
                  <a:pt x="256513" y="0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858412" y="2767000"/>
            <a:ext cx="200025" cy="144780"/>
          </a:xfrm>
          <a:custGeom>
            <a:avLst/>
            <a:gdLst/>
            <a:ahLst/>
            <a:cxnLst/>
            <a:rect l="l" t="t" r="r" b="b"/>
            <a:pathLst>
              <a:path w="200025" h="144780">
                <a:moveTo>
                  <a:pt x="25079" y="144294"/>
                </a:moveTo>
                <a:lnTo>
                  <a:pt x="0" y="57886"/>
                </a:lnTo>
                <a:lnTo>
                  <a:pt x="199987" y="0"/>
                </a:lnTo>
                <a:lnTo>
                  <a:pt x="199987" y="93666"/>
                </a:lnTo>
                <a:lnTo>
                  <a:pt x="25079" y="144294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694480" y="3526965"/>
            <a:ext cx="250825" cy="269875"/>
          </a:xfrm>
          <a:custGeom>
            <a:avLst/>
            <a:gdLst/>
            <a:ahLst/>
            <a:cxnLst/>
            <a:rect l="l" t="t" r="r" b="b"/>
            <a:pathLst>
              <a:path w="250825" h="269875">
                <a:moveTo>
                  <a:pt x="0" y="58726"/>
                </a:moveTo>
                <a:lnTo>
                  <a:pt x="68238" y="0"/>
                </a:lnTo>
                <a:lnTo>
                  <a:pt x="250350" y="211030"/>
                </a:lnTo>
                <a:lnTo>
                  <a:pt x="182112" y="269757"/>
                </a:lnTo>
                <a:lnTo>
                  <a:pt x="0" y="58726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711699" y="593068"/>
            <a:ext cx="241935" cy="275590"/>
          </a:xfrm>
          <a:custGeom>
            <a:avLst/>
            <a:gdLst/>
            <a:ahLst/>
            <a:cxnLst/>
            <a:rect l="l" t="t" r="r" b="b"/>
            <a:pathLst>
              <a:path w="241934" h="275590">
                <a:moveTo>
                  <a:pt x="170423" y="0"/>
                </a:moveTo>
                <a:lnTo>
                  <a:pt x="241742" y="54957"/>
                </a:lnTo>
                <a:lnTo>
                  <a:pt x="71319" y="275515"/>
                </a:lnTo>
                <a:lnTo>
                  <a:pt x="0" y="220558"/>
                </a:lnTo>
                <a:lnTo>
                  <a:pt x="170423" y="0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476474" y="3042802"/>
            <a:ext cx="241935" cy="275590"/>
          </a:xfrm>
          <a:custGeom>
            <a:avLst/>
            <a:gdLst/>
            <a:ahLst/>
            <a:cxnLst/>
            <a:rect l="l" t="t" r="r" b="b"/>
            <a:pathLst>
              <a:path w="241934" h="275589">
                <a:moveTo>
                  <a:pt x="0" y="55028"/>
                </a:moveTo>
                <a:lnTo>
                  <a:pt x="71265" y="0"/>
                </a:lnTo>
                <a:lnTo>
                  <a:pt x="241911" y="220391"/>
                </a:lnTo>
                <a:lnTo>
                  <a:pt x="170646" y="275420"/>
                </a:lnTo>
                <a:lnTo>
                  <a:pt x="0" y="55028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800922" y="457943"/>
            <a:ext cx="257810" cy="123189"/>
          </a:xfrm>
          <a:custGeom>
            <a:avLst/>
            <a:gdLst/>
            <a:ahLst/>
            <a:cxnLst/>
            <a:rect l="l" t="t" r="r" b="b"/>
            <a:pathLst>
              <a:path w="257809" h="123190">
                <a:moveTo>
                  <a:pt x="0" y="89205"/>
                </a:moveTo>
                <a:lnTo>
                  <a:pt x="11674" y="0"/>
                </a:lnTo>
                <a:lnTo>
                  <a:pt x="257476" y="32081"/>
                </a:lnTo>
                <a:lnTo>
                  <a:pt x="257476" y="122810"/>
                </a:lnTo>
                <a:lnTo>
                  <a:pt x="0" y="89205"/>
                </a:lnTo>
                <a:close/>
              </a:path>
            </a:pathLst>
          </a:custGeom>
          <a:solidFill>
            <a:srgbClr val="FED95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281396" y="373780"/>
            <a:ext cx="100330" cy="281940"/>
          </a:xfrm>
          <a:custGeom>
            <a:avLst/>
            <a:gdLst/>
            <a:ahLst/>
            <a:cxnLst/>
            <a:rect l="l" t="t" r="r" b="b"/>
            <a:pathLst>
              <a:path w="100329" h="281940">
                <a:moveTo>
                  <a:pt x="90030" y="281625"/>
                </a:moveTo>
                <a:lnTo>
                  <a:pt x="0" y="278421"/>
                </a:lnTo>
                <a:lnTo>
                  <a:pt x="9935" y="0"/>
                </a:lnTo>
                <a:lnTo>
                  <a:pt x="99965" y="3204"/>
                </a:lnTo>
                <a:lnTo>
                  <a:pt x="90030" y="281625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679667" y="0"/>
            <a:ext cx="139065" cy="79375"/>
          </a:xfrm>
          <a:custGeom>
            <a:avLst/>
            <a:gdLst/>
            <a:ahLst/>
            <a:cxnLst/>
            <a:rect l="l" t="t" r="r" b="b"/>
            <a:pathLst>
              <a:path w="139065" h="79375">
                <a:moveTo>
                  <a:pt x="66707" y="79197"/>
                </a:moveTo>
                <a:lnTo>
                  <a:pt x="0" y="18743"/>
                </a:lnTo>
                <a:lnTo>
                  <a:pt x="17033" y="0"/>
                </a:lnTo>
                <a:lnTo>
                  <a:pt x="138677" y="0"/>
                </a:lnTo>
                <a:lnTo>
                  <a:pt x="66707" y="79197"/>
                </a:lnTo>
                <a:close/>
              </a:path>
            </a:pathLst>
          </a:custGeom>
          <a:solidFill>
            <a:srgbClr val="D4E7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058400" cy="7772400"/>
          </a:xfrm>
          <a:custGeom>
            <a:avLst/>
            <a:gdLst/>
            <a:ahLst/>
            <a:cxnLst/>
            <a:rect l="l" t="t" r="r" b="b"/>
            <a:pathLst>
              <a:path w="10058400" h="7772400">
                <a:moveTo>
                  <a:pt x="0" y="0"/>
                </a:moveTo>
                <a:lnTo>
                  <a:pt x="10058399" y="0"/>
                </a:lnTo>
                <a:lnTo>
                  <a:pt x="10058399" y="7772399"/>
                </a:lnTo>
                <a:lnTo>
                  <a:pt x="0" y="77723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746100"/>
            <a:ext cx="5041265" cy="489584"/>
          </a:xfrm>
          <a:custGeom>
            <a:avLst/>
            <a:gdLst/>
            <a:ahLst/>
            <a:cxnLst/>
            <a:rect l="l" t="t" r="r" b="b"/>
            <a:pathLst>
              <a:path w="5041265" h="489585">
                <a:moveTo>
                  <a:pt x="0" y="349867"/>
                </a:moveTo>
                <a:lnTo>
                  <a:pt x="0" y="45935"/>
                </a:lnTo>
                <a:lnTo>
                  <a:pt x="103690" y="0"/>
                </a:lnTo>
                <a:lnTo>
                  <a:pt x="478419" y="165856"/>
                </a:lnTo>
                <a:lnTo>
                  <a:pt x="478873" y="165856"/>
                </a:lnTo>
                <a:lnTo>
                  <a:pt x="522034" y="184863"/>
                </a:lnTo>
                <a:lnTo>
                  <a:pt x="1357671" y="184863"/>
                </a:lnTo>
                <a:lnTo>
                  <a:pt x="1358122" y="185063"/>
                </a:lnTo>
                <a:lnTo>
                  <a:pt x="5040793" y="185063"/>
                </a:lnTo>
                <a:lnTo>
                  <a:pt x="5040793" y="303704"/>
                </a:lnTo>
                <a:lnTo>
                  <a:pt x="104090" y="303704"/>
                </a:lnTo>
                <a:lnTo>
                  <a:pt x="0" y="349867"/>
                </a:lnTo>
                <a:close/>
              </a:path>
              <a:path w="5041265" h="489585">
                <a:moveTo>
                  <a:pt x="1357671" y="184863"/>
                </a:moveTo>
                <a:lnTo>
                  <a:pt x="522034" y="184863"/>
                </a:lnTo>
                <a:lnTo>
                  <a:pt x="939378" y="0"/>
                </a:lnTo>
                <a:lnTo>
                  <a:pt x="939978" y="200"/>
                </a:lnTo>
                <a:lnTo>
                  <a:pt x="940830" y="200"/>
                </a:lnTo>
                <a:lnTo>
                  <a:pt x="1357671" y="184863"/>
                </a:lnTo>
                <a:close/>
              </a:path>
              <a:path w="5041265" h="489585">
                <a:moveTo>
                  <a:pt x="940830" y="200"/>
                </a:moveTo>
                <a:lnTo>
                  <a:pt x="939978" y="200"/>
                </a:lnTo>
                <a:lnTo>
                  <a:pt x="940378" y="0"/>
                </a:lnTo>
                <a:lnTo>
                  <a:pt x="940830" y="200"/>
                </a:lnTo>
                <a:close/>
              </a:path>
              <a:path w="5041265" h="489585">
                <a:moveTo>
                  <a:pt x="2193610" y="185063"/>
                </a:moveTo>
                <a:lnTo>
                  <a:pt x="1358122" y="185063"/>
                </a:lnTo>
                <a:lnTo>
                  <a:pt x="1776066" y="0"/>
                </a:lnTo>
                <a:lnTo>
                  <a:pt x="2193610" y="185063"/>
                </a:lnTo>
                <a:close/>
              </a:path>
              <a:path w="5041265" h="489585">
                <a:moveTo>
                  <a:pt x="3029098" y="185063"/>
                </a:moveTo>
                <a:lnTo>
                  <a:pt x="2193610" y="185063"/>
                </a:lnTo>
                <a:lnTo>
                  <a:pt x="2611354" y="0"/>
                </a:lnTo>
                <a:lnTo>
                  <a:pt x="3029098" y="185063"/>
                </a:lnTo>
                <a:close/>
              </a:path>
              <a:path w="5041265" h="489585">
                <a:moveTo>
                  <a:pt x="3864787" y="185063"/>
                </a:moveTo>
                <a:lnTo>
                  <a:pt x="3029098" y="185063"/>
                </a:lnTo>
                <a:lnTo>
                  <a:pt x="3447043" y="0"/>
                </a:lnTo>
                <a:lnTo>
                  <a:pt x="3864787" y="185063"/>
                </a:lnTo>
                <a:close/>
              </a:path>
              <a:path w="5041265" h="489585">
                <a:moveTo>
                  <a:pt x="4700475" y="185063"/>
                </a:moveTo>
                <a:lnTo>
                  <a:pt x="3864787" y="185063"/>
                </a:lnTo>
                <a:lnTo>
                  <a:pt x="4282531" y="0"/>
                </a:lnTo>
                <a:lnTo>
                  <a:pt x="4700475" y="185063"/>
                </a:lnTo>
                <a:close/>
              </a:path>
              <a:path w="5041265" h="489585">
                <a:moveTo>
                  <a:pt x="5040793" y="185063"/>
                </a:moveTo>
                <a:lnTo>
                  <a:pt x="4700475" y="185063"/>
                </a:lnTo>
                <a:lnTo>
                  <a:pt x="5040793" y="34211"/>
                </a:lnTo>
                <a:lnTo>
                  <a:pt x="5040793" y="185063"/>
                </a:lnTo>
                <a:close/>
              </a:path>
              <a:path w="5041265" h="489585">
                <a:moveTo>
                  <a:pt x="478873" y="165856"/>
                </a:moveTo>
                <a:lnTo>
                  <a:pt x="478419" y="165856"/>
                </a:lnTo>
                <a:lnTo>
                  <a:pt x="478419" y="165657"/>
                </a:lnTo>
                <a:lnTo>
                  <a:pt x="478873" y="165856"/>
                </a:lnTo>
                <a:close/>
              </a:path>
              <a:path w="5041265" h="489585">
                <a:moveTo>
                  <a:pt x="521834" y="488968"/>
                </a:moveTo>
                <a:lnTo>
                  <a:pt x="104090" y="303704"/>
                </a:lnTo>
                <a:lnTo>
                  <a:pt x="1776266" y="303704"/>
                </a:lnTo>
                <a:lnTo>
                  <a:pt x="1775365" y="304104"/>
                </a:lnTo>
                <a:lnTo>
                  <a:pt x="940178" y="304104"/>
                </a:lnTo>
                <a:lnTo>
                  <a:pt x="523286" y="488768"/>
                </a:lnTo>
                <a:lnTo>
                  <a:pt x="522434" y="488768"/>
                </a:lnTo>
                <a:lnTo>
                  <a:pt x="521834" y="488968"/>
                </a:lnTo>
                <a:close/>
              </a:path>
              <a:path w="5041265" h="489585">
                <a:moveTo>
                  <a:pt x="2194010" y="488968"/>
                </a:moveTo>
                <a:lnTo>
                  <a:pt x="1776266" y="303704"/>
                </a:lnTo>
                <a:lnTo>
                  <a:pt x="2611955" y="303704"/>
                </a:lnTo>
                <a:lnTo>
                  <a:pt x="2194010" y="488968"/>
                </a:lnTo>
                <a:close/>
              </a:path>
              <a:path w="5041265" h="489585">
                <a:moveTo>
                  <a:pt x="3029699" y="488968"/>
                </a:moveTo>
                <a:lnTo>
                  <a:pt x="2611955" y="303704"/>
                </a:lnTo>
                <a:lnTo>
                  <a:pt x="3447443" y="303704"/>
                </a:lnTo>
                <a:lnTo>
                  <a:pt x="3029699" y="488968"/>
                </a:lnTo>
                <a:close/>
              </a:path>
              <a:path w="5041265" h="489585">
                <a:moveTo>
                  <a:pt x="3864987" y="488968"/>
                </a:moveTo>
                <a:lnTo>
                  <a:pt x="3447443" y="303704"/>
                </a:lnTo>
                <a:lnTo>
                  <a:pt x="4282931" y="303704"/>
                </a:lnTo>
                <a:lnTo>
                  <a:pt x="3864987" y="488968"/>
                </a:lnTo>
                <a:close/>
              </a:path>
              <a:path w="5041265" h="489585">
                <a:moveTo>
                  <a:pt x="4700675" y="488968"/>
                </a:moveTo>
                <a:lnTo>
                  <a:pt x="4282931" y="303704"/>
                </a:lnTo>
                <a:lnTo>
                  <a:pt x="5040793" y="303704"/>
                </a:lnTo>
                <a:lnTo>
                  <a:pt x="5040793" y="338116"/>
                </a:lnTo>
                <a:lnTo>
                  <a:pt x="4700675" y="488968"/>
                </a:lnTo>
                <a:close/>
              </a:path>
              <a:path w="5041265" h="489585">
                <a:moveTo>
                  <a:pt x="1358522" y="488968"/>
                </a:moveTo>
                <a:lnTo>
                  <a:pt x="940178" y="304104"/>
                </a:lnTo>
                <a:lnTo>
                  <a:pt x="1775365" y="304104"/>
                </a:lnTo>
                <a:lnTo>
                  <a:pt x="1358522" y="488968"/>
                </a:lnTo>
                <a:close/>
              </a:path>
              <a:path w="5041265" h="489585">
                <a:moveTo>
                  <a:pt x="522834" y="488968"/>
                </a:moveTo>
                <a:lnTo>
                  <a:pt x="522434" y="488768"/>
                </a:lnTo>
                <a:lnTo>
                  <a:pt x="523286" y="488768"/>
                </a:lnTo>
                <a:lnTo>
                  <a:pt x="522834" y="4889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353709"/>
            <a:ext cx="5041265" cy="489584"/>
          </a:xfrm>
          <a:custGeom>
            <a:avLst/>
            <a:gdLst/>
            <a:ahLst/>
            <a:cxnLst/>
            <a:rect l="l" t="t" r="r" b="b"/>
            <a:pathLst>
              <a:path w="5041265" h="489585">
                <a:moveTo>
                  <a:pt x="0" y="350067"/>
                </a:moveTo>
                <a:lnTo>
                  <a:pt x="0" y="45935"/>
                </a:lnTo>
                <a:lnTo>
                  <a:pt x="103691" y="0"/>
                </a:lnTo>
                <a:lnTo>
                  <a:pt x="478419" y="166056"/>
                </a:lnTo>
                <a:lnTo>
                  <a:pt x="478873" y="166056"/>
                </a:lnTo>
                <a:lnTo>
                  <a:pt x="522034" y="185063"/>
                </a:lnTo>
                <a:lnTo>
                  <a:pt x="5040793" y="185063"/>
                </a:lnTo>
                <a:lnTo>
                  <a:pt x="5040793" y="303904"/>
                </a:lnTo>
                <a:lnTo>
                  <a:pt x="104090" y="303904"/>
                </a:lnTo>
                <a:lnTo>
                  <a:pt x="0" y="350067"/>
                </a:lnTo>
                <a:close/>
              </a:path>
              <a:path w="5041265" h="489585">
                <a:moveTo>
                  <a:pt x="1358122" y="185063"/>
                </a:moveTo>
                <a:lnTo>
                  <a:pt x="522034" y="185063"/>
                </a:lnTo>
                <a:lnTo>
                  <a:pt x="939378" y="0"/>
                </a:lnTo>
                <a:lnTo>
                  <a:pt x="939978" y="199"/>
                </a:lnTo>
                <a:lnTo>
                  <a:pt x="940829" y="199"/>
                </a:lnTo>
                <a:lnTo>
                  <a:pt x="1358122" y="185063"/>
                </a:lnTo>
                <a:close/>
              </a:path>
              <a:path w="5041265" h="489585">
                <a:moveTo>
                  <a:pt x="940829" y="199"/>
                </a:moveTo>
                <a:lnTo>
                  <a:pt x="939978" y="199"/>
                </a:lnTo>
                <a:lnTo>
                  <a:pt x="940378" y="0"/>
                </a:lnTo>
                <a:lnTo>
                  <a:pt x="940829" y="199"/>
                </a:lnTo>
                <a:close/>
              </a:path>
              <a:path w="5041265" h="489585">
                <a:moveTo>
                  <a:pt x="2193610" y="185063"/>
                </a:moveTo>
                <a:lnTo>
                  <a:pt x="1358122" y="185063"/>
                </a:lnTo>
                <a:lnTo>
                  <a:pt x="1776066" y="0"/>
                </a:lnTo>
                <a:lnTo>
                  <a:pt x="2193610" y="185063"/>
                </a:lnTo>
                <a:close/>
              </a:path>
              <a:path w="5041265" h="489585">
                <a:moveTo>
                  <a:pt x="3029098" y="185063"/>
                </a:moveTo>
                <a:lnTo>
                  <a:pt x="2193610" y="185063"/>
                </a:lnTo>
                <a:lnTo>
                  <a:pt x="2611354" y="0"/>
                </a:lnTo>
                <a:lnTo>
                  <a:pt x="3029098" y="185063"/>
                </a:lnTo>
                <a:close/>
              </a:path>
              <a:path w="5041265" h="489585">
                <a:moveTo>
                  <a:pt x="3864787" y="185063"/>
                </a:moveTo>
                <a:lnTo>
                  <a:pt x="3029098" y="185063"/>
                </a:lnTo>
                <a:lnTo>
                  <a:pt x="3447043" y="0"/>
                </a:lnTo>
                <a:lnTo>
                  <a:pt x="3864787" y="185063"/>
                </a:lnTo>
                <a:close/>
              </a:path>
              <a:path w="5041265" h="489585">
                <a:moveTo>
                  <a:pt x="4700475" y="185063"/>
                </a:moveTo>
                <a:lnTo>
                  <a:pt x="3864787" y="185063"/>
                </a:lnTo>
                <a:lnTo>
                  <a:pt x="4282531" y="0"/>
                </a:lnTo>
                <a:lnTo>
                  <a:pt x="4700475" y="185063"/>
                </a:lnTo>
                <a:close/>
              </a:path>
              <a:path w="5041265" h="489585">
                <a:moveTo>
                  <a:pt x="5040793" y="185063"/>
                </a:moveTo>
                <a:lnTo>
                  <a:pt x="4700475" y="185063"/>
                </a:lnTo>
                <a:lnTo>
                  <a:pt x="5040793" y="34411"/>
                </a:lnTo>
                <a:lnTo>
                  <a:pt x="5040793" y="185063"/>
                </a:lnTo>
                <a:close/>
              </a:path>
              <a:path w="5041265" h="489585">
                <a:moveTo>
                  <a:pt x="478873" y="166056"/>
                </a:moveTo>
                <a:lnTo>
                  <a:pt x="478419" y="166056"/>
                </a:lnTo>
                <a:lnTo>
                  <a:pt x="478419" y="165856"/>
                </a:lnTo>
                <a:lnTo>
                  <a:pt x="478873" y="166056"/>
                </a:lnTo>
                <a:close/>
              </a:path>
              <a:path w="5041265" h="489585">
                <a:moveTo>
                  <a:pt x="521834" y="489168"/>
                </a:moveTo>
                <a:lnTo>
                  <a:pt x="104090" y="303904"/>
                </a:lnTo>
                <a:lnTo>
                  <a:pt x="1776266" y="303904"/>
                </a:lnTo>
                <a:lnTo>
                  <a:pt x="1775816" y="304104"/>
                </a:lnTo>
                <a:lnTo>
                  <a:pt x="940178" y="304104"/>
                </a:lnTo>
                <a:lnTo>
                  <a:pt x="523736" y="488768"/>
                </a:lnTo>
                <a:lnTo>
                  <a:pt x="522434" y="488768"/>
                </a:lnTo>
                <a:lnTo>
                  <a:pt x="521834" y="489168"/>
                </a:lnTo>
                <a:close/>
              </a:path>
              <a:path w="5041265" h="489585">
                <a:moveTo>
                  <a:pt x="2194010" y="489168"/>
                </a:moveTo>
                <a:lnTo>
                  <a:pt x="1776266" y="303904"/>
                </a:lnTo>
                <a:lnTo>
                  <a:pt x="2611955" y="303904"/>
                </a:lnTo>
                <a:lnTo>
                  <a:pt x="2194010" y="489168"/>
                </a:lnTo>
                <a:close/>
              </a:path>
              <a:path w="5041265" h="489585">
                <a:moveTo>
                  <a:pt x="3029699" y="489168"/>
                </a:moveTo>
                <a:lnTo>
                  <a:pt x="2611955" y="303904"/>
                </a:lnTo>
                <a:lnTo>
                  <a:pt x="3447443" y="303904"/>
                </a:lnTo>
                <a:lnTo>
                  <a:pt x="3029699" y="489168"/>
                </a:lnTo>
                <a:close/>
              </a:path>
              <a:path w="5041265" h="489585">
                <a:moveTo>
                  <a:pt x="3864987" y="489168"/>
                </a:moveTo>
                <a:lnTo>
                  <a:pt x="3447443" y="303904"/>
                </a:lnTo>
                <a:lnTo>
                  <a:pt x="4282931" y="303904"/>
                </a:lnTo>
                <a:lnTo>
                  <a:pt x="3864987" y="489168"/>
                </a:lnTo>
                <a:close/>
              </a:path>
              <a:path w="5041265" h="489585">
                <a:moveTo>
                  <a:pt x="4700675" y="489168"/>
                </a:moveTo>
                <a:lnTo>
                  <a:pt x="4282931" y="303904"/>
                </a:lnTo>
                <a:lnTo>
                  <a:pt x="5040793" y="303904"/>
                </a:lnTo>
                <a:lnTo>
                  <a:pt x="5040793" y="338316"/>
                </a:lnTo>
                <a:lnTo>
                  <a:pt x="4700675" y="489168"/>
                </a:lnTo>
                <a:close/>
              </a:path>
              <a:path w="5041265" h="489585">
                <a:moveTo>
                  <a:pt x="1358522" y="489168"/>
                </a:moveTo>
                <a:lnTo>
                  <a:pt x="940178" y="304104"/>
                </a:lnTo>
                <a:lnTo>
                  <a:pt x="1775816" y="304104"/>
                </a:lnTo>
                <a:lnTo>
                  <a:pt x="1358522" y="489168"/>
                </a:lnTo>
                <a:close/>
              </a:path>
              <a:path w="5041265" h="489585">
                <a:moveTo>
                  <a:pt x="522834" y="489168"/>
                </a:moveTo>
                <a:lnTo>
                  <a:pt x="522434" y="488768"/>
                </a:lnTo>
                <a:lnTo>
                  <a:pt x="523736" y="488768"/>
                </a:lnTo>
                <a:lnTo>
                  <a:pt x="522834" y="4891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4961518"/>
            <a:ext cx="5041265" cy="489584"/>
          </a:xfrm>
          <a:custGeom>
            <a:avLst/>
            <a:gdLst/>
            <a:ahLst/>
            <a:cxnLst/>
            <a:rect l="l" t="t" r="r" b="b"/>
            <a:pathLst>
              <a:path w="5041265" h="489585">
                <a:moveTo>
                  <a:pt x="0" y="350017"/>
                </a:moveTo>
                <a:lnTo>
                  <a:pt x="0" y="45935"/>
                </a:lnTo>
                <a:lnTo>
                  <a:pt x="103690" y="0"/>
                </a:lnTo>
                <a:lnTo>
                  <a:pt x="478419" y="166056"/>
                </a:lnTo>
                <a:lnTo>
                  <a:pt x="479327" y="166056"/>
                </a:lnTo>
                <a:lnTo>
                  <a:pt x="522034" y="184863"/>
                </a:lnTo>
                <a:lnTo>
                  <a:pt x="1357670" y="184863"/>
                </a:lnTo>
                <a:lnTo>
                  <a:pt x="1358122" y="185063"/>
                </a:lnTo>
                <a:lnTo>
                  <a:pt x="5040793" y="185063"/>
                </a:lnTo>
                <a:lnTo>
                  <a:pt x="5040793" y="303904"/>
                </a:lnTo>
                <a:lnTo>
                  <a:pt x="104090" y="303904"/>
                </a:lnTo>
                <a:lnTo>
                  <a:pt x="0" y="350017"/>
                </a:lnTo>
                <a:close/>
              </a:path>
              <a:path w="5041265" h="489585">
                <a:moveTo>
                  <a:pt x="1357670" y="184863"/>
                </a:moveTo>
                <a:lnTo>
                  <a:pt x="522034" y="184863"/>
                </a:lnTo>
                <a:lnTo>
                  <a:pt x="939378" y="0"/>
                </a:lnTo>
                <a:lnTo>
                  <a:pt x="939978" y="200"/>
                </a:lnTo>
                <a:lnTo>
                  <a:pt x="940830" y="200"/>
                </a:lnTo>
                <a:lnTo>
                  <a:pt x="1357670" y="184863"/>
                </a:lnTo>
                <a:close/>
              </a:path>
              <a:path w="5041265" h="489585">
                <a:moveTo>
                  <a:pt x="940830" y="200"/>
                </a:moveTo>
                <a:lnTo>
                  <a:pt x="939978" y="200"/>
                </a:lnTo>
                <a:lnTo>
                  <a:pt x="940378" y="0"/>
                </a:lnTo>
                <a:lnTo>
                  <a:pt x="940830" y="200"/>
                </a:lnTo>
                <a:close/>
              </a:path>
              <a:path w="5041265" h="489585">
                <a:moveTo>
                  <a:pt x="2193610" y="185063"/>
                </a:moveTo>
                <a:lnTo>
                  <a:pt x="1358122" y="185063"/>
                </a:lnTo>
                <a:lnTo>
                  <a:pt x="1776066" y="0"/>
                </a:lnTo>
                <a:lnTo>
                  <a:pt x="2193610" y="185063"/>
                </a:lnTo>
                <a:close/>
              </a:path>
              <a:path w="5041265" h="489585">
                <a:moveTo>
                  <a:pt x="3029098" y="185063"/>
                </a:moveTo>
                <a:lnTo>
                  <a:pt x="2193610" y="185063"/>
                </a:lnTo>
                <a:lnTo>
                  <a:pt x="2611354" y="0"/>
                </a:lnTo>
                <a:lnTo>
                  <a:pt x="3029098" y="185063"/>
                </a:lnTo>
                <a:close/>
              </a:path>
              <a:path w="5041265" h="489585">
                <a:moveTo>
                  <a:pt x="3864787" y="185063"/>
                </a:moveTo>
                <a:lnTo>
                  <a:pt x="3029098" y="185063"/>
                </a:lnTo>
                <a:lnTo>
                  <a:pt x="3447043" y="0"/>
                </a:lnTo>
                <a:lnTo>
                  <a:pt x="3864787" y="185063"/>
                </a:lnTo>
                <a:close/>
              </a:path>
              <a:path w="5041265" h="489585">
                <a:moveTo>
                  <a:pt x="4700475" y="185063"/>
                </a:moveTo>
                <a:lnTo>
                  <a:pt x="3864787" y="185063"/>
                </a:lnTo>
                <a:lnTo>
                  <a:pt x="4282531" y="0"/>
                </a:lnTo>
                <a:lnTo>
                  <a:pt x="4700475" y="185063"/>
                </a:lnTo>
                <a:close/>
              </a:path>
              <a:path w="5041265" h="489585">
                <a:moveTo>
                  <a:pt x="5040793" y="185063"/>
                </a:moveTo>
                <a:lnTo>
                  <a:pt x="4700475" y="185063"/>
                </a:lnTo>
                <a:lnTo>
                  <a:pt x="5040793" y="34411"/>
                </a:lnTo>
                <a:lnTo>
                  <a:pt x="5040793" y="185063"/>
                </a:lnTo>
                <a:close/>
              </a:path>
              <a:path w="5041265" h="489585">
                <a:moveTo>
                  <a:pt x="479327" y="166056"/>
                </a:moveTo>
                <a:lnTo>
                  <a:pt x="478419" y="166056"/>
                </a:lnTo>
                <a:lnTo>
                  <a:pt x="478419" y="165656"/>
                </a:lnTo>
                <a:lnTo>
                  <a:pt x="479327" y="166056"/>
                </a:lnTo>
                <a:close/>
              </a:path>
              <a:path w="5041265" h="489585">
                <a:moveTo>
                  <a:pt x="521834" y="488968"/>
                </a:moveTo>
                <a:lnTo>
                  <a:pt x="104090" y="303904"/>
                </a:lnTo>
                <a:lnTo>
                  <a:pt x="1776266" y="303904"/>
                </a:lnTo>
                <a:lnTo>
                  <a:pt x="1775814" y="304105"/>
                </a:lnTo>
                <a:lnTo>
                  <a:pt x="940178" y="304105"/>
                </a:lnTo>
                <a:lnTo>
                  <a:pt x="523286" y="488768"/>
                </a:lnTo>
                <a:lnTo>
                  <a:pt x="522434" y="488768"/>
                </a:lnTo>
                <a:lnTo>
                  <a:pt x="521834" y="488968"/>
                </a:lnTo>
                <a:close/>
              </a:path>
              <a:path w="5041265" h="489585">
                <a:moveTo>
                  <a:pt x="2194010" y="488968"/>
                </a:moveTo>
                <a:lnTo>
                  <a:pt x="1776266" y="303904"/>
                </a:lnTo>
                <a:lnTo>
                  <a:pt x="2611955" y="303904"/>
                </a:lnTo>
                <a:lnTo>
                  <a:pt x="2194010" y="488968"/>
                </a:lnTo>
                <a:close/>
              </a:path>
              <a:path w="5041265" h="489585">
                <a:moveTo>
                  <a:pt x="3029699" y="488968"/>
                </a:moveTo>
                <a:lnTo>
                  <a:pt x="2611955" y="303904"/>
                </a:lnTo>
                <a:lnTo>
                  <a:pt x="3447443" y="303904"/>
                </a:lnTo>
                <a:lnTo>
                  <a:pt x="3029699" y="488968"/>
                </a:lnTo>
                <a:close/>
              </a:path>
              <a:path w="5041265" h="489585">
                <a:moveTo>
                  <a:pt x="3864987" y="488968"/>
                </a:moveTo>
                <a:lnTo>
                  <a:pt x="3447443" y="303904"/>
                </a:lnTo>
                <a:lnTo>
                  <a:pt x="4282931" y="303904"/>
                </a:lnTo>
                <a:lnTo>
                  <a:pt x="3864987" y="488968"/>
                </a:lnTo>
                <a:close/>
              </a:path>
              <a:path w="5041265" h="489585">
                <a:moveTo>
                  <a:pt x="4700675" y="488968"/>
                </a:moveTo>
                <a:lnTo>
                  <a:pt x="4282931" y="303904"/>
                </a:lnTo>
                <a:lnTo>
                  <a:pt x="5040793" y="303904"/>
                </a:lnTo>
                <a:lnTo>
                  <a:pt x="5040793" y="338316"/>
                </a:lnTo>
                <a:lnTo>
                  <a:pt x="4700675" y="488968"/>
                </a:lnTo>
                <a:close/>
              </a:path>
              <a:path w="5041265" h="489585">
                <a:moveTo>
                  <a:pt x="1358522" y="488968"/>
                </a:moveTo>
                <a:lnTo>
                  <a:pt x="940178" y="304105"/>
                </a:lnTo>
                <a:lnTo>
                  <a:pt x="1775814" y="304105"/>
                </a:lnTo>
                <a:lnTo>
                  <a:pt x="1358522" y="488968"/>
                </a:lnTo>
                <a:close/>
              </a:path>
              <a:path w="5041265" h="489585">
                <a:moveTo>
                  <a:pt x="522834" y="488968"/>
                </a:moveTo>
                <a:lnTo>
                  <a:pt x="522434" y="488768"/>
                </a:lnTo>
                <a:lnTo>
                  <a:pt x="523286" y="488768"/>
                </a:lnTo>
                <a:lnTo>
                  <a:pt x="522834" y="4889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5569329"/>
            <a:ext cx="5041265" cy="489584"/>
          </a:xfrm>
          <a:custGeom>
            <a:avLst/>
            <a:gdLst/>
            <a:ahLst/>
            <a:cxnLst/>
            <a:rect l="l" t="t" r="r" b="b"/>
            <a:pathLst>
              <a:path w="5041265" h="489585">
                <a:moveTo>
                  <a:pt x="0" y="350018"/>
                </a:moveTo>
                <a:lnTo>
                  <a:pt x="0" y="45935"/>
                </a:lnTo>
                <a:lnTo>
                  <a:pt x="103690" y="0"/>
                </a:lnTo>
                <a:lnTo>
                  <a:pt x="478419" y="166057"/>
                </a:lnTo>
                <a:lnTo>
                  <a:pt x="479327" y="166057"/>
                </a:lnTo>
                <a:lnTo>
                  <a:pt x="522034" y="184863"/>
                </a:lnTo>
                <a:lnTo>
                  <a:pt x="1357670" y="184863"/>
                </a:lnTo>
                <a:lnTo>
                  <a:pt x="1358122" y="185063"/>
                </a:lnTo>
                <a:lnTo>
                  <a:pt x="5040793" y="185063"/>
                </a:lnTo>
                <a:lnTo>
                  <a:pt x="5040793" y="303905"/>
                </a:lnTo>
                <a:lnTo>
                  <a:pt x="104090" y="303905"/>
                </a:lnTo>
                <a:lnTo>
                  <a:pt x="0" y="350018"/>
                </a:lnTo>
                <a:close/>
              </a:path>
              <a:path w="5041265" h="489585">
                <a:moveTo>
                  <a:pt x="1357670" y="184863"/>
                </a:moveTo>
                <a:lnTo>
                  <a:pt x="522034" y="184863"/>
                </a:lnTo>
                <a:lnTo>
                  <a:pt x="939378" y="0"/>
                </a:lnTo>
                <a:lnTo>
                  <a:pt x="939978" y="200"/>
                </a:lnTo>
                <a:lnTo>
                  <a:pt x="940830" y="200"/>
                </a:lnTo>
                <a:lnTo>
                  <a:pt x="1357670" y="184863"/>
                </a:lnTo>
                <a:close/>
              </a:path>
              <a:path w="5041265" h="489585">
                <a:moveTo>
                  <a:pt x="940830" y="200"/>
                </a:moveTo>
                <a:lnTo>
                  <a:pt x="939978" y="200"/>
                </a:lnTo>
                <a:lnTo>
                  <a:pt x="940378" y="0"/>
                </a:lnTo>
                <a:lnTo>
                  <a:pt x="940830" y="200"/>
                </a:lnTo>
                <a:close/>
              </a:path>
              <a:path w="5041265" h="489585">
                <a:moveTo>
                  <a:pt x="2193610" y="185063"/>
                </a:moveTo>
                <a:lnTo>
                  <a:pt x="1358122" y="185063"/>
                </a:lnTo>
                <a:lnTo>
                  <a:pt x="1776066" y="0"/>
                </a:lnTo>
                <a:lnTo>
                  <a:pt x="2193610" y="185063"/>
                </a:lnTo>
                <a:close/>
              </a:path>
              <a:path w="5041265" h="489585">
                <a:moveTo>
                  <a:pt x="3029098" y="185063"/>
                </a:moveTo>
                <a:lnTo>
                  <a:pt x="2193610" y="185063"/>
                </a:lnTo>
                <a:lnTo>
                  <a:pt x="2611354" y="0"/>
                </a:lnTo>
                <a:lnTo>
                  <a:pt x="3029098" y="185063"/>
                </a:lnTo>
                <a:close/>
              </a:path>
              <a:path w="5041265" h="489585">
                <a:moveTo>
                  <a:pt x="3864787" y="185063"/>
                </a:moveTo>
                <a:lnTo>
                  <a:pt x="3029098" y="185063"/>
                </a:lnTo>
                <a:lnTo>
                  <a:pt x="3447043" y="0"/>
                </a:lnTo>
                <a:lnTo>
                  <a:pt x="3864787" y="185063"/>
                </a:lnTo>
                <a:close/>
              </a:path>
              <a:path w="5041265" h="489585">
                <a:moveTo>
                  <a:pt x="4700475" y="185063"/>
                </a:moveTo>
                <a:lnTo>
                  <a:pt x="3864787" y="185063"/>
                </a:lnTo>
                <a:lnTo>
                  <a:pt x="4282531" y="0"/>
                </a:lnTo>
                <a:lnTo>
                  <a:pt x="4700475" y="185063"/>
                </a:lnTo>
                <a:close/>
              </a:path>
              <a:path w="5041265" h="489585">
                <a:moveTo>
                  <a:pt x="5040793" y="185063"/>
                </a:moveTo>
                <a:lnTo>
                  <a:pt x="4700475" y="185063"/>
                </a:lnTo>
                <a:lnTo>
                  <a:pt x="5040793" y="34211"/>
                </a:lnTo>
                <a:lnTo>
                  <a:pt x="5040793" y="185063"/>
                </a:lnTo>
                <a:close/>
              </a:path>
              <a:path w="5041265" h="489585">
                <a:moveTo>
                  <a:pt x="479327" y="166057"/>
                </a:moveTo>
                <a:lnTo>
                  <a:pt x="478419" y="166057"/>
                </a:lnTo>
                <a:lnTo>
                  <a:pt x="478419" y="165657"/>
                </a:lnTo>
                <a:lnTo>
                  <a:pt x="479327" y="166057"/>
                </a:lnTo>
                <a:close/>
              </a:path>
              <a:path w="5041265" h="489585">
                <a:moveTo>
                  <a:pt x="521834" y="488969"/>
                </a:moveTo>
                <a:lnTo>
                  <a:pt x="104090" y="303905"/>
                </a:lnTo>
                <a:lnTo>
                  <a:pt x="1776266" y="303905"/>
                </a:lnTo>
                <a:lnTo>
                  <a:pt x="1775814" y="304105"/>
                </a:lnTo>
                <a:lnTo>
                  <a:pt x="940178" y="304105"/>
                </a:lnTo>
                <a:lnTo>
                  <a:pt x="523286" y="488768"/>
                </a:lnTo>
                <a:lnTo>
                  <a:pt x="522434" y="488768"/>
                </a:lnTo>
                <a:lnTo>
                  <a:pt x="521834" y="488969"/>
                </a:lnTo>
                <a:close/>
              </a:path>
              <a:path w="5041265" h="489585">
                <a:moveTo>
                  <a:pt x="2194010" y="488969"/>
                </a:moveTo>
                <a:lnTo>
                  <a:pt x="1776266" y="303905"/>
                </a:lnTo>
                <a:lnTo>
                  <a:pt x="2611955" y="303905"/>
                </a:lnTo>
                <a:lnTo>
                  <a:pt x="2194010" y="488969"/>
                </a:lnTo>
                <a:close/>
              </a:path>
              <a:path w="5041265" h="489585">
                <a:moveTo>
                  <a:pt x="3029699" y="488969"/>
                </a:moveTo>
                <a:lnTo>
                  <a:pt x="2611955" y="303905"/>
                </a:lnTo>
                <a:lnTo>
                  <a:pt x="3447443" y="303905"/>
                </a:lnTo>
                <a:lnTo>
                  <a:pt x="3029699" y="488969"/>
                </a:lnTo>
                <a:close/>
              </a:path>
              <a:path w="5041265" h="489585">
                <a:moveTo>
                  <a:pt x="3864987" y="488969"/>
                </a:moveTo>
                <a:lnTo>
                  <a:pt x="3447443" y="303905"/>
                </a:lnTo>
                <a:lnTo>
                  <a:pt x="4282931" y="303905"/>
                </a:lnTo>
                <a:lnTo>
                  <a:pt x="3864987" y="488969"/>
                </a:lnTo>
                <a:close/>
              </a:path>
              <a:path w="5041265" h="489585">
                <a:moveTo>
                  <a:pt x="4700675" y="488969"/>
                </a:moveTo>
                <a:lnTo>
                  <a:pt x="4282931" y="303905"/>
                </a:lnTo>
                <a:lnTo>
                  <a:pt x="5040793" y="303905"/>
                </a:lnTo>
                <a:lnTo>
                  <a:pt x="5040793" y="338117"/>
                </a:lnTo>
                <a:lnTo>
                  <a:pt x="4700675" y="488969"/>
                </a:lnTo>
                <a:close/>
              </a:path>
              <a:path w="5041265" h="489585">
                <a:moveTo>
                  <a:pt x="1358522" y="488969"/>
                </a:moveTo>
                <a:lnTo>
                  <a:pt x="940178" y="304105"/>
                </a:lnTo>
                <a:lnTo>
                  <a:pt x="1775814" y="304105"/>
                </a:lnTo>
                <a:lnTo>
                  <a:pt x="1358522" y="488969"/>
                </a:lnTo>
                <a:close/>
              </a:path>
              <a:path w="5041265" h="489585">
                <a:moveTo>
                  <a:pt x="522834" y="488969"/>
                </a:moveTo>
                <a:lnTo>
                  <a:pt x="522434" y="488768"/>
                </a:lnTo>
                <a:lnTo>
                  <a:pt x="523286" y="488768"/>
                </a:lnTo>
                <a:lnTo>
                  <a:pt x="522834" y="4889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6176938"/>
            <a:ext cx="5041265" cy="489584"/>
          </a:xfrm>
          <a:custGeom>
            <a:avLst/>
            <a:gdLst/>
            <a:ahLst/>
            <a:cxnLst/>
            <a:rect l="l" t="t" r="r" b="b"/>
            <a:pathLst>
              <a:path w="5041265" h="489584">
                <a:moveTo>
                  <a:pt x="1357671" y="185063"/>
                </a:moveTo>
                <a:lnTo>
                  <a:pt x="522034" y="185063"/>
                </a:lnTo>
                <a:lnTo>
                  <a:pt x="939379" y="0"/>
                </a:lnTo>
                <a:lnTo>
                  <a:pt x="939978" y="399"/>
                </a:lnTo>
                <a:lnTo>
                  <a:pt x="941279" y="399"/>
                </a:lnTo>
                <a:lnTo>
                  <a:pt x="1357671" y="185063"/>
                </a:lnTo>
                <a:close/>
              </a:path>
              <a:path w="5041265" h="489584">
                <a:moveTo>
                  <a:pt x="941279" y="399"/>
                </a:moveTo>
                <a:lnTo>
                  <a:pt x="939978" y="399"/>
                </a:lnTo>
                <a:lnTo>
                  <a:pt x="940379" y="0"/>
                </a:lnTo>
                <a:lnTo>
                  <a:pt x="941279" y="399"/>
                </a:lnTo>
                <a:close/>
              </a:path>
              <a:path w="5041265" h="489584">
                <a:moveTo>
                  <a:pt x="2193610" y="185263"/>
                </a:moveTo>
                <a:lnTo>
                  <a:pt x="1358122" y="185263"/>
                </a:lnTo>
                <a:lnTo>
                  <a:pt x="1776068" y="0"/>
                </a:lnTo>
                <a:lnTo>
                  <a:pt x="2193610" y="185263"/>
                </a:lnTo>
                <a:close/>
              </a:path>
              <a:path w="5041265" h="489584">
                <a:moveTo>
                  <a:pt x="3029098" y="185263"/>
                </a:moveTo>
                <a:lnTo>
                  <a:pt x="2193610" y="185263"/>
                </a:lnTo>
                <a:lnTo>
                  <a:pt x="2611355" y="0"/>
                </a:lnTo>
                <a:lnTo>
                  <a:pt x="3029098" y="185263"/>
                </a:lnTo>
                <a:close/>
              </a:path>
              <a:path w="5041265" h="489584">
                <a:moveTo>
                  <a:pt x="3864787" y="185263"/>
                </a:moveTo>
                <a:lnTo>
                  <a:pt x="3029098" y="185263"/>
                </a:lnTo>
                <a:lnTo>
                  <a:pt x="3447044" y="0"/>
                </a:lnTo>
                <a:lnTo>
                  <a:pt x="3864787" y="185263"/>
                </a:lnTo>
                <a:close/>
              </a:path>
              <a:path w="5041265" h="489584">
                <a:moveTo>
                  <a:pt x="4700475" y="185263"/>
                </a:moveTo>
                <a:lnTo>
                  <a:pt x="3864787" y="185263"/>
                </a:lnTo>
                <a:lnTo>
                  <a:pt x="4282532" y="0"/>
                </a:lnTo>
                <a:lnTo>
                  <a:pt x="4700475" y="185263"/>
                </a:lnTo>
                <a:close/>
              </a:path>
              <a:path w="5041265" h="489584">
                <a:moveTo>
                  <a:pt x="0" y="350067"/>
                </a:moveTo>
                <a:lnTo>
                  <a:pt x="0" y="45985"/>
                </a:lnTo>
                <a:lnTo>
                  <a:pt x="103690" y="0"/>
                </a:lnTo>
                <a:lnTo>
                  <a:pt x="478419" y="166056"/>
                </a:lnTo>
                <a:lnTo>
                  <a:pt x="478874" y="166056"/>
                </a:lnTo>
                <a:lnTo>
                  <a:pt x="522034" y="185063"/>
                </a:lnTo>
                <a:lnTo>
                  <a:pt x="1357671" y="185063"/>
                </a:lnTo>
                <a:lnTo>
                  <a:pt x="1358122" y="185263"/>
                </a:lnTo>
                <a:lnTo>
                  <a:pt x="5040793" y="185263"/>
                </a:lnTo>
                <a:lnTo>
                  <a:pt x="5040793" y="303904"/>
                </a:lnTo>
                <a:lnTo>
                  <a:pt x="104090" y="303904"/>
                </a:lnTo>
                <a:lnTo>
                  <a:pt x="0" y="350067"/>
                </a:lnTo>
                <a:close/>
              </a:path>
              <a:path w="5041265" h="489584">
                <a:moveTo>
                  <a:pt x="5040793" y="185263"/>
                </a:moveTo>
                <a:lnTo>
                  <a:pt x="4700475" y="185263"/>
                </a:lnTo>
                <a:lnTo>
                  <a:pt x="5040793" y="34411"/>
                </a:lnTo>
                <a:lnTo>
                  <a:pt x="5040793" y="185263"/>
                </a:lnTo>
                <a:close/>
              </a:path>
              <a:path w="5041265" h="489584">
                <a:moveTo>
                  <a:pt x="478874" y="166056"/>
                </a:moveTo>
                <a:lnTo>
                  <a:pt x="478419" y="166056"/>
                </a:lnTo>
                <a:lnTo>
                  <a:pt x="478419" y="165856"/>
                </a:lnTo>
                <a:lnTo>
                  <a:pt x="478874" y="166056"/>
                </a:lnTo>
                <a:close/>
              </a:path>
              <a:path w="5041265" h="489584">
                <a:moveTo>
                  <a:pt x="521834" y="489168"/>
                </a:moveTo>
                <a:lnTo>
                  <a:pt x="104090" y="303904"/>
                </a:lnTo>
                <a:lnTo>
                  <a:pt x="1776266" y="303904"/>
                </a:lnTo>
                <a:lnTo>
                  <a:pt x="1775363" y="304305"/>
                </a:lnTo>
                <a:lnTo>
                  <a:pt x="940178" y="304305"/>
                </a:lnTo>
                <a:lnTo>
                  <a:pt x="523286" y="488968"/>
                </a:lnTo>
                <a:lnTo>
                  <a:pt x="522434" y="488968"/>
                </a:lnTo>
                <a:lnTo>
                  <a:pt x="521834" y="489168"/>
                </a:lnTo>
                <a:close/>
              </a:path>
              <a:path w="5041265" h="489584">
                <a:moveTo>
                  <a:pt x="2194010" y="489168"/>
                </a:moveTo>
                <a:lnTo>
                  <a:pt x="1776266" y="303904"/>
                </a:lnTo>
                <a:lnTo>
                  <a:pt x="2611955" y="303904"/>
                </a:lnTo>
                <a:lnTo>
                  <a:pt x="2194010" y="489168"/>
                </a:lnTo>
                <a:close/>
              </a:path>
              <a:path w="5041265" h="489584">
                <a:moveTo>
                  <a:pt x="3029699" y="489168"/>
                </a:moveTo>
                <a:lnTo>
                  <a:pt x="2611955" y="303904"/>
                </a:lnTo>
                <a:lnTo>
                  <a:pt x="3447443" y="303904"/>
                </a:lnTo>
                <a:lnTo>
                  <a:pt x="3029699" y="489168"/>
                </a:lnTo>
                <a:close/>
              </a:path>
              <a:path w="5041265" h="489584">
                <a:moveTo>
                  <a:pt x="3864987" y="489168"/>
                </a:moveTo>
                <a:lnTo>
                  <a:pt x="3447443" y="303904"/>
                </a:lnTo>
                <a:lnTo>
                  <a:pt x="4282931" y="303904"/>
                </a:lnTo>
                <a:lnTo>
                  <a:pt x="3864987" y="489168"/>
                </a:lnTo>
                <a:close/>
              </a:path>
              <a:path w="5041265" h="489584">
                <a:moveTo>
                  <a:pt x="4700675" y="489168"/>
                </a:moveTo>
                <a:lnTo>
                  <a:pt x="4282931" y="303904"/>
                </a:lnTo>
                <a:lnTo>
                  <a:pt x="5040793" y="303904"/>
                </a:lnTo>
                <a:lnTo>
                  <a:pt x="5040793" y="338316"/>
                </a:lnTo>
                <a:lnTo>
                  <a:pt x="4700675" y="489168"/>
                </a:lnTo>
                <a:close/>
              </a:path>
              <a:path w="5041265" h="489584">
                <a:moveTo>
                  <a:pt x="1358522" y="489168"/>
                </a:moveTo>
                <a:lnTo>
                  <a:pt x="940178" y="304305"/>
                </a:lnTo>
                <a:lnTo>
                  <a:pt x="1775363" y="304305"/>
                </a:lnTo>
                <a:lnTo>
                  <a:pt x="1358522" y="489168"/>
                </a:lnTo>
                <a:close/>
              </a:path>
              <a:path w="5041265" h="489584">
                <a:moveTo>
                  <a:pt x="522834" y="489168"/>
                </a:moveTo>
                <a:lnTo>
                  <a:pt x="522434" y="488968"/>
                </a:lnTo>
                <a:lnTo>
                  <a:pt x="523286" y="488968"/>
                </a:lnTo>
                <a:lnTo>
                  <a:pt x="522834" y="4891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6784747"/>
            <a:ext cx="5041265" cy="489584"/>
          </a:xfrm>
          <a:custGeom>
            <a:avLst/>
            <a:gdLst/>
            <a:ahLst/>
            <a:cxnLst/>
            <a:rect l="l" t="t" r="r" b="b"/>
            <a:pathLst>
              <a:path w="5041265" h="489584">
                <a:moveTo>
                  <a:pt x="0" y="350067"/>
                </a:moveTo>
                <a:lnTo>
                  <a:pt x="0" y="45985"/>
                </a:lnTo>
                <a:lnTo>
                  <a:pt x="103690" y="0"/>
                </a:lnTo>
                <a:lnTo>
                  <a:pt x="478419" y="166057"/>
                </a:lnTo>
                <a:lnTo>
                  <a:pt x="478878" y="166057"/>
                </a:lnTo>
                <a:lnTo>
                  <a:pt x="522034" y="184863"/>
                </a:lnTo>
                <a:lnTo>
                  <a:pt x="1357219" y="184863"/>
                </a:lnTo>
                <a:lnTo>
                  <a:pt x="1358122" y="185264"/>
                </a:lnTo>
                <a:lnTo>
                  <a:pt x="5040793" y="185264"/>
                </a:lnTo>
                <a:lnTo>
                  <a:pt x="5040793" y="303904"/>
                </a:lnTo>
                <a:lnTo>
                  <a:pt x="104088" y="303905"/>
                </a:lnTo>
                <a:lnTo>
                  <a:pt x="0" y="350067"/>
                </a:lnTo>
                <a:close/>
              </a:path>
              <a:path w="5041265" h="489584">
                <a:moveTo>
                  <a:pt x="1357219" y="184863"/>
                </a:moveTo>
                <a:lnTo>
                  <a:pt x="522034" y="184863"/>
                </a:lnTo>
                <a:lnTo>
                  <a:pt x="939378" y="0"/>
                </a:lnTo>
                <a:lnTo>
                  <a:pt x="939978" y="200"/>
                </a:lnTo>
                <a:lnTo>
                  <a:pt x="940830" y="200"/>
                </a:lnTo>
                <a:lnTo>
                  <a:pt x="1357219" y="184863"/>
                </a:lnTo>
                <a:close/>
              </a:path>
              <a:path w="5041265" h="489584">
                <a:moveTo>
                  <a:pt x="940830" y="200"/>
                </a:moveTo>
                <a:lnTo>
                  <a:pt x="939978" y="200"/>
                </a:lnTo>
                <a:lnTo>
                  <a:pt x="940378" y="0"/>
                </a:lnTo>
                <a:lnTo>
                  <a:pt x="940830" y="200"/>
                </a:lnTo>
                <a:close/>
              </a:path>
              <a:path w="5041265" h="489584">
                <a:moveTo>
                  <a:pt x="2193610" y="185264"/>
                </a:moveTo>
                <a:lnTo>
                  <a:pt x="1358122" y="185264"/>
                </a:lnTo>
                <a:lnTo>
                  <a:pt x="1776066" y="0"/>
                </a:lnTo>
                <a:lnTo>
                  <a:pt x="2193610" y="185264"/>
                </a:lnTo>
                <a:close/>
              </a:path>
              <a:path w="5041265" h="489584">
                <a:moveTo>
                  <a:pt x="3029098" y="185264"/>
                </a:moveTo>
                <a:lnTo>
                  <a:pt x="2193610" y="185264"/>
                </a:lnTo>
                <a:lnTo>
                  <a:pt x="2611354" y="0"/>
                </a:lnTo>
                <a:lnTo>
                  <a:pt x="3029098" y="185264"/>
                </a:lnTo>
                <a:close/>
              </a:path>
              <a:path w="5041265" h="489584">
                <a:moveTo>
                  <a:pt x="3864787" y="185264"/>
                </a:moveTo>
                <a:lnTo>
                  <a:pt x="3029098" y="185264"/>
                </a:lnTo>
                <a:lnTo>
                  <a:pt x="3447043" y="0"/>
                </a:lnTo>
                <a:lnTo>
                  <a:pt x="3864787" y="185264"/>
                </a:lnTo>
                <a:close/>
              </a:path>
              <a:path w="5041265" h="489584">
                <a:moveTo>
                  <a:pt x="4700475" y="185264"/>
                </a:moveTo>
                <a:lnTo>
                  <a:pt x="3864787" y="185264"/>
                </a:lnTo>
                <a:lnTo>
                  <a:pt x="4282531" y="0"/>
                </a:lnTo>
                <a:lnTo>
                  <a:pt x="4700475" y="185264"/>
                </a:lnTo>
                <a:close/>
              </a:path>
              <a:path w="5041265" h="489584">
                <a:moveTo>
                  <a:pt x="5040793" y="185264"/>
                </a:moveTo>
                <a:lnTo>
                  <a:pt x="4700475" y="185264"/>
                </a:lnTo>
                <a:lnTo>
                  <a:pt x="5040793" y="34411"/>
                </a:lnTo>
                <a:lnTo>
                  <a:pt x="5040793" y="185264"/>
                </a:lnTo>
                <a:close/>
              </a:path>
              <a:path w="5041265" h="489584">
                <a:moveTo>
                  <a:pt x="478878" y="166057"/>
                </a:moveTo>
                <a:lnTo>
                  <a:pt x="478419" y="166057"/>
                </a:lnTo>
                <a:lnTo>
                  <a:pt x="478419" y="165856"/>
                </a:lnTo>
                <a:lnTo>
                  <a:pt x="478878" y="166057"/>
                </a:lnTo>
                <a:close/>
              </a:path>
              <a:path w="5041265" h="489584">
                <a:moveTo>
                  <a:pt x="521834" y="489168"/>
                </a:moveTo>
                <a:lnTo>
                  <a:pt x="104090" y="303904"/>
                </a:lnTo>
                <a:lnTo>
                  <a:pt x="5040793" y="303904"/>
                </a:lnTo>
                <a:lnTo>
                  <a:pt x="1776266" y="303905"/>
                </a:lnTo>
                <a:lnTo>
                  <a:pt x="1775365" y="304305"/>
                </a:lnTo>
                <a:lnTo>
                  <a:pt x="940178" y="304305"/>
                </a:lnTo>
                <a:lnTo>
                  <a:pt x="523286" y="488968"/>
                </a:lnTo>
                <a:lnTo>
                  <a:pt x="522434" y="488968"/>
                </a:lnTo>
                <a:lnTo>
                  <a:pt x="521834" y="489168"/>
                </a:lnTo>
                <a:close/>
              </a:path>
              <a:path w="5041265" h="489584">
                <a:moveTo>
                  <a:pt x="2194010" y="489169"/>
                </a:moveTo>
                <a:lnTo>
                  <a:pt x="1776266" y="303905"/>
                </a:lnTo>
                <a:lnTo>
                  <a:pt x="2611955" y="303905"/>
                </a:lnTo>
                <a:lnTo>
                  <a:pt x="2194010" y="489169"/>
                </a:lnTo>
                <a:close/>
              </a:path>
              <a:path w="5041265" h="489584">
                <a:moveTo>
                  <a:pt x="3029699" y="489169"/>
                </a:moveTo>
                <a:lnTo>
                  <a:pt x="2611955" y="303905"/>
                </a:lnTo>
                <a:lnTo>
                  <a:pt x="3447443" y="303905"/>
                </a:lnTo>
                <a:lnTo>
                  <a:pt x="3029699" y="489169"/>
                </a:lnTo>
                <a:close/>
              </a:path>
              <a:path w="5041265" h="489584">
                <a:moveTo>
                  <a:pt x="3864987" y="489169"/>
                </a:moveTo>
                <a:lnTo>
                  <a:pt x="3447443" y="303905"/>
                </a:lnTo>
                <a:lnTo>
                  <a:pt x="4282931" y="303905"/>
                </a:lnTo>
                <a:lnTo>
                  <a:pt x="3864987" y="489169"/>
                </a:lnTo>
                <a:close/>
              </a:path>
              <a:path w="5041265" h="489584">
                <a:moveTo>
                  <a:pt x="4700675" y="489169"/>
                </a:moveTo>
                <a:lnTo>
                  <a:pt x="4282931" y="303905"/>
                </a:lnTo>
                <a:lnTo>
                  <a:pt x="5040793" y="303905"/>
                </a:lnTo>
                <a:lnTo>
                  <a:pt x="5040793" y="338317"/>
                </a:lnTo>
                <a:lnTo>
                  <a:pt x="4700675" y="489169"/>
                </a:lnTo>
                <a:close/>
              </a:path>
              <a:path w="5041265" h="489584">
                <a:moveTo>
                  <a:pt x="1358522" y="489169"/>
                </a:moveTo>
                <a:lnTo>
                  <a:pt x="940178" y="304305"/>
                </a:lnTo>
                <a:lnTo>
                  <a:pt x="1775365" y="304305"/>
                </a:lnTo>
                <a:lnTo>
                  <a:pt x="1358522" y="489169"/>
                </a:lnTo>
                <a:close/>
              </a:path>
              <a:path w="5041265" h="489584">
                <a:moveTo>
                  <a:pt x="522834" y="489168"/>
                </a:moveTo>
                <a:lnTo>
                  <a:pt x="522434" y="488968"/>
                </a:lnTo>
                <a:lnTo>
                  <a:pt x="523286" y="488968"/>
                </a:lnTo>
                <a:lnTo>
                  <a:pt x="522834" y="4891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7392557"/>
            <a:ext cx="5041265" cy="380365"/>
          </a:xfrm>
          <a:custGeom>
            <a:avLst/>
            <a:gdLst/>
            <a:ahLst/>
            <a:cxnLst/>
            <a:rect l="l" t="t" r="r" b="b"/>
            <a:pathLst>
              <a:path w="5041265" h="380365">
                <a:moveTo>
                  <a:pt x="0" y="350018"/>
                </a:moveTo>
                <a:lnTo>
                  <a:pt x="0" y="45985"/>
                </a:lnTo>
                <a:lnTo>
                  <a:pt x="103690" y="0"/>
                </a:lnTo>
                <a:lnTo>
                  <a:pt x="478419" y="166056"/>
                </a:lnTo>
                <a:lnTo>
                  <a:pt x="478878" y="166056"/>
                </a:lnTo>
                <a:lnTo>
                  <a:pt x="522034" y="184863"/>
                </a:lnTo>
                <a:lnTo>
                  <a:pt x="1357219" y="184863"/>
                </a:lnTo>
                <a:lnTo>
                  <a:pt x="1358122" y="185263"/>
                </a:lnTo>
                <a:lnTo>
                  <a:pt x="5040793" y="185263"/>
                </a:lnTo>
                <a:lnTo>
                  <a:pt x="5040793" y="303905"/>
                </a:lnTo>
                <a:lnTo>
                  <a:pt x="104090" y="303905"/>
                </a:lnTo>
                <a:lnTo>
                  <a:pt x="0" y="350018"/>
                </a:lnTo>
                <a:close/>
              </a:path>
              <a:path w="5041265" h="380365">
                <a:moveTo>
                  <a:pt x="1357219" y="184863"/>
                </a:moveTo>
                <a:lnTo>
                  <a:pt x="522034" y="184863"/>
                </a:lnTo>
                <a:lnTo>
                  <a:pt x="939378" y="0"/>
                </a:lnTo>
                <a:lnTo>
                  <a:pt x="939978" y="200"/>
                </a:lnTo>
                <a:lnTo>
                  <a:pt x="940829" y="200"/>
                </a:lnTo>
                <a:lnTo>
                  <a:pt x="1357219" y="184863"/>
                </a:lnTo>
                <a:close/>
              </a:path>
              <a:path w="5041265" h="380365">
                <a:moveTo>
                  <a:pt x="940829" y="200"/>
                </a:moveTo>
                <a:lnTo>
                  <a:pt x="939978" y="200"/>
                </a:lnTo>
                <a:lnTo>
                  <a:pt x="940378" y="0"/>
                </a:lnTo>
                <a:lnTo>
                  <a:pt x="940829" y="200"/>
                </a:lnTo>
                <a:close/>
              </a:path>
              <a:path w="5041265" h="380365">
                <a:moveTo>
                  <a:pt x="2193610" y="185263"/>
                </a:moveTo>
                <a:lnTo>
                  <a:pt x="1358122" y="185263"/>
                </a:lnTo>
                <a:lnTo>
                  <a:pt x="1776066" y="0"/>
                </a:lnTo>
                <a:lnTo>
                  <a:pt x="2193610" y="185263"/>
                </a:lnTo>
                <a:close/>
              </a:path>
              <a:path w="5041265" h="380365">
                <a:moveTo>
                  <a:pt x="3029098" y="185263"/>
                </a:moveTo>
                <a:lnTo>
                  <a:pt x="2193610" y="185263"/>
                </a:lnTo>
                <a:lnTo>
                  <a:pt x="2611354" y="0"/>
                </a:lnTo>
                <a:lnTo>
                  <a:pt x="3029098" y="185263"/>
                </a:lnTo>
                <a:close/>
              </a:path>
              <a:path w="5041265" h="380365">
                <a:moveTo>
                  <a:pt x="3864787" y="185263"/>
                </a:moveTo>
                <a:lnTo>
                  <a:pt x="3029098" y="185263"/>
                </a:lnTo>
                <a:lnTo>
                  <a:pt x="3447043" y="0"/>
                </a:lnTo>
                <a:lnTo>
                  <a:pt x="3864787" y="185263"/>
                </a:lnTo>
                <a:close/>
              </a:path>
              <a:path w="5041265" h="380365">
                <a:moveTo>
                  <a:pt x="4700475" y="185263"/>
                </a:moveTo>
                <a:lnTo>
                  <a:pt x="3864787" y="185263"/>
                </a:lnTo>
                <a:lnTo>
                  <a:pt x="4282531" y="0"/>
                </a:lnTo>
                <a:lnTo>
                  <a:pt x="4700475" y="185263"/>
                </a:lnTo>
                <a:close/>
              </a:path>
              <a:path w="5041265" h="380365">
                <a:moveTo>
                  <a:pt x="5040793" y="185263"/>
                </a:moveTo>
                <a:lnTo>
                  <a:pt x="4700475" y="185263"/>
                </a:lnTo>
                <a:lnTo>
                  <a:pt x="5040793" y="34411"/>
                </a:lnTo>
                <a:lnTo>
                  <a:pt x="5040793" y="185263"/>
                </a:lnTo>
                <a:close/>
              </a:path>
              <a:path w="5041265" h="380365">
                <a:moveTo>
                  <a:pt x="478878" y="166056"/>
                </a:moveTo>
                <a:lnTo>
                  <a:pt x="478419" y="166056"/>
                </a:lnTo>
                <a:lnTo>
                  <a:pt x="478419" y="165856"/>
                </a:lnTo>
                <a:lnTo>
                  <a:pt x="478878" y="166056"/>
                </a:lnTo>
                <a:close/>
              </a:path>
              <a:path w="5041265" h="380365">
                <a:moveTo>
                  <a:pt x="769195" y="379843"/>
                </a:moveTo>
                <a:lnTo>
                  <a:pt x="275504" y="379843"/>
                </a:lnTo>
                <a:lnTo>
                  <a:pt x="104090" y="303905"/>
                </a:lnTo>
                <a:lnTo>
                  <a:pt x="1776266" y="303905"/>
                </a:lnTo>
                <a:lnTo>
                  <a:pt x="1775814" y="304105"/>
                </a:lnTo>
                <a:lnTo>
                  <a:pt x="940178" y="304105"/>
                </a:lnTo>
                <a:lnTo>
                  <a:pt x="769195" y="379843"/>
                </a:lnTo>
                <a:close/>
              </a:path>
              <a:path w="5041265" h="380365">
                <a:moveTo>
                  <a:pt x="2440459" y="379843"/>
                </a:moveTo>
                <a:lnTo>
                  <a:pt x="1947680" y="379843"/>
                </a:lnTo>
                <a:lnTo>
                  <a:pt x="1776266" y="303905"/>
                </a:lnTo>
                <a:lnTo>
                  <a:pt x="2611955" y="303905"/>
                </a:lnTo>
                <a:lnTo>
                  <a:pt x="2440459" y="379843"/>
                </a:lnTo>
                <a:close/>
              </a:path>
              <a:path w="5041265" h="380365">
                <a:moveTo>
                  <a:pt x="3276029" y="379843"/>
                </a:moveTo>
                <a:lnTo>
                  <a:pt x="2783369" y="379843"/>
                </a:lnTo>
                <a:lnTo>
                  <a:pt x="2611955" y="303905"/>
                </a:lnTo>
                <a:lnTo>
                  <a:pt x="3447443" y="303905"/>
                </a:lnTo>
                <a:lnTo>
                  <a:pt x="3276029" y="379843"/>
                </a:lnTo>
                <a:close/>
              </a:path>
              <a:path w="5041265" h="380365">
                <a:moveTo>
                  <a:pt x="4111435" y="379843"/>
                </a:moveTo>
                <a:lnTo>
                  <a:pt x="3618775" y="379843"/>
                </a:lnTo>
                <a:lnTo>
                  <a:pt x="3447443" y="303905"/>
                </a:lnTo>
                <a:lnTo>
                  <a:pt x="4282931" y="303905"/>
                </a:lnTo>
                <a:lnTo>
                  <a:pt x="4111435" y="379843"/>
                </a:lnTo>
                <a:close/>
              </a:path>
              <a:path w="5041265" h="380365">
                <a:moveTo>
                  <a:pt x="4947042" y="379843"/>
                </a:moveTo>
                <a:lnTo>
                  <a:pt x="4454345" y="379843"/>
                </a:lnTo>
                <a:lnTo>
                  <a:pt x="4282931" y="303905"/>
                </a:lnTo>
                <a:lnTo>
                  <a:pt x="5040793" y="303905"/>
                </a:lnTo>
                <a:lnTo>
                  <a:pt x="5040793" y="338317"/>
                </a:lnTo>
                <a:lnTo>
                  <a:pt x="4947042" y="379843"/>
                </a:lnTo>
                <a:close/>
              </a:path>
              <a:path w="5041265" h="380365">
                <a:moveTo>
                  <a:pt x="1604852" y="379843"/>
                </a:moveTo>
                <a:lnTo>
                  <a:pt x="1112109" y="379843"/>
                </a:lnTo>
                <a:lnTo>
                  <a:pt x="940178" y="304105"/>
                </a:lnTo>
                <a:lnTo>
                  <a:pt x="1775814" y="304105"/>
                </a:lnTo>
                <a:lnTo>
                  <a:pt x="1604852" y="37984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84738"/>
            <a:ext cx="5041265" cy="489584"/>
          </a:xfrm>
          <a:custGeom>
            <a:avLst/>
            <a:gdLst/>
            <a:ahLst/>
            <a:cxnLst/>
            <a:rect l="l" t="t" r="r" b="b"/>
            <a:pathLst>
              <a:path w="5041265" h="489584">
                <a:moveTo>
                  <a:pt x="0" y="350077"/>
                </a:moveTo>
                <a:lnTo>
                  <a:pt x="0" y="45955"/>
                </a:lnTo>
                <a:lnTo>
                  <a:pt x="103690" y="0"/>
                </a:lnTo>
                <a:lnTo>
                  <a:pt x="478419" y="165997"/>
                </a:lnTo>
                <a:lnTo>
                  <a:pt x="478918" y="165997"/>
                </a:lnTo>
                <a:lnTo>
                  <a:pt x="522034" y="185003"/>
                </a:lnTo>
                <a:lnTo>
                  <a:pt x="1357806" y="185003"/>
                </a:lnTo>
                <a:lnTo>
                  <a:pt x="1358122" y="185143"/>
                </a:lnTo>
                <a:lnTo>
                  <a:pt x="5040793" y="185143"/>
                </a:lnTo>
                <a:lnTo>
                  <a:pt x="5040793" y="303944"/>
                </a:lnTo>
                <a:lnTo>
                  <a:pt x="104090" y="303944"/>
                </a:lnTo>
                <a:lnTo>
                  <a:pt x="0" y="350077"/>
                </a:lnTo>
                <a:close/>
              </a:path>
              <a:path w="5041265" h="489584">
                <a:moveTo>
                  <a:pt x="1357806" y="185003"/>
                </a:moveTo>
                <a:lnTo>
                  <a:pt x="522034" y="185003"/>
                </a:lnTo>
                <a:lnTo>
                  <a:pt x="939378" y="0"/>
                </a:lnTo>
                <a:lnTo>
                  <a:pt x="939978" y="240"/>
                </a:lnTo>
                <a:lnTo>
                  <a:pt x="940920" y="240"/>
                </a:lnTo>
                <a:lnTo>
                  <a:pt x="1357806" y="185003"/>
                </a:lnTo>
                <a:close/>
              </a:path>
              <a:path w="5041265" h="489584">
                <a:moveTo>
                  <a:pt x="940920" y="240"/>
                </a:moveTo>
                <a:lnTo>
                  <a:pt x="939978" y="240"/>
                </a:lnTo>
                <a:lnTo>
                  <a:pt x="940378" y="0"/>
                </a:lnTo>
                <a:lnTo>
                  <a:pt x="940920" y="240"/>
                </a:lnTo>
                <a:close/>
              </a:path>
              <a:path w="5041265" h="489584">
                <a:moveTo>
                  <a:pt x="2193610" y="185143"/>
                </a:moveTo>
                <a:lnTo>
                  <a:pt x="1358122" y="185143"/>
                </a:lnTo>
                <a:lnTo>
                  <a:pt x="1776066" y="0"/>
                </a:lnTo>
                <a:lnTo>
                  <a:pt x="2193610" y="185143"/>
                </a:lnTo>
                <a:close/>
              </a:path>
              <a:path w="5041265" h="489584">
                <a:moveTo>
                  <a:pt x="3029098" y="185143"/>
                </a:moveTo>
                <a:lnTo>
                  <a:pt x="2193610" y="185143"/>
                </a:lnTo>
                <a:lnTo>
                  <a:pt x="2611354" y="0"/>
                </a:lnTo>
                <a:lnTo>
                  <a:pt x="3029098" y="185143"/>
                </a:lnTo>
                <a:close/>
              </a:path>
              <a:path w="5041265" h="489584">
                <a:moveTo>
                  <a:pt x="3864787" y="185143"/>
                </a:moveTo>
                <a:lnTo>
                  <a:pt x="3029098" y="185143"/>
                </a:lnTo>
                <a:lnTo>
                  <a:pt x="3447043" y="0"/>
                </a:lnTo>
                <a:lnTo>
                  <a:pt x="3864787" y="185143"/>
                </a:lnTo>
                <a:close/>
              </a:path>
              <a:path w="5041265" h="489584">
                <a:moveTo>
                  <a:pt x="4700475" y="185143"/>
                </a:moveTo>
                <a:lnTo>
                  <a:pt x="3864787" y="185143"/>
                </a:lnTo>
                <a:lnTo>
                  <a:pt x="4282531" y="0"/>
                </a:lnTo>
                <a:lnTo>
                  <a:pt x="4700475" y="185143"/>
                </a:lnTo>
                <a:close/>
              </a:path>
              <a:path w="5041265" h="489584">
                <a:moveTo>
                  <a:pt x="5040793" y="185143"/>
                </a:moveTo>
                <a:lnTo>
                  <a:pt x="4700475" y="185143"/>
                </a:lnTo>
                <a:lnTo>
                  <a:pt x="5040793" y="34391"/>
                </a:lnTo>
                <a:lnTo>
                  <a:pt x="5040793" y="185143"/>
                </a:lnTo>
                <a:close/>
              </a:path>
              <a:path w="5041265" h="489584">
                <a:moveTo>
                  <a:pt x="478918" y="165997"/>
                </a:moveTo>
                <a:lnTo>
                  <a:pt x="478419" y="165997"/>
                </a:lnTo>
                <a:lnTo>
                  <a:pt x="478419" y="165777"/>
                </a:lnTo>
                <a:lnTo>
                  <a:pt x="478918" y="165997"/>
                </a:lnTo>
                <a:close/>
              </a:path>
              <a:path w="5041265" h="489584">
                <a:moveTo>
                  <a:pt x="521834" y="489088"/>
                </a:moveTo>
                <a:lnTo>
                  <a:pt x="104090" y="303944"/>
                </a:lnTo>
                <a:lnTo>
                  <a:pt x="1776266" y="303944"/>
                </a:lnTo>
                <a:lnTo>
                  <a:pt x="1775725" y="304184"/>
                </a:lnTo>
                <a:lnTo>
                  <a:pt x="940178" y="304184"/>
                </a:lnTo>
                <a:lnTo>
                  <a:pt x="523376" y="488848"/>
                </a:lnTo>
                <a:lnTo>
                  <a:pt x="522434" y="488848"/>
                </a:lnTo>
                <a:lnTo>
                  <a:pt x="521834" y="489088"/>
                </a:lnTo>
                <a:close/>
              </a:path>
              <a:path w="5041265" h="489584">
                <a:moveTo>
                  <a:pt x="2194010" y="489088"/>
                </a:moveTo>
                <a:lnTo>
                  <a:pt x="1776266" y="303944"/>
                </a:lnTo>
                <a:lnTo>
                  <a:pt x="2611955" y="303944"/>
                </a:lnTo>
                <a:lnTo>
                  <a:pt x="2194010" y="489088"/>
                </a:lnTo>
                <a:close/>
              </a:path>
              <a:path w="5041265" h="489584">
                <a:moveTo>
                  <a:pt x="3029699" y="489088"/>
                </a:moveTo>
                <a:lnTo>
                  <a:pt x="2611955" y="303944"/>
                </a:lnTo>
                <a:lnTo>
                  <a:pt x="3447443" y="303944"/>
                </a:lnTo>
                <a:lnTo>
                  <a:pt x="3029699" y="489088"/>
                </a:lnTo>
                <a:close/>
              </a:path>
              <a:path w="5041265" h="489584">
                <a:moveTo>
                  <a:pt x="3864987" y="489088"/>
                </a:moveTo>
                <a:lnTo>
                  <a:pt x="3447443" y="303944"/>
                </a:lnTo>
                <a:lnTo>
                  <a:pt x="4282931" y="303944"/>
                </a:lnTo>
                <a:lnTo>
                  <a:pt x="3864987" y="489088"/>
                </a:lnTo>
                <a:close/>
              </a:path>
              <a:path w="5041265" h="489584">
                <a:moveTo>
                  <a:pt x="4700675" y="489088"/>
                </a:moveTo>
                <a:lnTo>
                  <a:pt x="4282931" y="303944"/>
                </a:lnTo>
                <a:lnTo>
                  <a:pt x="5040793" y="303944"/>
                </a:lnTo>
                <a:lnTo>
                  <a:pt x="5040793" y="338336"/>
                </a:lnTo>
                <a:lnTo>
                  <a:pt x="4700675" y="489088"/>
                </a:lnTo>
                <a:close/>
              </a:path>
              <a:path w="5041265" h="489584">
                <a:moveTo>
                  <a:pt x="1358522" y="489088"/>
                </a:moveTo>
                <a:lnTo>
                  <a:pt x="940178" y="304184"/>
                </a:lnTo>
                <a:lnTo>
                  <a:pt x="1775725" y="304184"/>
                </a:lnTo>
                <a:lnTo>
                  <a:pt x="1358522" y="489088"/>
                </a:lnTo>
                <a:close/>
              </a:path>
              <a:path w="5041265" h="489584">
                <a:moveTo>
                  <a:pt x="522834" y="489088"/>
                </a:moveTo>
                <a:lnTo>
                  <a:pt x="522434" y="488848"/>
                </a:lnTo>
                <a:lnTo>
                  <a:pt x="523376" y="488848"/>
                </a:lnTo>
                <a:lnTo>
                  <a:pt x="522834" y="4890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692527"/>
            <a:ext cx="5041265" cy="489584"/>
          </a:xfrm>
          <a:custGeom>
            <a:avLst/>
            <a:gdLst/>
            <a:ahLst/>
            <a:cxnLst/>
            <a:rect l="l" t="t" r="r" b="b"/>
            <a:pathLst>
              <a:path w="5041265" h="489584">
                <a:moveTo>
                  <a:pt x="0" y="350077"/>
                </a:moveTo>
                <a:lnTo>
                  <a:pt x="0" y="45955"/>
                </a:lnTo>
                <a:lnTo>
                  <a:pt x="103690" y="0"/>
                </a:lnTo>
                <a:lnTo>
                  <a:pt x="478419" y="165997"/>
                </a:lnTo>
                <a:lnTo>
                  <a:pt x="478920" y="165997"/>
                </a:lnTo>
                <a:lnTo>
                  <a:pt x="522034" y="184923"/>
                </a:lnTo>
                <a:lnTo>
                  <a:pt x="1357626" y="184923"/>
                </a:lnTo>
                <a:lnTo>
                  <a:pt x="1358122" y="185143"/>
                </a:lnTo>
                <a:lnTo>
                  <a:pt x="5040793" y="185143"/>
                </a:lnTo>
                <a:lnTo>
                  <a:pt x="5040793" y="303944"/>
                </a:lnTo>
                <a:lnTo>
                  <a:pt x="104090" y="303944"/>
                </a:lnTo>
                <a:lnTo>
                  <a:pt x="0" y="350077"/>
                </a:lnTo>
                <a:close/>
              </a:path>
              <a:path w="5041265" h="489584">
                <a:moveTo>
                  <a:pt x="1357626" y="184923"/>
                </a:moveTo>
                <a:lnTo>
                  <a:pt x="522034" y="184923"/>
                </a:lnTo>
                <a:lnTo>
                  <a:pt x="939378" y="0"/>
                </a:lnTo>
                <a:lnTo>
                  <a:pt x="939978" y="240"/>
                </a:lnTo>
                <a:lnTo>
                  <a:pt x="940920" y="240"/>
                </a:lnTo>
                <a:lnTo>
                  <a:pt x="1357626" y="184923"/>
                </a:lnTo>
                <a:close/>
              </a:path>
              <a:path w="5041265" h="489584">
                <a:moveTo>
                  <a:pt x="940920" y="240"/>
                </a:moveTo>
                <a:lnTo>
                  <a:pt x="939978" y="240"/>
                </a:lnTo>
                <a:lnTo>
                  <a:pt x="940378" y="0"/>
                </a:lnTo>
                <a:lnTo>
                  <a:pt x="940920" y="240"/>
                </a:lnTo>
                <a:close/>
              </a:path>
              <a:path w="5041265" h="489584">
                <a:moveTo>
                  <a:pt x="2193610" y="185143"/>
                </a:moveTo>
                <a:lnTo>
                  <a:pt x="1358122" y="185143"/>
                </a:lnTo>
                <a:lnTo>
                  <a:pt x="1776066" y="0"/>
                </a:lnTo>
                <a:lnTo>
                  <a:pt x="2193610" y="185143"/>
                </a:lnTo>
                <a:close/>
              </a:path>
              <a:path w="5041265" h="489584">
                <a:moveTo>
                  <a:pt x="3029098" y="185143"/>
                </a:moveTo>
                <a:lnTo>
                  <a:pt x="2193610" y="185143"/>
                </a:lnTo>
                <a:lnTo>
                  <a:pt x="2611354" y="0"/>
                </a:lnTo>
                <a:lnTo>
                  <a:pt x="3029098" y="185143"/>
                </a:lnTo>
                <a:close/>
              </a:path>
              <a:path w="5041265" h="489584">
                <a:moveTo>
                  <a:pt x="3864787" y="185143"/>
                </a:moveTo>
                <a:lnTo>
                  <a:pt x="3029098" y="185143"/>
                </a:lnTo>
                <a:lnTo>
                  <a:pt x="3447043" y="0"/>
                </a:lnTo>
                <a:lnTo>
                  <a:pt x="3864787" y="185143"/>
                </a:lnTo>
                <a:close/>
              </a:path>
              <a:path w="5041265" h="489584">
                <a:moveTo>
                  <a:pt x="4700475" y="185143"/>
                </a:moveTo>
                <a:lnTo>
                  <a:pt x="3864787" y="185143"/>
                </a:lnTo>
                <a:lnTo>
                  <a:pt x="4282531" y="0"/>
                </a:lnTo>
                <a:lnTo>
                  <a:pt x="4700475" y="185143"/>
                </a:lnTo>
                <a:close/>
              </a:path>
              <a:path w="5041265" h="489584">
                <a:moveTo>
                  <a:pt x="5040793" y="185143"/>
                </a:moveTo>
                <a:lnTo>
                  <a:pt x="4700475" y="185143"/>
                </a:lnTo>
                <a:lnTo>
                  <a:pt x="5040793" y="34391"/>
                </a:lnTo>
                <a:lnTo>
                  <a:pt x="5040793" y="185143"/>
                </a:lnTo>
                <a:close/>
              </a:path>
              <a:path w="5041265" h="489584">
                <a:moveTo>
                  <a:pt x="478920" y="165997"/>
                </a:moveTo>
                <a:lnTo>
                  <a:pt x="478419" y="165997"/>
                </a:lnTo>
                <a:lnTo>
                  <a:pt x="478419" y="165777"/>
                </a:lnTo>
                <a:lnTo>
                  <a:pt x="478920" y="165997"/>
                </a:lnTo>
                <a:close/>
              </a:path>
              <a:path w="5041265" h="489584">
                <a:moveTo>
                  <a:pt x="521834" y="489088"/>
                </a:moveTo>
                <a:lnTo>
                  <a:pt x="104090" y="303944"/>
                </a:lnTo>
                <a:lnTo>
                  <a:pt x="1776266" y="303944"/>
                </a:lnTo>
                <a:lnTo>
                  <a:pt x="1775725" y="304184"/>
                </a:lnTo>
                <a:lnTo>
                  <a:pt x="940178" y="304184"/>
                </a:lnTo>
                <a:lnTo>
                  <a:pt x="523557" y="488768"/>
                </a:lnTo>
                <a:lnTo>
                  <a:pt x="522434" y="488768"/>
                </a:lnTo>
                <a:lnTo>
                  <a:pt x="521834" y="489088"/>
                </a:lnTo>
                <a:close/>
              </a:path>
              <a:path w="5041265" h="489584">
                <a:moveTo>
                  <a:pt x="2194010" y="489088"/>
                </a:moveTo>
                <a:lnTo>
                  <a:pt x="1776266" y="303944"/>
                </a:lnTo>
                <a:lnTo>
                  <a:pt x="2611955" y="303944"/>
                </a:lnTo>
                <a:lnTo>
                  <a:pt x="2194010" y="489088"/>
                </a:lnTo>
                <a:close/>
              </a:path>
              <a:path w="5041265" h="489584">
                <a:moveTo>
                  <a:pt x="3029699" y="489088"/>
                </a:moveTo>
                <a:lnTo>
                  <a:pt x="2611955" y="303944"/>
                </a:lnTo>
                <a:lnTo>
                  <a:pt x="3447443" y="303944"/>
                </a:lnTo>
                <a:lnTo>
                  <a:pt x="3029699" y="489088"/>
                </a:lnTo>
                <a:close/>
              </a:path>
              <a:path w="5041265" h="489584">
                <a:moveTo>
                  <a:pt x="3864987" y="489088"/>
                </a:moveTo>
                <a:lnTo>
                  <a:pt x="3447443" y="303944"/>
                </a:lnTo>
                <a:lnTo>
                  <a:pt x="4282931" y="303944"/>
                </a:lnTo>
                <a:lnTo>
                  <a:pt x="3864987" y="489088"/>
                </a:lnTo>
                <a:close/>
              </a:path>
              <a:path w="5041265" h="489584">
                <a:moveTo>
                  <a:pt x="4700675" y="489088"/>
                </a:moveTo>
                <a:lnTo>
                  <a:pt x="4282931" y="303944"/>
                </a:lnTo>
                <a:lnTo>
                  <a:pt x="5040793" y="303944"/>
                </a:lnTo>
                <a:lnTo>
                  <a:pt x="5040793" y="338336"/>
                </a:lnTo>
                <a:lnTo>
                  <a:pt x="4700675" y="489088"/>
                </a:lnTo>
                <a:close/>
              </a:path>
              <a:path w="5041265" h="489584">
                <a:moveTo>
                  <a:pt x="1358522" y="489088"/>
                </a:moveTo>
                <a:lnTo>
                  <a:pt x="940178" y="304184"/>
                </a:lnTo>
                <a:lnTo>
                  <a:pt x="1775725" y="304184"/>
                </a:lnTo>
                <a:lnTo>
                  <a:pt x="1358522" y="489088"/>
                </a:lnTo>
                <a:close/>
              </a:path>
              <a:path w="5041265" h="489584">
                <a:moveTo>
                  <a:pt x="522834" y="489088"/>
                </a:moveTo>
                <a:lnTo>
                  <a:pt x="522434" y="488768"/>
                </a:lnTo>
                <a:lnTo>
                  <a:pt x="523557" y="488768"/>
                </a:lnTo>
                <a:lnTo>
                  <a:pt x="522834" y="4890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300317"/>
            <a:ext cx="5041265" cy="488950"/>
          </a:xfrm>
          <a:custGeom>
            <a:avLst/>
            <a:gdLst/>
            <a:ahLst/>
            <a:cxnLst/>
            <a:rect l="l" t="t" r="r" b="b"/>
            <a:pathLst>
              <a:path w="5041265" h="488950">
                <a:moveTo>
                  <a:pt x="0" y="349972"/>
                </a:moveTo>
                <a:lnTo>
                  <a:pt x="0" y="45955"/>
                </a:lnTo>
                <a:lnTo>
                  <a:pt x="103690" y="0"/>
                </a:lnTo>
                <a:lnTo>
                  <a:pt x="478419" y="165997"/>
                </a:lnTo>
                <a:lnTo>
                  <a:pt x="478966" y="165997"/>
                </a:lnTo>
                <a:lnTo>
                  <a:pt x="522034" y="184903"/>
                </a:lnTo>
                <a:lnTo>
                  <a:pt x="1357580" y="184903"/>
                </a:lnTo>
                <a:lnTo>
                  <a:pt x="1358122" y="185143"/>
                </a:lnTo>
                <a:lnTo>
                  <a:pt x="5040793" y="185143"/>
                </a:lnTo>
                <a:lnTo>
                  <a:pt x="5040793" y="303864"/>
                </a:lnTo>
                <a:lnTo>
                  <a:pt x="104090" y="303864"/>
                </a:lnTo>
                <a:lnTo>
                  <a:pt x="0" y="349972"/>
                </a:lnTo>
                <a:close/>
              </a:path>
              <a:path w="5041265" h="488950">
                <a:moveTo>
                  <a:pt x="1357580" y="184903"/>
                </a:moveTo>
                <a:lnTo>
                  <a:pt x="522034" y="184903"/>
                </a:lnTo>
                <a:lnTo>
                  <a:pt x="939378" y="0"/>
                </a:lnTo>
                <a:lnTo>
                  <a:pt x="939978" y="240"/>
                </a:lnTo>
                <a:lnTo>
                  <a:pt x="940920" y="240"/>
                </a:lnTo>
                <a:lnTo>
                  <a:pt x="1357580" y="184903"/>
                </a:lnTo>
                <a:close/>
              </a:path>
              <a:path w="5041265" h="488950">
                <a:moveTo>
                  <a:pt x="940920" y="240"/>
                </a:moveTo>
                <a:lnTo>
                  <a:pt x="939978" y="240"/>
                </a:lnTo>
                <a:lnTo>
                  <a:pt x="940378" y="0"/>
                </a:lnTo>
                <a:lnTo>
                  <a:pt x="940920" y="240"/>
                </a:lnTo>
                <a:close/>
              </a:path>
              <a:path w="5041265" h="488950">
                <a:moveTo>
                  <a:pt x="2193610" y="185143"/>
                </a:moveTo>
                <a:lnTo>
                  <a:pt x="1358122" y="185143"/>
                </a:lnTo>
                <a:lnTo>
                  <a:pt x="1776066" y="0"/>
                </a:lnTo>
                <a:lnTo>
                  <a:pt x="2193610" y="185143"/>
                </a:lnTo>
                <a:close/>
              </a:path>
              <a:path w="5041265" h="488950">
                <a:moveTo>
                  <a:pt x="3029098" y="185143"/>
                </a:moveTo>
                <a:lnTo>
                  <a:pt x="2193610" y="185143"/>
                </a:lnTo>
                <a:lnTo>
                  <a:pt x="2611354" y="0"/>
                </a:lnTo>
                <a:lnTo>
                  <a:pt x="3029098" y="185143"/>
                </a:lnTo>
                <a:close/>
              </a:path>
              <a:path w="5041265" h="488950">
                <a:moveTo>
                  <a:pt x="3864787" y="185143"/>
                </a:moveTo>
                <a:lnTo>
                  <a:pt x="3029098" y="185143"/>
                </a:lnTo>
                <a:lnTo>
                  <a:pt x="3447043" y="0"/>
                </a:lnTo>
                <a:lnTo>
                  <a:pt x="3864787" y="185143"/>
                </a:lnTo>
                <a:close/>
              </a:path>
              <a:path w="5041265" h="488950">
                <a:moveTo>
                  <a:pt x="4700475" y="185143"/>
                </a:moveTo>
                <a:lnTo>
                  <a:pt x="3864787" y="185143"/>
                </a:lnTo>
                <a:lnTo>
                  <a:pt x="4282531" y="0"/>
                </a:lnTo>
                <a:lnTo>
                  <a:pt x="4700475" y="185143"/>
                </a:lnTo>
                <a:close/>
              </a:path>
              <a:path w="5041265" h="488950">
                <a:moveTo>
                  <a:pt x="5040793" y="185143"/>
                </a:moveTo>
                <a:lnTo>
                  <a:pt x="4700475" y="185143"/>
                </a:lnTo>
                <a:lnTo>
                  <a:pt x="5040793" y="34311"/>
                </a:lnTo>
                <a:lnTo>
                  <a:pt x="5040793" y="185143"/>
                </a:lnTo>
                <a:close/>
              </a:path>
              <a:path w="5041265" h="488950">
                <a:moveTo>
                  <a:pt x="478966" y="165997"/>
                </a:moveTo>
                <a:lnTo>
                  <a:pt x="478419" y="165997"/>
                </a:lnTo>
                <a:lnTo>
                  <a:pt x="478419" y="165757"/>
                </a:lnTo>
                <a:lnTo>
                  <a:pt x="478966" y="165997"/>
                </a:lnTo>
                <a:close/>
              </a:path>
              <a:path w="5041265" h="488950">
                <a:moveTo>
                  <a:pt x="521834" y="488908"/>
                </a:moveTo>
                <a:lnTo>
                  <a:pt x="104090" y="303864"/>
                </a:lnTo>
                <a:lnTo>
                  <a:pt x="1776266" y="303864"/>
                </a:lnTo>
                <a:lnTo>
                  <a:pt x="1775770" y="304084"/>
                </a:lnTo>
                <a:lnTo>
                  <a:pt x="940178" y="304084"/>
                </a:lnTo>
                <a:lnTo>
                  <a:pt x="523286" y="488708"/>
                </a:lnTo>
                <a:lnTo>
                  <a:pt x="522434" y="488708"/>
                </a:lnTo>
                <a:lnTo>
                  <a:pt x="521834" y="488908"/>
                </a:lnTo>
                <a:close/>
              </a:path>
              <a:path w="5041265" h="488950">
                <a:moveTo>
                  <a:pt x="2194010" y="488908"/>
                </a:moveTo>
                <a:lnTo>
                  <a:pt x="1776266" y="303864"/>
                </a:lnTo>
                <a:lnTo>
                  <a:pt x="2611955" y="303864"/>
                </a:lnTo>
                <a:lnTo>
                  <a:pt x="2194010" y="488908"/>
                </a:lnTo>
                <a:close/>
              </a:path>
              <a:path w="5041265" h="488950">
                <a:moveTo>
                  <a:pt x="3029699" y="488908"/>
                </a:moveTo>
                <a:lnTo>
                  <a:pt x="2611955" y="303864"/>
                </a:lnTo>
                <a:lnTo>
                  <a:pt x="3447443" y="303864"/>
                </a:lnTo>
                <a:lnTo>
                  <a:pt x="3029699" y="488908"/>
                </a:lnTo>
                <a:close/>
              </a:path>
              <a:path w="5041265" h="488950">
                <a:moveTo>
                  <a:pt x="3864987" y="488908"/>
                </a:moveTo>
                <a:lnTo>
                  <a:pt x="3447443" y="303864"/>
                </a:lnTo>
                <a:lnTo>
                  <a:pt x="4282931" y="303864"/>
                </a:lnTo>
                <a:lnTo>
                  <a:pt x="3864987" y="488908"/>
                </a:lnTo>
                <a:close/>
              </a:path>
              <a:path w="5041265" h="488950">
                <a:moveTo>
                  <a:pt x="4700675" y="488908"/>
                </a:moveTo>
                <a:lnTo>
                  <a:pt x="4282931" y="303864"/>
                </a:lnTo>
                <a:lnTo>
                  <a:pt x="5040793" y="303864"/>
                </a:lnTo>
                <a:lnTo>
                  <a:pt x="5040793" y="338256"/>
                </a:lnTo>
                <a:lnTo>
                  <a:pt x="4700675" y="488908"/>
                </a:lnTo>
                <a:close/>
              </a:path>
              <a:path w="5041265" h="488950">
                <a:moveTo>
                  <a:pt x="1358522" y="488908"/>
                </a:moveTo>
                <a:lnTo>
                  <a:pt x="940178" y="304084"/>
                </a:lnTo>
                <a:lnTo>
                  <a:pt x="1775770" y="304084"/>
                </a:lnTo>
                <a:lnTo>
                  <a:pt x="1358522" y="488908"/>
                </a:lnTo>
                <a:close/>
              </a:path>
              <a:path w="5041265" h="488950">
                <a:moveTo>
                  <a:pt x="522834" y="488908"/>
                </a:moveTo>
                <a:lnTo>
                  <a:pt x="522434" y="488708"/>
                </a:lnTo>
                <a:lnTo>
                  <a:pt x="523286" y="488708"/>
                </a:lnTo>
                <a:lnTo>
                  <a:pt x="522834" y="488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908066"/>
            <a:ext cx="5041265" cy="489584"/>
          </a:xfrm>
          <a:custGeom>
            <a:avLst/>
            <a:gdLst/>
            <a:ahLst/>
            <a:cxnLst/>
            <a:rect l="l" t="t" r="r" b="b"/>
            <a:pathLst>
              <a:path w="5041265" h="489585">
                <a:moveTo>
                  <a:pt x="0" y="350017"/>
                </a:moveTo>
                <a:lnTo>
                  <a:pt x="0" y="45935"/>
                </a:lnTo>
                <a:lnTo>
                  <a:pt x="103690" y="0"/>
                </a:lnTo>
                <a:lnTo>
                  <a:pt x="478419" y="166057"/>
                </a:lnTo>
                <a:lnTo>
                  <a:pt x="479327" y="166057"/>
                </a:lnTo>
                <a:lnTo>
                  <a:pt x="522034" y="184863"/>
                </a:lnTo>
                <a:lnTo>
                  <a:pt x="1357670" y="184863"/>
                </a:lnTo>
                <a:lnTo>
                  <a:pt x="1358122" y="185063"/>
                </a:lnTo>
                <a:lnTo>
                  <a:pt x="5040793" y="185063"/>
                </a:lnTo>
                <a:lnTo>
                  <a:pt x="5040793" y="303904"/>
                </a:lnTo>
                <a:lnTo>
                  <a:pt x="104090" y="303904"/>
                </a:lnTo>
                <a:lnTo>
                  <a:pt x="0" y="350017"/>
                </a:lnTo>
                <a:close/>
              </a:path>
              <a:path w="5041265" h="489585">
                <a:moveTo>
                  <a:pt x="1357670" y="184863"/>
                </a:moveTo>
                <a:lnTo>
                  <a:pt x="522034" y="184863"/>
                </a:lnTo>
                <a:lnTo>
                  <a:pt x="939378" y="0"/>
                </a:lnTo>
                <a:lnTo>
                  <a:pt x="939978" y="200"/>
                </a:lnTo>
                <a:lnTo>
                  <a:pt x="940830" y="200"/>
                </a:lnTo>
                <a:lnTo>
                  <a:pt x="1357670" y="184863"/>
                </a:lnTo>
                <a:close/>
              </a:path>
              <a:path w="5041265" h="489585">
                <a:moveTo>
                  <a:pt x="940830" y="200"/>
                </a:moveTo>
                <a:lnTo>
                  <a:pt x="939978" y="200"/>
                </a:lnTo>
                <a:lnTo>
                  <a:pt x="940378" y="0"/>
                </a:lnTo>
                <a:lnTo>
                  <a:pt x="940830" y="200"/>
                </a:lnTo>
                <a:close/>
              </a:path>
              <a:path w="5041265" h="489585">
                <a:moveTo>
                  <a:pt x="2193610" y="185063"/>
                </a:moveTo>
                <a:lnTo>
                  <a:pt x="1358122" y="185063"/>
                </a:lnTo>
                <a:lnTo>
                  <a:pt x="1776066" y="0"/>
                </a:lnTo>
                <a:lnTo>
                  <a:pt x="2193610" y="185063"/>
                </a:lnTo>
                <a:close/>
              </a:path>
              <a:path w="5041265" h="489585">
                <a:moveTo>
                  <a:pt x="3029098" y="185063"/>
                </a:moveTo>
                <a:lnTo>
                  <a:pt x="2193610" y="185063"/>
                </a:lnTo>
                <a:lnTo>
                  <a:pt x="2611354" y="0"/>
                </a:lnTo>
                <a:lnTo>
                  <a:pt x="3029098" y="185063"/>
                </a:lnTo>
                <a:close/>
              </a:path>
              <a:path w="5041265" h="489585">
                <a:moveTo>
                  <a:pt x="3864787" y="185063"/>
                </a:moveTo>
                <a:lnTo>
                  <a:pt x="3029098" y="185063"/>
                </a:lnTo>
                <a:lnTo>
                  <a:pt x="3447043" y="0"/>
                </a:lnTo>
                <a:lnTo>
                  <a:pt x="3864787" y="185063"/>
                </a:lnTo>
                <a:close/>
              </a:path>
              <a:path w="5041265" h="489585">
                <a:moveTo>
                  <a:pt x="4700475" y="185063"/>
                </a:moveTo>
                <a:lnTo>
                  <a:pt x="3864787" y="185063"/>
                </a:lnTo>
                <a:lnTo>
                  <a:pt x="4282531" y="0"/>
                </a:lnTo>
                <a:lnTo>
                  <a:pt x="4700475" y="185063"/>
                </a:lnTo>
                <a:close/>
              </a:path>
              <a:path w="5041265" h="489585">
                <a:moveTo>
                  <a:pt x="5040793" y="185063"/>
                </a:moveTo>
                <a:lnTo>
                  <a:pt x="4700475" y="185063"/>
                </a:lnTo>
                <a:lnTo>
                  <a:pt x="5040793" y="34411"/>
                </a:lnTo>
                <a:lnTo>
                  <a:pt x="5040793" y="185063"/>
                </a:lnTo>
                <a:close/>
              </a:path>
              <a:path w="5041265" h="489585">
                <a:moveTo>
                  <a:pt x="479327" y="166057"/>
                </a:moveTo>
                <a:lnTo>
                  <a:pt x="478419" y="166057"/>
                </a:lnTo>
                <a:lnTo>
                  <a:pt x="478419" y="165657"/>
                </a:lnTo>
                <a:lnTo>
                  <a:pt x="479327" y="166057"/>
                </a:lnTo>
                <a:close/>
              </a:path>
              <a:path w="5041265" h="489585">
                <a:moveTo>
                  <a:pt x="521834" y="488968"/>
                </a:moveTo>
                <a:lnTo>
                  <a:pt x="104090" y="303904"/>
                </a:lnTo>
                <a:lnTo>
                  <a:pt x="1776266" y="303904"/>
                </a:lnTo>
                <a:lnTo>
                  <a:pt x="1775815" y="304104"/>
                </a:lnTo>
                <a:lnTo>
                  <a:pt x="940178" y="304104"/>
                </a:lnTo>
                <a:lnTo>
                  <a:pt x="523286" y="488768"/>
                </a:lnTo>
                <a:lnTo>
                  <a:pt x="522434" y="488768"/>
                </a:lnTo>
                <a:lnTo>
                  <a:pt x="521834" y="488968"/>
                </a:lnTo>
                <a:close/>
              </a:path>
              <a:path w="5041265" h="489585">
                <a:moveTo>
                  <a:pt x="2194010" y="488968"/>
                </a:moveTo>
                <a:lnTo>
                  <a:pt x="1776266" y="303904"/>
                </a:lnTo>
                <a:lnTo>
                  <a:pt x="2611955" y="303904"/>
                </a:lnTo>
                <a:lnTo>
                  <a:pt x="2194010" y="488968"/>
                </a:lnTo>
                <a:close/>
              </a:path>
              <a:path w="5041265" h="489585">
                <a:moveTo>
                  <a:pt x="3029699" y="488968"/>
                </a:moveTo>
                <a:lnTo>
                  <a:pt x="2611955" y="303904"/>
                </a:lnTo>
                <a:lnTo>
                  <a:pt x="3447443" y="303904"/>
                </a:lnTo>
                <a:lnTo>
                  <a:pt x="3029699" y="488968"/>
                </a:lnTo>
                <a:close/>
              </a:path>
              <a:path w="5041265" h="489585">
                <a:moveTo>
                  <a:pt x="3864987" y="488968"/>
                </a:moveTo>
                <a:lnTo>
                  <a:pt x="3447443" y="303904"/>
                </a:lnTo>
                <a:lnTo>
                  <a:pt x="4282931" y="303904"/>
                </a:lnTo>
                <a:lnTo>
                  <a:pt x="3864987" y="488968"/>
                </a:lnTo>
                <a:close/>
              </a:path>
              <a:path w="5041265" h="489585">
                <a:moveTo>
                  <a:pt x="4700675" y="488968"/>
                </a:moveTo>
                <a:lnTo>
                  <a:pt x="4282931" y="303904"/>
                </a:lnTo>
                <a:lnTo>
                  <a:pt x="5040793" y="303904"/>
                </a:lnTo>
                <a:lnTo>
                  <a:pt x="5040793" y="338316"/>
                </a:lnTo>
                <a:lnTo>
                  <a:pt x="4700675" y="488968"/>
                </a:lnTo>
                <a:close/>
              </a:path>
              <a:path w="5041265" h="489585">
                <a:moveTo>
                  <a:pt x="1358522" y="488968"/>
                </a:moveTo>
                <a:lnTo>
                  <a:pt x="940178" y="304104"/>
                </a:lnTo>
                <a:lnTo>
                  <a:pt x="1775815" y="304104"/>
                </a:lnTo>
                <a:lnTo>
                  <a:pt x="1358522" y="488968"/>
                </a:lnTo>
                <a:close/>
              </a:path>
              <a:path w="5041265" h="489585">
                <a:moveTo>
                  <a:pt x="522834" y="488968"/>
                </a:moveTo>
                <a:lnTo>
                  <a:pt x="522434" y="488768"/>
                </a:lnTo>
                <a:lnTo>
                  <a:pt x="523286" y="488768"/>
                </a:lnTo>
                <a:lnTo>
                  <a:pt x="522834" y="4889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2515875"/>
            <a:ext cx="5041265" cy="489584"/>
          </a:xfrm>
          <a:custGeom>
            <a:avLst/>
            <a:gdLst/>
            <a:ahLst/>
            <a:cxnLst/>
            <a:rect l="l" t="t" r="r" b="b"/>
            <a:pathLst>
              <a:path w="5041265" h="489585">
                <a:moveTo>
                  <a:pt x="0" y="350017"/>
                </a:moveTo>
                <a:lnTo>
                  <a:pt x="0" y="45935"/>
                </a:lnTo>
                <a:lnTo>
                  <a:pt x="103690" y="0"/>
                </a:lnTo>
                <a:lnTo>
                  <a:pt x="478419" y="165857"/>
                </a:lnTo>
                <a:lnTo>
                  <a:pt x="478873" y="165857"/>
                </a:lnTo>
                <a:lnTo>
                  <a:pt x="522034" y="184863"/>
                </a:lnTo>
                <a:lnTo>
                  <a:pt x="1357671" y="184863"/>
                </a:lnTo>
                <a:lnTo>
                  <a:pt x="1358122" y="185063"/>
                </a:lnTo>
                <a:lnTo>
                  <a:pt x="5040793" y="185063"/>
                </a:lnTo>
                <a:lnTo>
                  <a:pt x="5040793" y="303904"/>
                </a:lnTo>
                <a:lnTo>
                  <a:pt x="104090" y="303904"/>
                </a:lnTo>
                <a:lnTo>
                  <a:pt x="0" y="350017"/>
                </a:lnTo>
                <a:close/>
              </a:path>
              <a:path w="5041265" h="489585">
                <a:moveTo>
                  <a:pt x="1357671" y="184863"/>
                </a:moveTo>
                <a:lnTo>
                  <a:pt x="522034" y="184863"/>
                </a:lnTo>
                <a:lnTo>
                  <a:pt x="939378" y="0"/>
                </a:lnTo>
                <a:lnTo>
                  <a:pt x="939978" y="199"/>
                </a:lnTo>
                <a:lnTo>
                  <a:pt x="940829" y="199"/>
                </a:lnTo>
                <a:lnTo>
                  <a:pt x="1357671" y="184863"/>
                </a:lnTo>
                <a:close/>
              </a:path>
              <a:path w="5041265" h="489585">
                <a:moveTo>
                  <a:pt x="940829" y="199"/>
                </a:moveTo>
                <a:lnTo>
                  <a:pt x="939978" y="199"/>
                </a:lnTo>
                <a:lnTo>
                  <a:pt x="940378" y="0"/>
                </a:lnTo>
                <a:lnTo>
                  <a:pt x="940829" y="199"/>
                </a:lnTo>
                <a:close/>
              </a:path>
              <a:path w="5041265" h="489585">
                <a:moveTo>
                  <a:pt x="2193610" y="185063"/>
                </a:moveTo>
                <a:lnTo>
                  <a:pt x="1358122" y="185063"/>
                </a:lnTo>
                <a:lnTo>
                  <a:pt x="1776066" y="0"/>
                </a:lnTo>
                <a:lnTo>
                  <a:pt x="2193610" y="185063"/>
                </a:lnTo>
                <a:close/>
              </a:path>
              <a:path w="5041265" h="489585">
                <a:moveTo>
                  <a:pt x="3029098" y="185063"/>
                </a:moveTo>
                <a:lnTo>
                  <a:pt x="2193610" y="185063"/>
                </a:lnTo>
                <a:lnTo>
                  <a:pt x="2611354" y="0"/>
                </a:lnTo>
                <a:lnTo>
                  <a:pt x="3029098" y="185063"/>
                </a:lnTo>
                <a:close/>
              </a:path>
              <a:path w="5041265" h="489585">
                <a:moveTo>
                  <a:pt x="3864787" y="185063"/>
                </a:moveTo>
                <a:lnTo>
                  <a:pt x="3029098" y="185063"/>
                </a:lnTo>
                <a:lnTo>
                  <a:pt x="3447043" y="0"/>
                </a:lnTo>
                <a:lnTo>
                  <a:pt x="3864787" y="185063"/>
                </a:lnTo>
                <a:close/>
              </a:path>
              <a:path w="5041265" h="489585">
                <a:moveTo>
                  <a:pt x="4700475" y="185063"/>
                </a:moveTo>
                <a:lnTo>
                  <a:pt x="3864787" y="185063"/>
                </a:lnTo>
                <a:lnTo>
                  <a:pt x="4282531" y="0"/>
                </a:lnTo>
                <a:lnTo>
                  <a:pt x="4700475" y="185063"/>
                </a:lnTo>
                <a:close/>
              </a:path>
              <a:path w="5041265" h="489585">
                <a:moveTo>
                  <a:pt x="5040793" y="185063"/>
                </a:moveTo>
                <a:lnTo>
                  <a:pt x="4700475" y="185063"/>
                </a:lnTo>
                <a:lnTo>
                  <a:pt x="5040793" y="34411"/>
                </a:lnTo>
                <a:lnTo>
                  <a:pt x="5040793" y="185063"/>
                </a:lnTo>
                <a:close/>
              </a:path>
              <a:path w="5041265" h="489585">
                <a:moveTo>
                  <a:pt x="478873" y="165857"/>
                </a:moveTo>
                <a:lnTo>
                  <a:pt x="478419" y="165857"/>
                </a:lnTo>
                <a:lnTo>
                  <a:pt x="478419" y="165657"/>
                </a:lnTo>
                <a:lnTo>
                  <a:pt x="478873" y="165857"/>
                </a:lnTo>
                <a:close/>
              </a:path>
              <a:path w="5041265" h="489585">
                <a:moveTo>
                  <a:pt x="521834" y="488968"/>
                </a:moveTo>
                <a:lnTo>
                  <a:pt x="104090" y="303904"/>
                </a:lnTo>
                <a:lnTo>
                  <a:pt x="1776266" y="303904"/>
                </a:lnTo>
                <a:lnTo>
                  <a:pt x="1775815" y="304104"/>
                </a:lnTo>
                <a:lnTo>
                  <a:pt x="940178" y="304104"/>
                </a:lnTo>
                <a:lnTo>
                  <a:pt x="523286" y="488768"/>
                </a:lnTo>
                <a:lnTo>
                  <a:pt x="522434" y="488768"/>
                </a:lnTo>
                <a:lnTo>
                  <a:pt x="521834" y="488968"/>
                </a:lnTo>
                <a:close/>
              </a:path>
              <a:path w="5041265" h="489585">
                <a:moveTo>
                  <a:pt x="2194010" y="488968"/>
                </a:moveTo>
                <a:lnTo>
                  <a:pt x="1776266" y="303904"/>
                </a:lnTo>
                <a:lnTo>
                  <a:pt x="2611955" y="303904"/>
                </a:lnTo>
                <a:lnTo>
                  <a:pt x="2194010" y="488968"/>
                </a:lnTo>
                <a:close/>
              </a:path>
              <a:path w="5041265" h="489585">
                <a:moveTo>
                  <a:pt x="3029699" y="488968"/>
                </a:moveTo>
                <a:lnTo>
                  <a:pt x="2611955" y="303904"/>
                </a:lnTo>
                <a:lnTo>
                  <a:pt x="3447443" y="303904"/>
                </a:lnTo>
                <a:lnTo>
                  <a:pt x="3029699" y="488968"/>
                </a:lnTo>
                <a:close/>
              </a:path>
              <a:path w="5041265" h="489585">
                <a:moveTo>
                  <a:pt x="3864987" y="488968"/>
                </a:moveTo>
                <a:lnTo>
                  <a:pt x="3447443" y="303904"/>
                </a:lnTo>
                <a:lnTo>
                  <a:pt x="4282931" y="303904"/>
                </a:lnTo>
                <a:lnTo>
                  <a:pt x="3864987" y="488968"/>
                </a:lnTo>
                <a:close/>
              </a:path>
              <a:path w="5041265" h="489585">
                <a:moveTo>
                  <a:pt x="4700675" y="488968"/>
                </a:moveTo>
                <a:lnTo>
                  <a:pt x="4282931" y="303904"/>
                </a:lnTo>
                <a:lnTo>
                  <a:pt x="5040793" y="303904"/>
                </a:lnTo>
                <a:lnTo>
                  <a:pt x="5040793" y="338316"/>
                </a:lnTo>
                <a:lnTo>
                  <a:pt x="4700675" y="488968"/>
                </a:lnTo>
                <a:close/>
              </a:path>
              <a:path w="5041265" h="489585">
                <a:moveTo>
                  <a:pt x="1358522" y="488968"/>
                </a:moveTo>
                <a:lnTo>
                  <a:pt x="940178" y="304104"/>
                </a:lnTo>
                <a:lnTo>
                  <a:pt x="1775815" y="304104"/>
                </a:lnTo>
                <a:lnTo>
                  <a:pt x="1358522" y="488968"/>
                </a:lnTo>
                <a:close/>
              </a:path>
              <a:path w="5041265" h="489585">
                <a:moveTo>
                  <a:pt x="522834" y="488968"/>
                </a:moveTo>
                <a:lnTo>
                  <a:pt x="522434" y="488768"/>
                </a:lnTo>
                <a:lnTo>
                  <a:pt x="523286" y="488768"/>
                </a:lnTo>
                <a:lnTo>
                  <a:pt x="522834" y="4889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3123685"/>
            <a:ext cx="5041265" cy="489584"/>
          </a:xfrm>
          <a:custGeom>
            <a:avLst/>
            <a:gdLst/>
            <a:ahLst/>
            <a:cxnLst/>
            <a:rect l="l" t="t" r="r" b="b"/>
            <a:pathLst>
              <a:path w="5041265" h="489585">
                <a:moveTo>
                  <a:pt x="0" y="349867"/>
                </a:moveTo>
                <a:lnTo>
                  <a:pt x="0" y="45935"/>
                </a:lnTo>
                <a:lnTo>
                  <a:pt x="103690" y="0"/>
                </a:lnTo>
                <a:lnTo>
                  <a:pt x="478419" y="165856"/>
                </a:lnTo>
                <a:lnTo>
                  <a:pt x="478873" y="165856"/>
                </a:lnTo>
                <a:lnTo>
                  <a:pt x="522034" y="184863"/>
                </a:lnTo>
                <a:lnTo>
                  <a:pt x="1357671" y="184863"/>
                </a:lnTo>
                <a:lnTo>
                  <a:pt x="1358122" y="185063"/>
                </a:lnTo>
                <a:lnTo>
                  <a:pt x="5040793" y="185063"/>
                </a:lnTo>
                <a:lnTo>
                  <a:pt x="5040793" y="303704"/>
                </a:lnTo>
                <a:lnTo>
                  <a:pt x="104090" y="303704"/>
                </a:lnTo>
                <a:lnTo>
                  <a:pt x="0" y="349867"/>
                </a:lnTo>
                <a:close/>
              </a:path>
              <a:path w="5041265" h="489585">
                <a:moveTo>
                  <a:pt x="1357671" y="184863"/>
                </a:moveTo>
                <a:lnTo>
                  <a:pt x="522034" y="184863"/>
                </a:lnTo>
                <a:lnTo>
                  <a:pt x="939378" y="0"/>
                </a:lnTo>
                <a:lnTo>
                  <a:pt x="939978" y="199"/>
                </a:lnTo>
                <a:lnTo>
                  <a:pt x="940829" y="199"/>
                </a:lnTo>
                <a:lnTo>
                  <a:pt x="1357671" y="184863"/>
                </a:lnTo>
                <a:close/>
              </a:path>
              <a:path w="5041265" h="489585">
                <a:moveTo>
                  <a:pt x="940829" y="199"/>
                </a:moveTo>
                <a:lnTo>
                  <a:pt x="939978" y="199"/>
                </a:lnTo>
                <a:lnTo>
                  <a:pt x="940378" y="0"/>
                </a:lnTo>
                <a:lnTo>
                  <a:pt x="940829" y="199"/>
                </a:lnTo>
                <a:close/>
              </a:path>
              <a:path w="5041265" h="489585">
                <a:moveTo>
                  <a:pt x="2193610" y="185063"/>
                </a:moveTo>
                <a:lnTo>
                  <a:pt x="1358122" y="185063"/>
                </a:lnTo>
                <a:lnTo>
                  <a:pt x="1776066" y="0"/>
                </a:lnTo>
                <a:lnTo>
                  <a:pt x="2193610" y="185063"/>
                </a:lnTo>
                <a:close/>
              </a:path>
              <a:path w="5041265" h="489585">
                <a:moveTo>
                  <a:pt x="3029098" y="185063"/>
                </a:moveTo>
                <a:lnTo>
                  <a:pt x="2193610" y="185063"/>
                </a:lnTo>
                <a:lnTo>
                  <a:pt x="2611354" y="0"/>
                </a:lnTo>
                <a:lnTo>
                  <a:pt x="3029098" y="185063"/>
                </a:lnTo>
                <a:close/>
              </a:path>
              <a:path w="5041265" h="489585">
                <a:moveTo>
                  <a:pt x="3864787" y="185063"/>
                </a:moveTo>
                <a:lnTo>
                  <a:pt x="3029098" y="185063"/>
                </a:lnTo>
                <a:lnTo>
                  <a:pt x="3447043" y="0"/>
                </a:lnTo>
                <a:lnTo>
                  <a:pt x="3864787" y="185063"/>
                </a:lnTo>
                <a:close/>
              </a:path>
              <a:path w="5041265" h="489585">
                <a:moveTo>
                  <a:pt x="4700475" y="185063"/>
                </a:moveTo>
                <a:lnTo>
                  <a:pt x="3864787" y="185063"/>
                </a:lnTo>
                <a:lnTo>
                  <a:pt x="4282531" y="0"/>
                </a:lnTo>
                <a:lnTo>
                  <a:pt x="4700475" y="185063"/>
                </a:lnTo>
                <a:close/>
              </a:path>
              <a:path w="5041265" h="489585">
                <a:moveTo>
                  <a:pt x="5040793" y="185063"/>
                </a:moveTo>
                <a:lnTo>
                  <a:pt x="4700475" y="185063"/>
                </a:lnTo>
                <a:lnTo>
                  <a:pt x="5040793" y="34211"/>
                </a:lnTo>
                <a:lnTo>
                  <a:pt x="5040793" y="185063"/>
                </a:lnTo>
                <a:close/>
              </a:path>
              <a:path w="5041265" h="489585">
                <a:moveTo>
                  <a:pt x="478873" y="165856"/>
                </a:moveTo>
                <a:lnTo>
                  <a:pt x="478419" y="165856"/>
                </a:lnTo>
                <a:lnTo>
                  <a:pt x="478419" y="165657"/>
                </a:lnTo>
                <a:lnTo>
                  <a:pt x="478873" y="165856"/>
                </a:lnTo>
                <a:close/>
              </a:path>
              <a:path w="5041265" h="489585">
                <a:moveTo>
                  <a:pt x="521834" y="488968"/>
                </a:moveTo>
                <a:lnTo>
                  <a:pt x="104090" y="303704"/>
                </a:lnTo>
                <a:lnTo>
                  <a:pt x="1776266" y="303704"/>
                </a:lnTo>
                <a:lnTo>
                  <a:pt x="1775365" y="304104"/>
                </a:lnTo>
                <a:lnTo>
                  <a:pt x="940178" y="304104"/>
                </a:lnTo>
                <a:lnTo>
                  <a:pt x="523286" y="488768"/>
                </a:lnTo>
                <a:lnTo>
                  <a:pt x="522434" y="488768"/>
                </a:lnTo>
                <a:lnTo>
                  <a:pt x="521834" y="488968"/>
                </a:lnTo>
                <a:close/>
              </a:path>
              <a:path w="5041265" h="489585">
                <a:moveTo>
                  <a:pt x="2194010" y="488968"/>
                </a:moveTo>
                <a:lnTo>
                  <a:pt x="1776266" y="303704"/>
                </a:lnTo>
                <a:lnTo>
                  <a:pt x="2611955" y="303704"/>
                </a:lnTo>
                <a:lnTo>
                  <a:pt x="2194010" y="488968"/>
                </a:lnTo>
                <a:close/>
              </a:path>
              <a:path w="5041265" h="489585">
                <a:moveTo>
                  <a:pt x="3029699" y="488968"/>
                </a:moveTo>
                <a:lnTo>
                  <a:pt x="2611955" y="303704"/>
                </a:lnTo>
                <a:lnTo>
                  <a:pt x="3447443" y="303704"/>
                </a:lnTo>
                <a:lnTo>
                  <a:pt x="3029699" y="488968"/>
                </a:lnTo>
                <a:close/>
              </a:path>
              <a:path w="5041265" h="489585">
                <a:moveTo>
                  <a:pt x="3864987" y="488968"/>
                </a:moveTo>
                <a:lnTo>
                  <a:pt x="3447443" y="303704"/>
                </a:lnTo>
                <a:lnTo>
                  <a:pt x="4282931" y="303704"/>
                </a:lnTo>
                <a:lnTo>
                  <a:pt x="3864987" y="488968"/>
                </a:lnTo>
                <a:close/>
              </a:path>
              <a:path w="5041265" h="489585">
                <a:moveTo>
                  <a:pt x="4700675" y="488968"/>
                </a:moveTo>
                <a:lnTo>
                  <a:pt x="4282931" y="303704"/>
                </a:lnTo>
                <a:lnTo>
                  <a:pt x="5040793" y="303704"/>
                </a:lnTo>
                <a:lnTo>
                  <a:pt x="5040793" y="338116"/>
                </a:lnTo>
                <a:lnTo>
                  <a:pt x="4700675" y="488968"/>
                </a:lnTo>
                <a:close/>
              </a:path>
              <a:path w="5041265" h="489585">
                <a:moveTo>
                  <a:pt x="1358522" y="488968"/>
                </a:moveTo>
                <a:lnTo>
                  <a:pt x="940178" y="304104"/>
                </a:lnTo>
                <a:lnTo>
                  <a:pt x="1775365" y="304104"/>
                </a:lnTo>
                <a:lnTo>
                  <a:pt x="1358522" y="488968"/>
                </a:lnTo>
                <a:close/>
              </a:path>
              <a:path w="5041265" h="489585">
                <a:moveTo>
                  <a:pt x="522834" y="488968"/>
                </a:moveTo>
                <a:lnTo>
                  <a:pt x="522434" y="488768"/>
                </a:lnTo>
                <a:lnTo>
                  <a:pt x="523286" y="488768"/>
                </a:lnTo>
                <a:lnTo>
                  <a:pt x="522834" y="4889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20924" y="3679895"/>
            <a:ext cx="5038090" cy="489584"/>
          </a:xfrm>
          <a:custGeom>
            <a:avLst/>
            <a:gdLst/>
            <a:ahLst/>
            <a:cxnLst/>
            <a:rect l="l" t="t" r="r" b="b"/>
            <a:pathLst>
              <a:path w="5038090" h="489585">
                <a:moveTo>
                  <a:pt x="0" y="404739"/>
                </a:moveTo>
                <a:lnTo>
                  <a:pt x="0" y="100834"/>
                </a:lnTo>
                <a:lnTo>
                  <a:pt x="227737" y="0"/>
                </a:lnTo>
                <a:lnTo>
                  <a:pt x="645541" y="185063"/>
                </a:lnTo>
                <a:lnTo>
                  <a:pt x="5037475" y="185063"/>
                </a:lnTo>
                <a:lnTo>
                  <a:pt x="5037475" y="303704"/>
                </a:lnTo>
                <a:lnTo>
                  <a:pt x="228037" y="303704"/>
                </a:lnTo>
                <a:lnTo>
                  <a:pt x="0" y="404739"/>
                </a:lnTo>
                <a:close/>
              </a:path>
              <a:path w="5038090" h="489585">
                <a:moveTo>
                  <a:pt x="1480969" y="185063"/>
                </a:moveTo>
                <a:lnTo>
                  <a:pt x="645541" y="185063"/>
                </a:lnTo>
                <a:lnTo>
                  <a:pt x="1063325" y="0"/>
                </a:lnTo>
                <a:lnTo>
                  <a:pt x="1480969" y="185063"/>
                </a:lnTo>
                <a:close/>
              </a:path>
              <a:path w="5038090" h="489585">
                <a:moveTo>
                  <a:pt x="2316397" y="185063"/>
                </a:moveTo>
                <a:lnTo>
                  <a:pt x="1480969" y="185063"/>
                </a:lnTo>
                <a:lnTo>
                  <a:pt x="1898693" y="0"/>
                </a:lnTo>
                <a:lnTo>
                  <a:pt x="2316397" y="185063"/>
                </a:lnTo>
                <a:close/>
              </a:path>
              <a:path w="5038090" h="489585">
                <a:moveTo>
                  <a:pt x="3152085" y="185063"/>
                </a:moveTo>
                <a:lnTo>
                  <a:pt x="2316397" y="185063"/>
                </a:lnTo>
                <a:lnTo>
                  <a:pt x="2734341" y="0"/>
                </a:lnTo>
                <a:lnTo>
                  <a:pt x="3152085" y="185063"/>
                </a:lnTo>
                <a:close/>
              </a:path>
              <a:path w="5038090" h="489585">
                <a:moveTo>
                  <a:pt x="4824261" y="185063"/>
                </a:moveTo>
                <a:lnTo>
                  <a:pt x="3152085" y="185063"/>
                </a:lnTo>
                <a:lnTo>
                  <a:pt x="3569829" y="0"/>
                </a:lnTo>
                <a:lnTo>
                  <a:pt x="3944558" y="165856"/>
                </a:lnTo>
                <a:lnTo>
                  <a:pt x="3945012" y="165856"/>
                </a:lnTo>
                <a:lnTo>
                  <a:pt x="3988173" y="184863"/>
                </a:lnTo>
                <a:lnTo>
                  <a:pt x="4823810" y="184863"/>
                </a:lnTo>
                <a:lnTo>
                  <a:pt x="4824261" y="185063"/>
                </a:lnTo>
                <a:close/>
              </a:path>
              <a:path w="5038090" h="489585">
                <a:moveTo>
                  <a:pt x="4823810" y="184863"/>
                </a:moveTo>
                <a:lnTo>
                  <a:pt x="3988173" y="184863"/>
                </a:lnTo>
                <a:lnTo>
                  <a:pt x="4405517" y="0"/>
                </a:lnTo>
                <a:lnTo>
                  <a:pt x="4406117" y="200"/>
                </a:lnTo>
                <a:lnTo>
                  <a:pt x="4406969" y="200"/>
                </a:lnTo>
                <a:lnTo>
                  <a:pt x="4823810" y="184863"/>
                </a:lnTo>
                <a:close/>
              </a:path>
              <a:path w="5038090" h="489585">
                <a:moveTo>
                  <a:pt x="4406969" y="200"/>
                </a:moveTo>
                <a:lnTo>
                  <a:pt x="4406117" y="200"/>
                </a:lnTo>
                <a:lnTo>
                  <a:pt x="4406517" y="0"/>
                </a:lnTo>
                <a:lnTo>
                  <a:pt x="4406969" y="200"/>
                </a:lnTo>
                <a:close/>
              </a:path>
              <a:path w="5038090" h="489585">
                <a:moveTo>
                  <a:pt x="5037475" y="185063"/>
                </a:moveTo>
                <a:lnTo>
                  <a:pt x="4824261" y="185063"/>
                </a:lnTo>
                <a:lnTo>
                  <a:pt x="5037475" y="90653"/>
                </a:lnTo>
                <a:lnTo>
                  <a:pt x="5037475" y="185063"/>
                </a:lnTo>
                <a:close/>
              </a:path>
              <a:path w="5038090" h="489585">
                <a:moveTo>
                  <a:pt x="3945012" y="165856"/>
                </a:moveTo>
                <a:lnTo>
                  <a:pt x="3944558" y="165856"/>
                </a:lnTo>
                <a:lnTo>
                  <a:pt x="3944558" y="165657"/>
                </a:lnTo>
                <a:lnTo>
                  <a:pt x="3945012" y="165856"/>
                </a:lnTo>
                <a:close/>
              </a:path>
              <a:path w="5038090" h="489585">
                <a:moveTo>
                  <a:pt x="645841" y="488968"/>
                </a:moveTo>
                <a:lnTo>
                  <a:pt x="228037" y="303704"/>
                </a:lnTo>
                <a:lnTo>
                  <a:pt x="1063645" y="303704"/>
                </a:lnTo>
                <a:lnTo>
                  <a:pt x="645841" y="488968"/>
                </a:lnTo>
                <a:close/>
              </a:path>
              <a:path w="5038090" h="489585">
                <a:moveTo>
                  <a:pt x="1481449" y="488968"/>
                </a:moveTo>
                <a:lnTo>
                  <a:pt x="1063645" y="303704"/>
                </a:lnTo>
                <a:lnTo>
                  <a:pt x="1899253" y="303704"/>
                </a:lnTo>
                <a:lnTo>
                  <a:pt x="1481449" y="488968"/>
                </a:lnTo>
                <a:close/>
              </a:path>
              <a:path w="5038090" h="489585">
                <a:moveTo>
                  <a:pt x="2316997" y="488968"/>
                </a:moveTo>
                <a:lnTo>
                  <a:pt x="1899253" y="303704"/>
                </a:lnTo>
                <a:lnTo>
                  <a:pt x="2734741" y="303704"/>
                </a:lnTo>
                <a:lnTo>
                  <a:pt x="2316997" y="488968"/>
                </a:lnTo>
                <a:close/>
              </a:path>
              <a:path w="5038090" h="489585">
                <a:moveTo>
                  <a:pt x="3152485" y="488968"/>
                </a:moveTo>
                <a:lnTo>
                  <a:pt x="2734741" y="303704"/>
                </a:lnTo>
                <a:lnTo>
                  <a:pt x="3570229" y="303704"/>
                </a:lnTo>
                <a:lnTo>
                  <a:pt x="3152485" y="488968"/>
                </a:lnTo>
                <a:close/>
              </a:path>
              <a:path w="5038090" h="489585">
                <a:moveTo>
                  <a:pt x="3987973" y="488968"/>
                </a:moveTo>
                <a:lnTo>
                  <a:pt x="3570229" y="303704"/>
                </a:lnTo>
                <a:lnTo>
                  <a:pt x="5037475" y="303704"/>
                </a:lnTo>
                <a:lnTo>
                  <a:pt x="5037475" y="304104"/>
                </a:lnTo>
                <a:lnTo>
                  <a:pt x="4406317" y="304104"/>
                </a:lnTo>
                <a:lnTo>
                  <a:pt x="3989425" y="488768"/>
                </a:lnTo>
                <a:lnTo>
                  <a:pt x="3988573" y="488768"/>
                </a:lnTo>
                <a:lnTo>
                  <a:pt x="3987973" y="488968"/>
                </a:lnTo>
                <a:close/>
              </a:path>
              <a:path w="5038090" h="489585">
                <a:moveTo>
                  <a:pt x="4824662" y="488968"/>
                </a:moveTo>
                <a:lnTo>
                  <a:pt x="4406317" y="304104"/>
                </a:lnTo>
                <a:lnTo>
                  <a:pt x="5037475" y="304104"/>
                </a:lnTo>
                <a:lnTo>
                  <a:pt x="5037475" y="394588"/>
                </a:lnTo>
                <a:lnTo>
                  <a:pt x="4824662" y="488968"/>
                </a:lnTo>
                <a:close/>
              </a:path>
              <a:path w="5038090" h="489585">
                <a:moveTo>
                  <a:pt x="3988974" y="488968"/>
                </a:moveTo>
                <a:lnTo>
                  <a:pt x="3988573" y="488768"/>
                </a:lnTo>
                <a:lnTo>
                  <a:pt x="3989425" y="488768"/>
                </a:lnTo>
                <a:lnTo>
                  <a:pt x="3988974" y="4889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020924" y="4287504"/>
            <a:ext cx="5038090" cy="489584"/>
          </a:xfrm>
          <a:custGeom>
            <a:avLst/>
            <a:gdLst/>
            <a:ahLst/>
            <a:cxnLst/>
            <a:rect l="l" t="t" r="r" b="b"/>
            <a:pathLst>
              <a:path w="5038090" h="489585">
                <a:moveTo>
                  <a:pt x="0" y="404938"/>
                </a:moveTo>
                <a:lnTo>
                  <a:pt x="0" y="101033"/>
                </a:lnTo>
                <a:lnTo>
                  <a:pt x="227738" y="0"/>
                </a:lnTo>
                <a:lnTo>
                  <a:pt x="645541" y="185063"/>
                </a:lnTo>
                <a:lnTo>
                  <a:pt x="3988173" y="185063"/>
                </a:lnTo>
                <a:lnTo>
                  <a:pt x="5037475" y="185063"/>
                </a:lnTo>
                <a:lnTo>
                  <a:pt x="5037475" y="303904"/>
                </a:lnTo>
                <a:lnTo>
                  <a:pt x="228036" y="303904"/>
                </a:lnTo>
                <a:lnTo>
                  <a:pt x="0" y="404938"/>
                </a:lnTo>
                <a:close/>
              </a:path>
              <a:path w="5038090" h="489585">
                <a:moveTo>
                  <a:pt x="1480969" y="185063"/>
                </a:moveTo>
                <a:lnTo>
                  <a:pt x="645541" y="185063"/>
                </a:lnTo>
                <a:lnTo>
                  <a:pt x="1063326" y="0"/>
                </a:lnTo>
                <a:lnTo>
                  <a:pt x="1480969" y="185063"/>
                </a:lnTo>
                <a:close/>
              </a:path>
              <a:path w="5038090" h="489585">
                <a:moveTo>
                  <a:pt x="2316397" y="185063"/>
                </a:moveTo>
                <a:lnTo>
                  <a:pt x="1480969" y="185063"/>
                </a:lnTo>
                <a:lnTo>
                  <a:pt x="1898694" y="0"/>
                </a:lnTo>
                <a:lnTo>
                  <a:pt x="2316397" y="185063"/>
                </a:lnTo>
                <a:close/>
              </a:path>
              <a:path w="5038090" h="489585">
                <a:moveTo>
                  <a:pt x="3152085" y="185063"/>
                </a:moveTo>
                <a:lnTo>
                  <a:pt x="2316397" y="185063"/>
                </a:lnTo>
                <a:lnTo>
                  <a:pt x="2734342" y="0"/>
                </a:lnTo>
                <a:lnTo>
                  <a:pt x="3152085" y="185063"/>
                </a:lnTo>
                <a:close/>
              </a:path>
              <a:path w="5038090" h="489585">
                <a:moveTo>
                  <a:pt x="3988172" y="185063"/>
                </a:moveTo>
                <a:lnTo>
                  <a:pt x="3152085" y="185063"/>
                </a:lnTo>
                <a:lnTo>
                  <a:pt x="3569830" y="0"/>
                </a:lnTo>
                <a:lnTo>
                  <a:pt x="3944558" y="166056"/>
                </a:lnTo>
                <a:lnTo>
                  <a:pt x="3945012" y="166056"/>
                </a:lnTo>
                <a:lnTo>
                  <a:pt x="3988172" y="185063"/>
                </a:lnTo>
                <a:close/>
              </a:path>
              <a:path w="5038090" h="489585">
                <a:moveTo>
                  <a:pt x="4824261" y="185063"/>
                </a:moveTo>
                <a:lnTo>
                  <a:pt x="3988173" y="185063"/>
                </a:lnTo>
                <a:lnTo>
                  <a:pt x="4405517" y="0"/>
                </a:lnTo>
                <a:lnTo>
                  <a:pt x="4406117" y="199"/>
                </a:lnTo>
                <a:lnTo>
                  <a:pt x="4406968" y="199"/>
                </a:lnTo>
                <a:lnTo>
                  <a:pt x="4824261" y="185063"/>
                </a:lnTo>
                <a:close/>
              </a:path>
              <a:path w="5038090" h="489585">
                <a:moveTo>
                  <a:pt x="4406968" y="199"/>
                </a:moveTo>
                <a:lnTo>
                  <a:pt x="4406117" y="199"/>
                </a:lnTo>
                <a:lnTo>
                  <a:pt x="4406517" y="0"/>
                </a:lnTo>
                <a:lnTo>
                  <a:pt x="4406968" y="199"/>
                </a:lnTo>
                <a:close/>
              </a:path>
              <a:path w="5038090" h="489585">
                <a:moveTo>
                  <a:pt x="5037475" y="185063"/>
                </a:moveTo>
                <a:lnTo>
                  <a:pt x="4824261" y="185063"/>
                </a:lnTo>
                <a:lnTo>
                  <a:pt x="5037475" y="90653"/>
                </a:lnTo>
                <a:lnTo>
                  <a:pt x="5037475" y="185063"/>
                </a:lnTo>
                <a:close/>
              </a:path>
              <a:path w="5038090" h="489585">
                <a:moveTo>
                  <a:pt x="3945012" y="166056"/>
                </a:moveTo>
                <a:lnTo>
                  <a:pt x="3944558" y="166056"/>
                </a:lnTo>
                <a:lnTo>
                  <a:pt x="3944558" y="165856"/>
                </a:lnTo>
                <a:lnTo>
                  <a:pt x="3945012" y="166056"/>
                </a:lnTo>
                <a:close/>
              </a:path>
              <a:path w="5038090" h="489585">
                <a:moveTo>
                  <a:pt x="645841" y="489168"/>
                </a:moveTo>
                <a:lnTo>
                  <a:pt x="228037" y="303904"/>
                </a:lnTo>
                <a:lnTo>
                  <a:pt x="5037475" y="303904"/>
                </a:lnTo>
                <a:lnTo>
                  <a:pt x="1063645" y="303904"/>
                </a:lnTo>
                <a:lnTo>
                  <a:pt x="645841" y="489168"/>
                </a:lnTo>
                <a:close/>
              </a:path>
              <a:path w="5038090" h="489585">
                <a:moveTo>
                  <a:pt x="1481449" y="489168"/>
                </a:moveTo>
                <a:lnTo>
                  <a:pt x="1063645" y="303904"/>
                </a:lnTo>
                <a:lnTo>
                  <a:pt x="1899253" y="303904"/>
                </a:lnTo>
                <a:lnTo>
                  <a:pt x="1481449" y="489168"/>
                </a:lnTo>
                <a:close/>
              </a:path>
              <a:path w="5038090" h="489585">
                <a:moveTo>
                  <a:pt x="2316997" y="489168"/>
                </a:moveTo>
                <a:lnTo>
                  <a:pt x="1899253" y="303904"/>
                </a:lnTo>
                <a:lnTo>
                  <a:pt x="2734741" y="303904"/>
                </a:lnTo>
                <a:lnTo>
                  <a:pt x="2316997" y="489168"/>
                </a:lnTo>
                <a:close/>
              </a:path>
              <a:path w="5038090" h="489585">
                <a:moveTo>
                  <a:pt x="3152485" y="489168"/>
                </a:moveTo>
                <a:lnTo>
                  <a:pt x="2734741" y="303904"/>
                </a:lnTo>
                <a:lnTo>
                  <a:pt x="3570229" y="303904"/>
                </a:lnTo>
                <a:lnTo>
                  <a:pt x="3152485" y="489168"/>
                </a:lnTo>
                <a:close/>
              </a:path>
              <a:path w="5038090" h="489585">
                <a:moveTo>
                  <a:pt x="3987973" y="489168"/>
                </a:moveTo>
                <a:lnTo>
                  <a:pt x="3570229" y="303904"/>
                </a:lnTo>
                <a:lnTo>
                  <a:pt x="5037475" y="303904"/>
                </a:lnTo>
                <a:lnTo>
                  <a:pt x="5037475" y="304104"/>
                </a:lnTo>
                <a:lnTo>
                  <a:pt x="4406317" y="304104"/>
                </a:lnTo>
                <a:lnTo>
                  <a:pt x="3989875" y="488768"/>
                </a:lnTo>
                <a:lnTo>
                  <a:pt x="3988573" y="488768"/>
                </a:lnTo>
                <a:lnTo>
                  <a:pt x="3987973" y="489168"/>
                </a:lnTo>
                <a:close/>
              </a:path>
              <a:path w="5038090" h="489585">
                <a:moveTo>
                  <a:pt x="4824662" y="489168"/>
                </a:moveTo>
                <a:lnTo>
                  <a:pt x="4406317" y="304104"/>
                </a:lnTo>
                <a:lnTo>
                  <a:pt x="5037475" y="304104"/>
                </a:lnTo>
                <a:lnTo>
                  <a:pt x="5037475" y="394788"/>
                </a:lnTo>
                <a:lnTo>
                  <a:pt x="4824662" y="489168"/>
                </a:lnTo>
                <a:close/>
              </a:path>
              <a:path w="5038090" h="489585">
                <a:moveTo>
                  <a:pt x="3988974" y="489168"/>
                </a:moveTo>
                <a:lnTo>
                  <a:pt x="3988573" y="488768"/>
                </a:lnTo>
                <a:lnTo>
                  <a:pt x="3989875" y="488768"/>
                </a:lnTo>
                <a:lnTo>
                  <a:pt x="3988974" y="4891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20924" y="4895313"/>
            <a:ext cx="5038090" cy="489584"/>
          </a:xfrm>
          <a:custGeom>
            <a:avLst/>
            <a:gdLst/>
            <a:ahLst/>
            <a:cxnLst/>
            <a:rect l="l" t="t" r="r" b="b"/>
            <a:pathLst>
              <a:path w="5038090" h="489585">
                <a:moveTo>
                  <a:pt x="0" y="404938"/>
                </a:moveTo>
                <a:lnTo>
                  <a:pt x="0" y="101033"/>
                </a:lnTo>
                <a:lnTo>
                  <a:pt x="227737" y="0"/>
                </a:lnTo>
                <a:lnTo>
                  <a:pt x="645541" y="185063"/>
                </a:lnTo>
                <a:lnTo>
                  <a:pt x="5037475" y="185063"/>
                </a:lnTo>
                <a:lnTo>
                  <a:pt x="5037475" y="303904"/>
                </a:lnTo>
                <a:lnTo>
                  <a:pt x="228037" y="303904"/>
                </a:lnTo>
                <a:lnTo>
                  <a:pt x="0" y="404938"/>
                </a:lnTo>
                <a:close/>
              </a:path>
              <a:path w="5038090" h="489585">
                <a:moveTo>
                  <a:pt x="1480969" y="185063"/>
                </a:moveTo>
                <a:lnTo>
                  <a:pt x="645541" y="185063"/>
                </a:lnTo>
                <a:lnTo>
                  <a:pt x="1063325" y="0"/>
                </a:lnTo>
                <a:lnTo>
                  <a:pt x="1480969" y="185063"/>
                </a:lnTo>
                <a:close/>
              </a:path>
              <a:path w="5038090" h="489585">
                <a:moveTo>
                  <a:pt x="2316397" y="185063"/>
                </a:moveTo>
                <a:lnTo>
                  <a:pt x="1480969" y="185063"/>
                </a:lnTo>
                <a:lnTo>
                  <a:pt x="1898693" y="0"/>
                </a:lnTo>
                <a:lnTo>
                  <a:pt x="2316397" y="185063"/>
                </a:lnTo>
                <a:close/>
              </a:path>
              <a:path w="5038090" h="489585">
                <a:moveTo>
                  <a:pt x="3152085" y="185063"/>
                </a:moveTo>
                <a:lnTo>
                  <a:pt x="2316397" y="185063"/>
                </a:lnTo>
                <a:lnTo>
                  <a:pt x="2734341" y="0"/>
                </a:lnTo>
                <a:lnTo>
                  <a:pt x="3152085" y="185063"/>
                </a:lnTo>
                <a:close/>
              </a:path>
              <a:path w="5038090" h="489585">
                <a:moveTo>
                  <a:pt x="4824261" y="185063"/>
                </a:moveTo>
                <a:lnTo>
                  <a:pt x="3152085" y="185063"/>
                </a:lnTo>
                <a:lnTo>
                  <a:pt x="3569829" y="0"/>
                </a:lnTo>
                <a:lnTo>
                  <a:pt x="3944558" y="166056"/>
                </a:lnTo>
                <a:lnTo>
                  <a:pt x="3945466" y="166056"/>
                </a:lnTo>
                <a:lnTo>
                  <a:pt x="3988173" y="184863"/>
                </a:lnTo>
                <a:lnTo>
                  <a:pt x="4823809" y="184863"/>
                </a:lnTo>
                <a:lnTo>
                  <a:pt x="4824261" y="185063"/>
                </a:lnTo>
                <a:close/>
              </a:path>
              <a:path w="5038090" h="489585">
                <a:moveTo>
                  <a:pt x="4823809" y="184863"/>
                </a:moveTo>
                <a:lnTo>
                  <a:pt x="3988173" y="184863"/>
                </a:lnTo>
                <a:lnTo>
                  <a:pt x="4405517" y="0"/>
                </a:lnTo>
                <a:lnTo>
                  <a:pt x="4406117" y="200"/>
                </a:lnTo>
                <a:lnTo>
                  <a:pt x="4406969" y="200"/>
                </a:lnTo>
                <a:lnTo>
                  <a:pt x="4823809" y="184863"/>
                </a:lnTo>
                <a:close/>
              </a:path>
              <a:path w="5038090" h="489585">
                <a:moveTo>
                  <a:pt x="4406969" y="200"/>
                </a:moveTo>
                <a:lnTo>
                  <a:pt x="4406117" y="200"/>
                </a:lnTo>
                <a:lnTo>
                  <a:pt x="4406517" y="0"/>
                </a:lnTo>
                <a:lnTo>
                  <a:pt x="4406969" y="200"/>
                </a:lnTo>
                <a:close/>
              </a:path>
              <a:path w="5038090" h="489585">
                <a:moveTo>
                  <a:pt x="5037475" y="185063"/>
                </a:moveTo>
                <a:lnTo>
                  <a:pt x="4824261" y="185063"/>
                </a:lnTo>
                <a:lnTo>
                  <a:pt x="5037475" y="90653"/>
                </a:lnTo>
                <a:lnTo>
                  <a:pt x="5037475" y="185063"/>
                </a:lnTo>
                <a:close/>
              </a:path>
              <a:path w="5038090" h="489585">
                <a:moveTo>
                  <a:pt x="3945466" y="166056"/>
                </a:moveTo>
                <a:lnTo>
                  <a:pt x="3944558" y="166056"/>
                </a:lnTo>
                <a:lnTo>
                  <a:pt x="3944558" y="165656"/>
                </a:lnTo>
                <a:lnTo>
                  <a:pt x="3945466" y="166056"/>
                </a:lnTo>
                <a:close/>
              </a:path>
              <a:path w="5038090" h="489585">
                <a:moveTo>
                  <a:pt x="645841" y="488968"/>
                </a:moveTo>
                <a:lnTo>
                  <a:pt x="228037" y="303904"/>
                </a:lnTo>
                <a:lnTo>
                  <a:pt x="1063645" y="303904"/>
                </a:lnTo>
                <a:lnTo>
                  <a:pt x="645841" y="488968"/>
                </a:lnTo>
                <a:close/>
              </a:path>
              <a:path w="5038090" h="489585">
                <a:moveTo>
                  <a:pt x="1481449" y="488968"/>
                </a:moveTo>
                <a:lnTo>
                  <a:pt x="1063645" y="303904"/>
                </a:lnTo>
                <a:lnTo>
                  <a:pt x="1899253" y="303904"/>
                </a:lnTo>
                <a:lnTo>
                  <a:pt x="1481449" y="488968"/>
                </a:lnTo>
                <a:close/>
              </a:path>
              <a:path w="5038090" h="489585">
                <a:moveTo>
                  <a:pt x="2316997" y="488968"/>
                </a:moveTo>
                <a:lnTo>
                  <a:pt x="1899253" y="303904"/>
                </a:lnTo>
                <a:lnTo>
                  <a:pt x="2734741" y="303904"/>
                </a:lnTo>
                <a:lnTo>
                  <a:pt x="2316997" y="488968"/>
                </a:lnTo>
                <a:close/>
              </a:path>
              <a:path w="5038090" h="489585">
                <a:moveTo>
                  <a:pt x="3152485" y="488968"/>
                </a:moveTo>
                <a:lnTo>
                  <a:pt x="2734741" y="303904"/>
                </a:lnTo>
                <a:lnTo>
                  <a:pt x="3570229" y="303904"/>
                </a:lnTo>
                <a:lnTo>
                  <a:pt x="3152485" y="488968"/>
                </a:lnTo>
                <a:close/>
              </a:path>
              <a:path w="5038090" h="489585">
                <a:moveTo>
                  <a:pt x="3987973" y="488968"/>
                </a:moveTo>
                <a:lnTo>
                  <a:pt x="3570229" y="303904"/>
                </a:lnTo>
                <a:lnTo>
                  <a:pt x="5037475" y="303904"/>
                </a:lnTo>
                <a:lnTo>
                  <a:pt x="5037475" y="304105"/>
                </a:lnTo>
                <a:lnTo>
                  <a:pt x="4406317" y="304105"/>
                </a:lnTo>
                <a:lnTo>
                  <a:pt x="3989426" y="488768"/>
                </a:lnTo>
                <a:lnTo>
                  <a:pt x="3988573" y="488768"/>
                </a:lnTo>
                <a:lnTo>
                  <a:pt x="3987973" y="488968"/>
                </a:lnTo>
                <a:close/>
              </a:path>
              <a:path w="5038090" h="489585">
                <a:moveTo>
                  <a:pt x="4824662" y="488968"/>
                </a:moveTo>
                <a:lnTo>
                  <a:pt x="4406317" y="304105"/>
                </a:lnTo>
                <a:lnTo>
                  <a:pt x="5037475" y="304105"/>
                </a:lnTo>
                <a:lnTo>
                  <a:pt x="5037475" y="394690"/>
                </a:lnTo>
                <a:lnTo>
                  <a:pt x="4824662" y="488968"/>
                </a:lnTo>
                <a:close/>
              </a:path>
              <a:path w="5038090" h="489585">
                <a:moveTo>
                  <a:pt x="3988974" y="488968"/>
                </a:moveTo>
                <a:lnTo>
                  <a:pt x="3988573" y="488768"/>
                </a:lnTo>
                <a:lnTo>
                  <a:pt x="3989426" y="488768"/>
                </a:lnTo>
                <a:lnTo>
                  <a:pt x="3988974" y="4889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020924" y="5503124"/>
            <a:ext cx="5038090" cy="489584"/>
          </a:xfrm>
          <a:custGeom>
            <a:avLst/>
            <a:gdLst/>
            <a:ahLst/>
            <a:cxnLst/>
            <a:rect l="l" t="t" r="r" b="b"/>
            <a:pathLst>
              <a:path w="5038090" h="489585">
                <a:moveTo>
                  <a:pt x="0" y="404939"/>
                </a:moveTo>
                <a:lnTo>
                  <a:pt x="0" y="100834"/>
                </a:lnTo>
                <a:lnTo>
                  <a:pt x="227737" y="0"/>
                </a:lnTo>
                <a:lnTo>
                  <a:pt x="645541" y="185063"/>
                </a:lnTo>
                <a:lnTo>
                  <a:pt x="5037475" y="185063"/>
                </a:lnTo>
                <a:lnTo>
                  <a:pt x="5037475" y="303905"/>
                </a:lnTo>
                <a:lnTo>
                  <a:pt x="228037" y="303905"/>
                </a:lnTo>
                <a:lnTo>
                  <a:pt x="0" y="404939"/>
                </a:lnTo>
                <a:close/>
              </a:path>
              <a:path w="5038090" h="489585">
                <a:moveTo>
                  <a:pt x="1480969" y="185063"/>
                </a:moveTo>
                <a:lnTo>
                  <a:pt x="645541" y="185063"/>
                </a:lnTo>
                <a:lnTo>
                  <a:pt x="1063325" y="0"/>
                </a:lnTo>
                <a:lnTo>
                  <a:pt x="1480969" y="185063"/>
                </a:lnTo>
                <a:close/>
              </a:path>
              <a:path w="5038090" h="489585">
                <a:moveTo>
                  <a:pt x="2316397" y="185063"/>
                </a:moveTo>
                <a:lnTo>
                  <a:pt x="1480969" y="185063"/>
                </a:lnTo>
                <a:lnTo>
                  <a:pt x="1898693" y="0"/>
                </a:lnTo>
                <a:lnTo>
                  <a:pt x="2316397" y="185063"/>
                </a:lnTo>
                <a:close/>
              </a:path>
              <a:path w="5038090" h="489585">
                <a:moveTo>
                  <a:pt x="3152085" y="185063"/>
                </a:moveTo>
                <a:lnTo>
                  <a:pt x="2316397" y="185063"/>
                </a:lnTo>
                <a:lnTo>
                  <a:pt x="2734341" y="0"/>
                </a:lnTo>
                <a:lnTo>
                  <a:pt x="3152085" y="185063"/>
                </a:lnTo>
                <a:close/>
              </a:path>
              <a:path w="5038090" h="489585">
                <a:moveTo>
                  <a:pt x="4824261" y="185063"/>
                </a:moveTo>
                <a:lnTo>
                  <a:pt x="3152085" y="185063"/>
                </a:lnTo>
                <a:lnTo>
                  <a:pt x="3569829" y="0"/>
                </a:lnTo>
                <a:lnTo>
                  <a:pt x="3944558" y="166057"/>
                </a:lnTo>
                <a:lnTo>
                  <a:pt x="3945466" y="166057"/>
                </a:lnTo>
                <a:lnTo>
                  <a:pt x="3988173" y="184863"/>
                </a:lnTo>
                <a:lnTo>
                  <a:pt x="4823809" y="184863"/>
                </a:lnTo>
                <a:lnTo>
                  <a:pt x="4824261" y="185063"/>
                </a:lnTo>
                <a:close/>
              </a:path>
              <a:path w="5038090" h="489585">
                <a:moveTo>
                  <a:pt x="4823809" y="184863"/>
                </a:moveTo>
                <a:lnTo>
                  <a:pt x="3988173" y="184863"/>
                </a:lnTo>
                <a:lnTo>
                  <a:pt x="4405517" y="0"/>
                </a:lnTo>
                <a:lnTo>
                  <a:pt x="4406117" y="200"/>
                </a:lnTo>
                <a:lnTo>
                  <a:pt x="4406969" y="200"/>
                </a:lnTo>
                <a:lnTo>
                  <a:pt x="4823809" y="184863"/>
                </a:lnTo>
                <a:close/>
              </a:path>
              <a:path w="5038090" h="489585">
                <a:moveTo>
                  <a:pt x="4406969" y="200"/>
                </a:moveTo>
                <a:lnTo>
                  <a:pt x="4406117" y="200"/>
                </a:lnTo>
                <a:lnTo>
                  <a:pt x="4406517" y="0"/>
                </a:lnTo>
                <a:lnTo>
                  <a:pt x="4406969" y="200"/>
                </a:lnTo>
                <a:close/>
              </a:path>
              <a:path w="5038090" h="489585">
                <a:moveTo>
                  <a:pt x="5037475" y="185063"/>
                </a:moveTo>
                <a:lnTo>
                  <a:pt x="4824261" y="185063"/>
                </a:lnTo>
                <a:lnTo>
                  <a:pt x="5037475" y="90653"/>
                </a:lnTo>
                <a:lnTo>
                  <a:pt x="5037475" y="185063"/>
                </a:lnTo>
                <a:close/>
              </a:path>
              <a:path w="5038090" h="489585">
                <a:moveTo>
                  <a:pt x="3945466" y="166057"/>
                </a:moveTo>
                <a:lnTo>
                  <a:pt x="3944558" y="166057"/>
                </a:lnTo>
                <a:lnTo>
                  <a:pt x="3944558" y="165657"/>
                </a:lnTo>
                <a:lnTo>
                  <a:pt x="3945466" y="166057"/>
                </a:lnTo>
                <a:close/>
              </a:path>
              <a:path w="5038090" h="489585">
                <a:moveTo>
                  <a:pt x="645841" y="488969"/>
                </a:moveTo>
                <a:lnTo>
                  <a:pt x="228037" y="303905"/>
                </a:lnTo>
                <a:lnTo>
                  <a:pt x="1063645" y="303905"/>
                </a:lnTo>
                <a:lnTo>
                  <a:pt x="645841" y="488969"/>
                </a:lnTo>
                <a:close/>
              </a:path>
              <a:path w="5038090" h="489585">
                <a:moveTo>
                  <a:pt x="1481449" y="488969"/>
                </a:moveTo>
                <a:lnTo>
                  <a:pt x="1063645" y="303905"/>
                </a:lnTo>
                <a:lnTo>
                  <a:pt x="1899253" y="303905"/>
                </a:lnTo>
                <a:lnTo>
                  <a:pt x="1481449" y="488969"/>
                </a:lnTo>
                <a:close/>
              </a:path>
              <a:path w="5038090" h="489585">
                <a:moveTo>
                  <a:pt x="2316997" y="488969"/>
                </a:moveTo>
                <a:lnTo>
                  <a:pt x="1899253" y="303905"/>
                </a:lnTo>
                <a:lnTo>
                  <a:pt x="2734741" y="303905"/>
                </a:lnTo>
                <a:lnTo>
                  <a:pt x="2316997" y="488969"/>
                </a:lnTo>
                <a:close/>
              </a:path>
              <a:path w="5038090" h="489585">
                <a:moveTo>
                  <a:pt x="3152485" y="488969"/>
                </a:moveTo>
                <a:lnTo>
                  <a:pt x="2734741" y="303905"/>
                </a:lnTo>
                <a:lnTo>
                  <a:pt x="3570229" y="303905"/>
                </a:lnTo>
                <a:lnTo>
                  <a:pt x="3152485" y="488969"/>
                </a:lnTo>
                <a:close/>
              </a:path>
              <a:path w="5038090" h="489585">
                <a:moveTo>
                  <a:pt x="3987973" y="488969"/>
                </a:moveTo>
                <a:lnTo>
                  <a:pt x="3570229" y="303905"/>
                </a:lnTo>
                <a:lnTo>
                  <a:pt x="5037475" y="303905"/>
                </a:lnTo>
                <a:lnTo>
                  <a:pt x="5037475" y="304105"/>
                </a:lnTo>
                <a:lnTo>
                  <a:pt x="4406317" y="304105"/>
                </a:lnTo>
                <a:lnTo>
                  <a:pt x="3989426" y="488768"/>
                </a:lnTo>
                <a:lnTo>
                  <a:pt x="3988573" y="488768"/>
                </a:lnTo>
                <a:lnTo>
                  <a:pt x="3987973" y="488969"/>
                </a:lnTo>
                <a:close/>
              </a:path>
              <a:path w="5038090" h="489585">
                <a:moveTo>
                  <a:pt x="4824662" y="488969"/>
                </a:moveTo>
                <a:lnTo>
                  <a:pt x="4406317" y="304105"/>
                </a:lnTo>
                <a:lnTo>
                  <a:pt x="5037475" y="304105"/>
                </a:lnTo>
                <a:lnTo>
                  <a:pt x="5037475" y="394691"/>
                </a:lnTo>
                <a:lnTo>
                  <a:pt x="4824662" y="488969"/>
                </a:lnTo>
                <a:close/>
              </a:path>
              <a:path w="5038090" h="489585">
                <a:moveTo>
                  <a:pt x="3988974" y="488969"/>
                </a:moveTo>
                <a:lnTo>
                  <a:pt x="3988573" y="488768"/>
                </a:lnTo>
                <a:lnTo>
                  <a:pt x="3989426" y="488768"/>
                </a:lnTo>
                <a:lnTo>
                  <a:pt x="3988974" y="4889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020924" y="6110733"/>
            <a:ext cx="5038090" cy="489584"/>
          </a:xfrm>
          <a:custGeom>
            <a:avLst/>
            <a:gdLst/>
            <a:ahLst/>
            <a:cxnLst/>
            <a:rect l="l" t="t" r="r" b="b"/>
            <a:pathLst>
              <a:path w="5038090" h="489584">
                <a:moveTo>
                  <a:pt x="4823810" y="185063"/>
                </a:moveTo>
                <a:lnTo>
                  <a:pt x="3988173" y="185063"/>
                </a:lnTo>
                <a:lnTo>
                  <a:pt x="4405518" y="0"/>
                </a:lnTo>
                <a:lnTo>
                  <a:pt x="4406117" y="399"/>
                </a:lnTo>
                <a:lnTo>
                  <a:pt x="4407419" y="399"/>
                </a:lnTo>
                <a:lnTo>
                  <a:pt x="4823810" y="185063"/>
                </a:lnTo>
                <a:close/>
              </a:path>
              <a:path w="5038090" h="489584">
                <a:moveTo>
                  <a:pt x="4407419" y="399"/>
                </a:moveTo>
                <a:lnTo>
                  <a:pt x="4406117" y="399"/>
                </a:lnTo>
                <a:lnTo>
                  <a:pt x="4406519" y="0"/>
                </a:lnTo>
                <a:lnTo>
                  <a:pt x="4407419" y="399"/>
                </a:lnTo>
                <a:close/>
              </a:path>
              <a:path w="5038090" h="489584">
                <a:moveTo>
                  <a:pt x="0" y="405139"/>
                </a:moveTo>
                <a:lnTo>
                  <a:pt x="0" y="101033"/>
                </a:lnTo>
                <a:lnTo>
                  <a:pt x="227737" y="0"/>
                </a:lnTo>
                <a:lnTo>
                  <a:pt x="645541" y="185264"/>
                </a:lnTo>
                <a:lnTo>
                  <a:pt x="5037475" y="185264"/>
                </a:lnTo>
                <a:lnTo>
                  <a:pt x="5037475" y="303904"/>
                </a:lnTo>
                <a:lnTo>
                  <a:pt x="228037" y="303904"/>
                </a:lnTo>
                <a:lnTo>
                  <a:pt x="0" y="405139"/>
                </a:lnTo>
                <a:close/>
              </a:path>
              <a:path w="5038090" h="489584">
                <a:moveTo>
                  <a:pt x="1480969" y="185264"/>
                </a:moveTo>
                <a:lnTo>
                  <a:pt x="645541" y="185264"/>
                </a:lnTo>
                <a:lnTo>
                  <a:pt x="1063325" y="0"/>
                </a:lnTo>
                <a:lnTo>
                  <a:pt x="1480969" y="185264"/>
                </a:lnTo>
                <a:close/>
              </a:path>
              <a:path w="5038090" h="489584">
                <a:moveTo>
                  <a:pt x="2316397" y="185264"/>
                </a:moveTo>
                <a:lnTo>
                  <a:pt x="1480969" y="185264"/>
                </a:lnTo>
                <a:lnTo>
                  <a:pt x="1898693" y="0"/>
                </a:lnTo>
                <a:lnTo>
                  <a:pt x="2316397" y="185264"/>
                </a:lnTo>
                <a:close/>
              </a:path>
              <a:path w="5038090" h="489584">
                <a:moveTo>
                  <a:pt x="3152085" y="185264"/>
                </a:moveTo>
                <a:lnTo>
                  <a:pt x="2316397" y="185264"/>
                </a:lnTo>
                <a:lnTo>
                  <a:pt x="2734341" y="0"/>
                </a:lnTo>
                <a:lnTo>
                  <a:pt x="3152085" y="185264"/>
                </a:lnTo>
                <a:close/>
              </a:path>
              <a:path w="5038090" h="489584">
                <a:moveTo>
                  <a:pt x="5037475" y="185264"/>
                </a:moveTo>
                <a:lnTo>
                  <a:pt x="3152085" y="185264"/>
                </a:lnTo>
                <a:lnTo>
                  <a:pt x="3569829" y="0"/>
                </a:lnTo>
                <a:lnTo>
                  <a:pt x="3944558" y="166056"/>
                </a:lnTo>
                <a:lnTo>
                  <a:pt x="3945013" y="166056"/>
                </a:lnTo>
                <a:lnTo>
                  <a:pt x="3988173" y="185063"/>
                </a:lnTo>
                <a:lnTo>
                  <a:pt x="4823810" y="185063"/>
                </a:lnTo>
                <a:lnTo>
                  <a:pt x="4824261" y="185263"/>
                </a:lnTo>
                <a:lnTo>
                  <a:pt x="5037475" y="185263"/>
                </a:lnTo>
                <a:close/>
              </a:path>
              <a:path w="5038090" h="489584">
                <a:moveTo>
                  <a:pt x="5037475" y="185263"/>
                </a:moveTo>
                <a:lnTo>
                  <a:pt x="4824261" y="185263"/>
                </a:lnTo>
                <a:lnTo>
                  <a:pt x="5037475" y="90751"/>
                </a:lnTo>
                <a:lnTo>
                  <a:pt x="5037475" y="185263"/>
                </a:lnTo>
                <a:close/>
              </a:path>
              <a:path w="5038090" h="489584">
                <a:moveTo>
                  <a:pt x="3945013" y="166056"/>
                </a:moveTo>
                <a:lnTo>
                  <a:pt x="3944558" y="166056"/>
                </a:lnTo>
                <a:lnTo>
                  <a:pt x="3944558" y="165856"/>
                </a:lnTo>
                <a:lnTo>
                  <a:pt x="3945013" y="166056"/>
                </a:lnTo>
                <a:close/>
              </a:path>
              <a:path w="5038090" h="489584">
                <a:moveTo>
                  <a:pt x="645841" y="489168"/>
                </a:moveTo>
                <a:lnTo>
                  <a:pt x="228037" y="303904"/>
                </a:lnTo>
                <a:lnTo>
                  <a:pt x="1063645" y="303904"/>
                </a:lnTo>
                <a:lnTo>
                  <a:pt x="645841" y="489168"/>
                </a:lnTo>
                <a:close/>
              </a:path>
              <a:path w="5038090" h="489584">
                <a:moveTo>
                  <a:pt x="1481449" y="489168"/>
                </a:moveTo>
                <a:lnTo>
                  <a:pt x="1063645" y="303904"/>
                </a:lnTo>
                <a:lnTo>
                  <a:pt x="1899253" y="303904"/>
                </a:lnTo>
                <a:lnTo>
                  <a:pt x="1481449" y="489168"/>
                </a:lnTo>
                <a:close/>
              </a:path>
              <a:path w="5038090" h="489584">
                <a:moveTo>
                  <a:pt x="2316997" y="489168"/>
                </a:moveTo>
                <a:lnTo>
                  <a:pt x="1899253" y="303904"/>
                </a:lnTo>
                <a:lnTo>
                  <a:pt x="2734741" y="303904"/>
                </a:lnTo>
                <a:lnTo>
                  <a:pt x="2316997" y="489168"/>
                </a:lnTo>
                <a:close/>
              </a:path>
              <a:path w="5038090" h="489584">
                <a:moveTo>
                  <a:pt x="3152485" y="489168"/>
                </a:moveTo>
                <a:lnTo>
                  <a:pt x="2734741" y="303904"/>
                </a:lnTo>
                <a:lnTo>
                  <a:pt x="3570229" y="303904"/>
                </a:lnTo>
                <a:lnTo>
                  <a:pt x="3152485" y="489168"/>
                </a:lnTo>
                <a:close/>
              </a:path>
              <a:path w="5038090" h="489584">
                <a:moveTo>
                  <a:pt x="3987973" y="489168"/>
                </a:moveTo>
                <a:lnTo>
                  <a:pt x="3570229" y="303904"/>
                </a:lnTo>
                <a:lnTo>
                  <a:pt x="5037475" y="303904"/>
                </a:lnTo>
                <a:lnTo>
                  <a:pt x="5037475" y="304305"/>
                </a:lnTo>
                <a:lnTo>
                  <a:pt x="4406317" y="304305"/>
                </a:lnTo>
                <a:lnTo>
                  <a:pt x="3989426" y="488968"/>
                </a:lnTo>
                <a:lnTo>
                  <a:pt x="3988573" y="488968"/>
                </a:lnTo>
                <a:lnTo>
                  <a:pt x="3987973" y="489168"/>
                </a:lnTo>
                <a:close/>
              </a:path>
              <a:path w="5038090" h="489584">
                <a:moveTo>
                  <a:pt x="4824662" y="489168"/>
                </a:moveTo>
                <a:lnTo>
                  <a:pt x="4406317" y="304305"/>
                </a:lnTo>
                <a:lnTo>
                  <a:pt x="5037475" y="304305"/>
                </a:lnTo>
                <a:lnTo>
                  <a:pt x="5037475" y="394789"/>
                </a:lnTo>
                <a:lnTo>
                  <a:pt x="4824662" y="489168"/>
                </a:lnTo>
                <a:close/>
              </a:path>
              <a:path w="5038090" h="489584">
                <a:moveTo>
                  <a:pt x="3988974" y="489168"/>
                </a:moveTo>
                <a:lnTo>
                  <a:pt x="3988573" y="488968"/>
                </a:lnTo>
                <a:lnTo>
                  <a:pt x="3989426" y="488968"/>
                </a:lnTo>
                <a:lnTo>
                  <a:pt x="3988974" y="4891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20924" y="6718542"/>
            <a:ext cx="5038090" cy="489584"/>
          </a:xfrm>
          <a:custGeom>
            <a:avLst/>
            <a:gdLst/>
            <a:ahLst/>
            <a:cxnLst/>
            <a:rect l="l" t="t" r="r" b="b"/>
            <a:pathLst>
              <a:path w="5038090" h="489584">
                <a:moveTo>
                  <a:pt x="0" y="404938"/>
                </a:moveTo>
                <a:lnTo>
                  <a:pt x="0" y="101034"/>
                </a:lnTo>
                <a:lnTo>
                  <a:pt x="227737" y="0"/>
                </a:lnTo>
                <a:lnTo>
                  <a:pt x="645541" y="185264"/>
                </a:lnTo>
                <a:lnTo>
                  <a:pt x="5037475" y="185264"/>
                </a:lnTo>
                <a:lnTo>
                  <a:pt x="5037475" y="303904"/>
                </a:lnTo>
                <a:lnTo>
                  <a:pt x="228037" y="303904"/>
                </a:lnTo>
                <a:lnTo>
                  <a:pt x="0" y="404938"/>
                </a:lnTo>
                <a:close/>
              </a:path>
              <a:path w="5038090" h="489584">
                <a:moveTo>
                  <a:pt x="1480969" y="185264"/>
                </a:moveTo>
                <a:lnTo>
                  <a:pt x="645541" y="185264"/>
                </a:lnTo>
                <a:lnTo>
                  <a:pt x="1063325" y="0"/>
                </a:lnTo>
                <a:lnTo>
                  <a:pt x="1480969" y="185264"/>
                </a:lnTo>
                <a:close/>
              </a:path>
              <a:path w="5038090" h="489584">
                <a:moveTo>
                  <a:pt x="2316397" y="185264"/>
                </a:moveTo>
                <a:lnTo>
                  <a:pt x="1480969" y="185264"/>
                </a:lnTo>
                <a:lnTo>
                  <a:pt x="1898693" y="0"/>
                </a:lnTo>
                <a:lnTo>
                  <a:pt x="2316397" y="185264"/>
                </a:lnTo>
                <a:close/>
              </a:path>
              <a:path w="5038090" h="489584">
                <a:moveTo>
                  <a:pt x="3152085" y="185264"/>
                </a:moveTo>
                <a:lnTo>
                  <a:pt x="2316397" y="185264"/>
                </a:lnTo>
                <a:lnTo>
                  <a:pt x="2734341" y="0"/>
                </a:lnTo>
                <a:lnTo>
                  <a:pt x="3152085" y="185264"/>
                </a:lnTo>
                <a:close/>
              </a:path>
              <a:path w="5038090" h="489584">
                <a:moveTo>
                  <a:pt x="4824261" y="185264"/>
                </a:moveTo>
                <a:lnTo>
                  <a:pt x="3152085" y="185264"/>
                </a:lnTo>
                <a:lnTo>
                  <a:pt x="3569829" y="0"/>
                </a:lnTo>
                <a:lnTo>
                  <a:pt x="3944558" y="166057"/>
                </a:lnTo>
                <a:lnTo>
                  <a:pt x="3945018" y="166057"/>
                </a:lnTo>
                <a:lnTo>
                  <a:pt x="3988173" y="184863"/>
                </a:lnTo>
                <a:lnTo>
                  <a:pt x="4823358" y="184863"/>
                </a:lnTo>
                <a:lnTo>
                  <a:pt x="4824261" y="185264"/>
                </a:lnTo>
                <a:close/>
              </a:path>
              <a:path w="5038090" h="489584">
                <a:moveTo>
                  <a:pt x="4823358" y="184863"/>
                </a:moveTo>
                <a:lnTo>
                  <a:pt x="3988173" y="184863"/>
                </a:lnTo>
                <a:lnTo>
                  <a:pt x="4405517" y="0"/>
                </a:lnTo>
                <a:lnTo>
                  <a:pt x="4406117" y="200"/>
                </a:lnTo>
                <a:lnTo>
                  <a:pt x="4406969" y="200"/>
                </a:lnTo>
                <a:lnTo>
                  <a:pt x="4823358" y="184863"/>
                </a:lnTo>
                <a:close/>
              </a:path>
              <a:path w="5038090" h="489584">
                <a:moveTo>
                  <a:pt x="4406969" y="200"/>
                </a:moveTo>
                <a:lnTo>
                  <a:pt x="4406117" y="200"/>
                </a:lnTo>
                <a:lnTo>
                  <a:pt x="4406517" y="0"/>
                </a:lnTo>
                <a:lnTo>
                  <a:pt x="4406969" y="200"/>
                </a:lnTo>
                <a:close/>
              </a:path>
              <a:path w="5038090" h="489584">
                <a:moveTo>
                  <a:pt x="5037475" y="185264"/>
                </a:moveTo>
                <a:lnTo>
                  <a:pt x="4824261" y="185264"/>
                </a:lnTo>
                <a:lnTo>
                  <a:pt x="5037475" y="90752"/>
                </a:lnTo>
                <a:lnTo>
                  <a:pt x="5037475" y="185264"/>
                </a:lnTo>
                <a:close/>
              </a:path>
              <a:path w="5038090" h="489584">
                <a:moveTo>
                  <a:pt x="3945018" y="166057"/>
                </a:moveTo>
                <a:lnTo>
                  <a:pt x="3944558" y="166057"/>
                </a:lnTo>
                <a:lnTo>
                  <a:pt x="3944558" y="165856"/>
                </a:lnTo>
                <a:lnTo>
                  <a:pt x="3945018" y="166057"/>
                </a:lnTo>
                <a:close/>
              </a:path>
              <a:path w="5038090" h="489584">
                <a:moveTo>
                  <a:pt x="645841" y="489168"/>
                </a:moveTo>
                <a:lnTo>
                  <a:pt x="228037" y="303904"/>
                </a:lnTo>
                <a:lnTo>
                  <a:pt x="1063645" y="303904"/>
                </a:lnTo>
                <a:lnTo>
                  <a:pt x="645841" y="489168"/>
                </a:lnTo>
                <a:close/>
              </a:path>
              <a:path w="5038090" h="489584">
                <a:moveTo>
                  <a:pt x="1481449" y="489168"/>
                </a:moveTo>
                <a:lnTo>
                  <a:pt x="1063645" y="303904"/>
                </a:lnTo>
                <a:lnTo>
                  <a:pt x="1899253" y="303904"/>
                </a:lnTo>
                <a:lnTo>
                  <a:pt x="1481449" y="489168"/>
                </a:lnTo>
                <a:close/>
              </a:path>
              <a:path w="5038090" h="489584">
                <a:moveTo>
                  <a:pt x="2316997" y="489168"/>
                </a:moveTo>
                <a:lnTo>
                  <a:pt x="1899253" y="303904"/>
                </a:lnTo>
                <a:lnTo>
                  <a:pt x="2734741" y="303904"/>
                </a:lnTo>
                <a:lnTo>
                  <a:pt x="2316997" y="489168"/>
                </a:lnTo>
                <a:close/>
              </a:path>
              <a:path w="5038090" h="489584">
                <a:moveTo>
                  <a:pt x="3152485" y="489168"/>
                </a:moveTo>
                <a:lnTo>
                  <a:pt x="2734741" y="303904"/>
                </a:lnTo>
                <a:lnTo>
                  <a:pt x="3570229" y="303904"/>
                </a:lnTo>
                <a:lnTo>
                  <a:pt x="3152485" y="489168"/>
                </a:lnTo>
                <a:close/>
              </a:path>
              <a:path w="5038090" h="489584">
                <a:moveTo>
                  <a:pt x="3987973" y="489168"/>
                </a:moveTo>
                <a:lnTo>
                  <a:pt x="3570229" y="303904"/>
                </a:lnTo>
                <a:lnTo>
                  <a:pt x="5037475" y="303904"/>
                </a:lnTo>
                <a:lnTo>
                  <a:pt x="5037475" y="304305"/>
                </a:lnTo>
                <a:lnTo>
                  <a:pt x="4406317" y="304305"/>
                </a:lnTo>
                <a:lnTo>
                  <a:pt x="3989426" y="488968"/>
                </a:lnTo>
                <a:lnTo>
                  <a:pt x="3988573" y="488968"/>
                </a:lnTo>
                <a:lnTo>
                  <a:pt x="3987973" y="489168"/>
                </a:lnTo>
                <a:close/>
              </a:path>
              <a:path w="5038090" h="489584">
                <a:moveTo>
                  <a:pt x="4824662" y="489169"/>
                </a:moveTo>
                <a:lnTo>
                  <a:pt x="4406317" y="304305"/>
                </a:lnTo>
                <a:lnTo>
                  <a:pt x="5037475" y="304305"/>
                </a:lnTo>
                <a:lnTo>
                  <a:pt x="5037475" y="394789"/>
                </a:lnTo>
                <a:lnTo>
                  <a:pt x="4824662" y="489169"/>
                </a:lnTo>
                <a:close/>
              </a:path>
              <a:path w="5038090" h="489584">
                <a:moveTo>
                  <a:pt x="3988974" y="489168"/>
                </a:moveTo>
                <a:lnTo>
                  <a:pt x="3988573" y="488968"/>
                </a:lnTo>
                <a:lnTo>
                  <a:pt x="3989426" y="488968"/>
                </a:lnTo>
                <a:lnTo>
                  <a:pt x="3988974" y="4891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020924" y="7326352"/>
            <a:ext cx="5038090" cy="446405"/>
          </a:xfrm>
          <a:custGeom>
            <a:avLst/>
            <a:gdLst/>
            <a:ahLst/>
            <a:cxnLst/>
            <a:rect l="l" t="t" r="r" b="b"/>
            <a:pathLst>
              <a:path w="5038090" h="446404">
                <a:moveTo>
                  <a:pt x="0" y="404939"/>
                </a:moveTo>
                <a:lnTo>
                  <a:pt x="0" y="100834"/>
                </a:lnTo>
                <a:lnTo>
                  <a:pt x="227737" y="0"/>
                </a:lnTo>
                <a:lnTo>
                  <a:pt x="645541" y="185263"/>
                </a:lnTo>
                <a:lnTo>
                  <a:pt x="5037475" y="185263"/>
                </a:lnTo>
                <a:lnTo>
                  <a:pt x="5037475" y="303905"/>
                </a:lnTo>
                <a:lnTo>
                  <a:pt x="228037" y="303905"/>
                </a:lnTo>
                <a:lnTo>
                  <a:pt x="0" y="404939"/>
                </a:lnTo>
                <a:close/>
              </a:path>
              <a:path w="5038090" h="446404">
                <a:moveTo>
                  <a:pt x="1480969" y="185263"/>
                </a:moveTo>
                <a:lnTo>
                  <a:pt x="645541" y="185263"/>
                </a:lnTo>
                <a:lnTo>
                  <a:pt x="1063325" y="0"/>
                </a:lnTo>
                <a:lnTo>
                  <a:pt x="1480969" y="185263"/>
                </a:lnTo>
                <a:close/>
              </a:path>
              <a:path w="5038090" h="446404">
                <a:moveTo>
                  <a:pt x="2316397" y="185263"/>
                </a:moveTo>
                <a:lnTo>
                  <a:pt x="1480969" y="185263"/>
                </a:lnTo>
                <a:lnTo>
                  <a:pt x="1898693" y="0"/>
                </a:lnTo>
                <a:lnTo>
                  <a:pt x="2316397" y="185263"/>
                </a:lnTo>
                <a:close/>
              </a:path>
              <a:path w="5038090" h="446404">
                <a:moveTo>
                  <a:pt x="3152085" y="185263"/>
                </a:moveTo>
                <a:lnTo>
                  <a:pt x="2316397" y="185263"/>
                </a:lnTo>
                <a:lnTo>
                  <a:pt x="2734341" y="0"/>
                </a:lnTo>
                <a:lnTo>
                  <a:pt x="3152085" y="185263"/>
                </a:lnTo>
                <a:close/>
              </a:path>
              <a:path w="5038090" h="446404">
                <a:moveTo>
                  <a:pt x="4824261" y="185263"/>
                </a:moveTo>
                <a:lnTo>
                  <a:pt x="3152085" y="185263"/>
                </a:lnTo>
                <a:lnTo>
                  <a:pt x="3569829" y="0"/>
                </a:lnTo>
                <a:lnTo>
                  <a:pt x="3944558" y="166056"/>
                </a:lnTo>
                <a:lnTo>
                  <a:pt x="3945018" y="166056"/>
                </a:lnTo>
                <a:lnTo>
                  <a:pt x="3988173" y="184863"/>
                </a:lnTo>
                <a:lnTo>
                  <a:pt x="4823359" y="184863"/>
                </a:lnTo>
                <a:lnTo>
                  <a:pt x="4824261" y="185263"/>
                </a:lnTo>
                <a:close/>
              </a:path>
              <a:path w="5038090" h="446404">
                <a:moveTo>
                  <a:pt x="4823359" y="184863"/>
                </a:moveTo>
                <a:lnTo>
                  <a:pt x="3988173" y="184863"/>
                </a:lnTo>
                <a:lnTo>
                  <a:pt x="4405517" y="0"/>
                </a:lnTo>
                <a:lnTo>
                  <a:pt x="4406117" y="200"/>
                </a:lnTo>
                <a:lnTo>
                  <a:pt x="4406968" y="200"/>
                </a:lnTo>
                <a:lnTo>
                  <a:pt x="4823359" y="184863"/>
                </a:lnTo>
                <a:close/>
              </a:path>
              <a:path w="5038090" h="446404">
                <a:moveTo>
                  <a:pt x="4406968" y="200"/>
                </a:moveTo>
                <a:lnTo>
                  <a:pt x="4406117" y="200"/>
                </a:lnTo>
                <a:lnTo>
                  <a:pt x="4406517" y="0"/>
                </a:lnTo>
                <a:lnTo>
                  <a:pt x="4406968" y="200"/>
                </a:lnTo>
                <a:close/>
              </a:path>
              <a:path w="5038090" h="446404">
                <a:moveTo>
                  <a:pt x="5037475" y="185263"/>
                </a:moveTo>
                <a:lnTo>
                  <a:pt x="4824261" y="185263"/>
                </a:lnTo>
                <a:lnTo>
                  <a:pt x="5037475" y="90751"/>
                </a:lnTo>
                <a:lnTo>
                  <a:pt x="5037475" y="185263"/>
                </a:lnTo>
                <a:close/>
              </a:path>
              <a:path w="5038090" h="446404">
                <a:moveTo>
                  <a:pt x="3945018" y="166056"/>
                </a:moveTo>
                <a:lnTo>
                  <a:pt x="3944558" y="166056"/>
                </a:lnTo>
                <a:lnTo>
                  <a:pt x="3944558" y="165856"/>
                </a:lnTo>
                <a:lnTo>
                  <a:pt x="3945018" y="166056"/>
                </a:lnTo>
                <a:close/>
              </a:path>
              <a:path w="5038090" h="446404">
                <a:moveTo>
                  <a:pt x="742742" y="446047"/>
                </a:moveTo>
                <a:lnTo>
                  <a:pt x="548941" y="446047"/>
                </a:lnTo>
                <a:lnTo>
                  <a:pt x="228037" y="303905"/>
                </a:lnTo>
                <a:lnTo>
                  <a:pt x="1063645" y="303905"/>
                </a:lnTo>
                <a:lnTo>
                  <a:pt x="742742" y="446047"/>
                </a:lnTo>
                <a:close/>
              </a:path>
              <a:path w="5038090" h="446404">
                <a:moveTo>
                  <a:pt x="1578349" y="446047"/>
                </a:moveTo>
                <a:lnTo>
                  <a:pt x="1384549" y="446047"/>
                </a:lnTo>
                <a:lnTo>
                  <a:pt x="1063645" y="303905"/>
                </a:lnTo>
                <a:lnTo>
                  <a:pt x="1899253" y="303905"/>
                </a:lnTo>
                <a:lnTo>
                  <a:pt x="1578349" y="446047"/>
                </a:lnTo>
                <a:close/>
              </a:path>
              <a:path w="5038090" h="446404">
                <a:moveTo>
                  <a:pt x="2413883" y="446047"/>
                </a:moveTo>
                <a:lnTo>
                  <a:pt x="2220110" y="446047"/>
                </a:lnTo>
                <a:lnTo>
                  <a:pt x="1899253" y="303905"/>
                </a:lnTo>
                <a:lnTo>
                  <a:pt x="2734741" y="303905"/>
                </a:lnTo>
                <a:lnTo>
                  <a:pt x="2413883" y="446047"/>
                </a:lnTo>
                <a:close/>
              </a:path>
              <a:path w="5038090" h="446404">
                <a:moveTo>
                  <a:pt x="3249371" y="446047"/>
                </a:moveTo>
                <a:lnTo>
                  <a:pt x="3055598" y="446047"/>
                </a:lnTo>
                <a:lnTo>
                  <a:pt x="2734741" y="303905"/>
                </a:lnTo>
                <a:lnTo>
                  <a:pt x="3570229" y="303905"/>
                </a:lnTo>
                <a:lnTo>
                  <a:pt x="3249371" y="446047"/>
                </a:lnTo>
                <a:close/>
              </a:path>
              <a:path w="5038090" h="446404">
                <a:moveTo>
                  <a:pt x="4085872" y="446047"/>
                </a:moveTo>
                <a:lnTo>
                  <a:pt x="3891087" y="446047"/>
                </a:lnTo>
                <a:lnTo>
                  <a:pt x="3570229" y="303905"/>
                </a:lnTo>
                <a:lnTo>
                  <a:pt x="5037475" y="303905"/>
                </a:lnTo>
                <a:lnTo>
                  <a:pt x="5037475" y="304105"/>
                </a:lnTo>
                <a:lnTo>
                  <a:pt x="4406317" y="304105"/>
                </a:lnTo>
                <a:lnTo>
                  <a:pt x="4085872" y="446047"/>
                </a:lnTo>
                <a:close/>
              </a:path>
              <a:path w="5038090" h="446404">
                <a:moveTo>
                  <a:pt x="4921548" y="446047"/>
                </a:moveTo>
                <a:lnTo>
                  <a:pt x="4727742" y="446047"/>
                </a:lnTo>
                <a:lnTo>
                  <a:pt x="4406317" y="304105"/>
                </a:lnTo>
                <a:lnTo>
                  <a:pt x="5037475" y="304105"/>
                </a:lnTo>
                <a:lnTo>
                  <a:pt x="5037475" y="394691"/>
                </a:lnTo>
                <a:lnTo>
                  <a:pt x="4921548" y="4460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020924" y="18533"/>
            <a:ext cx="5038090" cy="489584"/>
          </a:xfrm>
          <a:custGeom>
            <a:avLst/>
            <a:gdLst/>
            <a:ahLst/>
            <a:cxnLst/>
            <a:rect l="l" t="t" r="r" b="b"/>
            <a:pathLst>
              <a:path w="5038090" h="489584">
                <a:moveTo>
                  <a:pt x="0" y="404919"/>
                </a:moveTo>
                <a:lnTo>
                  <a:pt x="0" y="100974"/>
                </a:lnTo>
                <a:lnTo>
                  <a:pt x="227737" y="0"/>
                </a:lnTo>
                <a:lnTo>
                  <a:pt x="645541" y="185143"/>
                </a:lnTo>
                <a:lnTo>
                  <a:pt x="5037475" y="185143"/>
                </a:lnTo>
                <a:lnTo>
                  <a:pt x="5037475" y="303944"/>
                </a:lnTo>
                <a:lnTo>
                  <a:pt x="228037" y="303944"/>
                </a:lnTo>
                <a:lnTo>
                  <a:pt x="0" y="404919"/>
                </a:lnTo>
                <a:close/>
              </a:path>
              <a:path w="5038090" h="489584">
                <a:moveTo>
                  <a:pt x="1480969" y="185143"/>
                </a:moveTo>
                <a:lnTo>
                  <a:pt x="645541" y="185143"/>
                </a:lnTo>
                <a:lnTo>
                  <a:pt x="1063325" y="0"/>
                </a:lnTo>
                <a:lnTo>
                  <a:pt x="1480969" y="185143"/>
                </a:lnTo>
                <a:close/>
              </a:path>
              <a:path w="5038090" h="489584">
                <a:moveTo>
                  <a:pt x="2316397" y="185143"/>
                </a:moveTo>
                <a:lnTo>
                  <a:pt x="1480969" y="185143"/>
                </a:lnTo>
                <a:lnTo>
                  <a:pt x="1898693" y="0"/>
                </a:lnTo>
                <a:lnTo>
                  <a:pt x="2316397" y="185143"/>
                </a:lnTo>
                <a:close/>
              </a:path>
              <a:path w="5038090" h="489584">
                <a:moveTo>
                  <a:pt x="3152085" y="185143"/>
                </a:moveTo>
                <a:lnTo>
                  <a:pt x="2316397" y="185143"/>
                </a:lnTo>
                <a:lnTo>
                  <a:pt x="2734341" y="0"/>
                </a:lnTo>
                <a:lnTo>
                  <a:pt x="3152085" y="185143"/>
                </a:lnTo>
                <a:close/>
              </a:path>
              <a:path w="5038090" h="489584">
                <a:moveTo>
                  <a:pt x="4824261" y="185143"/>
                </a:moveTo>
                <a:lnTo>
                  <a:pt x="3152085" y="185143"/>
                </a:lnTo>
                <a:lnTo>
                  <a:pt x="3569829" y="0"/>
                </a:lnTo>
                <a:lnTo>
                  <a:pt x="3944558" y="165997"/>
                </a:lnTo>
                <a:lnTo>
                  <a:pt x="3945057" y="165997"/>
                </a:lnTo>
                <a:lnTo>
                  <a:pt x="3988173" y="185003"/>
                </a:lnTo>
                <a:lnTo>
                  <a:pt x="4823945" y="185003"/>
                </a:lnTo>
                <a:lnTo>
                  <a:pt x="4824261" y="185143"/>
                </a:lnTo>
                <a:close/>
              </a:path>
              <a:path w="5038090" h="489584">
                <a:moveTo>
                  <a:pt x="4823945" y="185003"/>
                </a:moveTo>
                <a:lnTo>
                  <a:pt x="3988173" y="185003"/>
                </a:lnTo>
                <a:lnTo>
                  <a:pt x="4405517" y="0"/>
                </a:lnTo>
                <a:lnTo>
                  <a:pt x="4406117" y="240"/>
                </a:lnTo>
                <a:lnTo>
                  <a:pt x="4407059" y="240"/>
                </a:lnTo>
                <a:lnTo>
                  <a:pt x="4823945" y="185003"/>
                </a:lnTo>
                <a:close/>
              </a:path>
              <a:path w="5038090" h="489584">
                <a:moveTo>
                  <a:pt x="4407059" y="240"/>
                </a:moveTo>
                <a:lnTo>
                  <a:pt x="4406117" y="240"/>
                </a:lnTo>
                <a:lnTo>
                  <a:pt x="4406517" y="0"/>
                </a:lnTo>
                <a:lnTo>
                  <a:pt x="4407059" y="240"/>
                </a:lnTo>
                <a:close/>
              </a:path>
              <a:path w="5038090" h="489584">
                <a:moveTo>
                  <a:pt x="5037475" y="185143"/>
                </a:moveTo>
                <a:lnTo>
                  <a:pt x="4824261" y="185143"/>
                </a:lnTo>
                <a:lnTo>
                  <a:pt x="5037475" y="90693"/>
                </a:lnTo>
                <a:lnTo>
                  <a:pt x="5037475" y="185143"/>
                </a:lnTo>
                <a:close/>
              </a:path>
              <a:path w="5038090" h="489584">
                <a:moveTo>
                  <a:pt x="3945057" y="165997"/>
                </a:moveTo>
                <a:lnTo>
                  <a:pt x="3944558" y="165997"/>
                </a:lnTo>
                <a:lnTo>
                  <a:pt x="3944558" y="165777"/>
                </a:lnTo>
                <a:lnTo>
                  <a:pt x="3945057" y="165997"/>
                </a:lnTo>
                <a:close/>
              </a:path>
              <a:path w="5038090" h="489584">
                <a:moveTo>
                  <a:pt x="645841" y="489088"/>
                </a:moveTo>
                <a:lnTo>
                  <a:pt x="228037" y="303944"/>
                </a:lnTo>
                <a:lnTo>
                  <a:pt x="5037475" y="303944"/>
                </a:lnTo>
                <a:lnTo>
                  <a:pt x="1063645" y="303944"/>
                </a:lnTo>
                <a:lnTo>
                  <a:pt x="645841" y="489088"/>
                </a:lnTo>
                <a:close/>
              </a:path>
              <a:path w="5038090" h="489584">
                <a:moveTo>
                  <a:pt x="1481449" y="489088"/>
                </a:moveTo>
                <a:lnTo>
                  <a:pt x="1063645" y="303944"/>
                </a:lnTo>
                <a:lnTo>
                  <a:pt x="1899253" y="303944"/>
                </a:lnTo>
                <a:lnTo>
                  <a:pt x="1481449" y="489088"/>
                </a:lnTo>
                <a:close/>
              </a:path>
              <a:path w="5038090" h="489584">
                <a:moveTo>
                  <a:pt x="2316997" y="489088"/>
                </a:moveTo>
                <a:lnTo>
                  <a:pt x="1899253" y="303944"/>
                </a:lnTo>
                <a:lnTo>
                  <a:pt x="2734741" y="303944"/>
                </a:lnTo>
                <a:lnTo>
                  <a:pt x="2316997" y="489088"/>
                </a:lnTo>
                <a:close/>
              </a:path>
              <a:path w="5038090" h="489584">
                <a:moveTo>
                  <a:pt x="3152485" y="489088"/>
                </a:moveTo>
                <a:lnTo>
                  <a:pt x="2734741" y="303944"/>
                </a:lnTo>
                <a:lnTo>
                  <a:pt x="3570229" y="303944"/>
                </a:lnTo>
                <a:lnTo>
                  <a:pt x="3152485" y="489088"/>
                </a:lnTo>
                <a:close/>
              </a:path>
              <a:path w="5038090" h="489584">
                <a:moveTo>
                  <a:pt x="3987973" y="489088"/>
                </a:moveTo>
                <a:lnTo>
                  <a:pt x="3570229" y="303944"/>
                </a:lnTo>
                <a:lnTo>
                  <a:pt x="5037475" y="303944"/>
                </a:lnTo>
                <a:lnTo>
                  <a:pt x="5037475" y="304184"/>
                </a:lnTo>
                <a:lnTo>
                  <a:pt x="4406317" y="304184"/>
                </a:lnTo>
                <a:lnTo>
                  <a:pt x="3989516" y="488848"/>
                </a:lnTo>
                <a:lnTo>
                  <a:pt x="3988573" y="488848"/>
                </a:lnTo>
                <a:lnTo>
                  <a:pt x="3987973" y="489088"/>
                </a:lnTo>
                <a:close/>
              </a:path>
              <a:path w="5038090" h="489584">
                <a:moveTo>
                  <a:pt x="4824662" y="489088"/>
                </a:moveTo>
                <a:lnTo>
                  <a:pt x="4406317" y="304184"/>
                </a:lnTo>
                <a:lnTo>
                  <a:pt x="5037475" y="304184"/>
                </a:lnTo>
                <a:lnTo>
                  <a:pt x="5037475" y="394770"/>
                </a:lnTo>
                <a:lnTo>
                  <a:pt x="4824662" y="489088"/>
                </a:lnTo>
                <a:close/>
              </a:path>
              <a:path w="5038090" h="489584">
                <a:moveTo>
                  <a:pt x="3988974" y="489088"/>
                </a:moveTo>
                <a:lnTo>
                  <a:pt x="3988573" y="488848"/>
                </a:lnTo>
                <a:lnTo>
                  <a:pt x="3989516" y="488848"/>
                </a:lnTo>
                <a:lnTo>
                  <a:pt x="3988974" y="4890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020924" y="626322"/>
            <a:ext cx="5038090" cy="489584"/>
          </a:xfrm>
          <a:custGeom>
            <a:avLst/>
            <a:gdLst/>
            <a:ahLst/>
            <a:cxnLst/>
            <a:rect l="l" t="t" r="r" b="b"/>
            <a:pathLst>
              <a:path w="5038090" h="489584">
                <a:moveTo>
                  <a:pt x="0" y="404919"/>
                </a:moveTo>
                <a:lnTo>
                  <a:pt x="0" y="100974"/>
                </a:lnTo>
                <a:lnTo>
                  <a:pt x="227737" y="0"/>
                </a:lnTo>
                <a:lnTo>
                  <a:pt x="645541" y="185143"/>
                </a:lnTo>
                <a:lnTo>
                  <a:pt x="5037475" y="185143"/>
                </a:lnTo>
                <a:lnTo>
                  <a:pt x="5037475" y="303944"/>
                </a:lnTo>
                <a:lnTo>
                  <a:pt x="228037" y="303944"/>
                </a:lnTo>
                <a:lnTo>
                  <a:pt x="0" y="404919"/>
                </a:lnTo>
                <a:close/>
              </a:path>
              <a:path w="5038090" h="489584">
                <a:moveTo>
                  <a:pt x="1480969" y="185143"/>
                </a:moveTo>
                <a:lnTo>
                  <a:pt x="645541" y="185143"/>
                </a:lnTo>
                <a:lnTo>
                  <a:pt x="1063325" y="0"/>
                </a:lnTo>
                <a:lnTo>
                  <a:pt x="1480969" y="185143"/>
                </a:lnTo>
                <a:close/>
              </a:path>
              <a:path w="5038090" h="489584">
                <a:moveTo>
                  <a:pt x="2316397" y="185143"/>
                </a:moveTo>
                <a:lnTo>
                  <a:pt x="1480969" y="185143"/>
                </a:lnTo>
                <a:lnTo>
                  <a:pt x="1898693" y="0"/>
                </a:lnTo>
                <a:lnTo>
                  <a:pt x="2316397" y="185143"/>
                </a:lnTo>
                <a:close/>
              </a:path>
              <a:path w="5038090" h="489584">
                <a:moveTo>
                  <a:pt x="3152085" y="185143"/>
                </a:moveTo>
                <a:lnTo>
                  <a:pt x="2316397" y="185143"/>
                </a:lnTo>
                <a:lnTo>
                  <a:pt x="2734341" y="0"/>
                </a:lnTo>
                <a:lnTo>
                  <a:pt x="3152085" y="185143"/>
                </a:lnTo>
                <a:close/>
              </a:path>
              <a:path w="5038090" h="489584">
                <a:moveTo>
                  <a:pt x="4824261" y="185143"/>
                </a:moveTo>
                <a:lnTo>
                  <a:pt x="3152085" y="185143"/>
                </a:lnTo>
                <a:lnTo>
                  <a:pt x="3569829" y="0"/>
                </a:lnTo>
                <a:lnTo>
                  <a:pt x="3944558" y="165997"/>
                </a:lnTo>
                <a:lnTo>
                  <a:pt x="3945060" y="165997"/>
                </a:lnTo>
                <a:lnTo>
                  <a:pt x="3988173" y="184923"/>
                </a:lnTo>
                <a:lnTo>
                  <a:pt x="4823765" y="184923"/>
                </a:lnTo>
                <a:lnTo>
                  <a:pt x="4824261" y="185143"/>
                </a:lnTo>
                <a:close/>
              </a:path>
              <a:path w="5038090" h="489584">
                <a:moveTo>
                  <a:pt x="4823765" y="184923"/>
                </a:moveTo>
                <a:lnTo>
                  <a:pt x="3988173" y="184923"/>
                </a:lnTo>
                <a:lnTo>
                  <a:pt x="4405517" y="0"/>
                </a:lnTo>
                <a:lnTo>
                  <a:pt x="4406117" y="240"/>
                </a:lnTo>
                <a:lnTo>
                  <a:pt x="4407059" y="240"/>
                </a:lnTo>
                <a:lnTo>
                  <a:pt x="4823765" y="184923"/>
                </a:lnTo>
                <a:close/>
              </a:path>
              <a:path w="5038090" h="489584">
                <a:moveTo>
                  <a:pt x="4407059" y="240"/>
                </a:moveTo>
                <a:lnTo>
                  <a:pt x="4406117" y="240"/>
                </a:lnTo>
                <a:lnTo>
                  <a:pt x="4406517" y="0"/>
                </a:lnTo>
                <a:lnTo>
                  <a:pt x="4407059" y="240"/>
                </a:lnTo>
                <a:close/>
              </a:path>
              <a:path w="5038090" h="489584">
                <a:moveTo>
                  <a:pt x="5037475" y="185143"/>
                </a:moveTo>
                <a:lnTo>
                  <a:pt x="4824261" y="185143"/>
                </a:lnTo>
                <a:lnTo>
                  <a:pt x="5037475" y="90693"/>
                </a:lnTo>
                <a:lnTo>
                  <a:pt x="5037475" y="185143"/>
                </a:lnTo>
                <a:close/>
              </a:path>
              <a:path w="5038090" h="489584">
                <a:moveTo>
                  <a:pt x="3945060" y="165997"/>
                </a:moveTo>
                <a:lnTo>
                  <a:pt x="3944558" y="165997"/>
                </a:lnTo>
                <a:lnTo>
                  <a:pt x="3944558" y="165777"/>
                </a:lnTo>
                <a:lnTo>
                  <a:pt x="3945060" y="165997"/>
                </a:lnTo>
                <a:close/>
              </a:path>
              <a:path w="5038090" h="489584">
                <a:moveTo>
                  <a:pt x="645841" y="489088"/>
                </a:moveTo>
                <a:lnTo>
                  <a:pt x="228037" y="303944"/>
                </a:lnTo>
                <a:lnTo>
                  <a:pt x="1063645" y="303944"/>
                </a:lnTo>
                <a:lnTo>
                  <a:pt x="645841" y="489088"/>
                </a:lnTo>
                <a:close/>
              </a:path>
              <a:path w="5038090" h="489584">
                <a:moveTo>
                  <a:pt x="1481449" y="489088"/>
                </a:moveTo>
                <a:lnTo>
                  <a:pt x="1063645" y="303944"/>
                </a:lnTo>
                <a:lnTo>
                  <a:pt x="1899253" y="303944"/>
                </a:lnTo>
                <a:lnTo>
                  <a:pt x="1481449" y="489088"/>
                </a:lnTo>
                <a:close/>
              </a:path>
              <a:path w="5038090" h="489584">
                <a:moveTo>
                  <a:pt x="2316997" y="489088"/>
                </a:moveTo>
                <a:lnTo>
                  <a:pt x="1899253" y="303944"/>
                </a:lnTo>
                <a:lnTo>
                  <a:pt x="2734741" y="303944"/>
                </a:lnTo>
                <a:lnTo>
                  <a:pt x="2316997" y="489088"/>
                </a:lnTo>
                <a:close/>
              </a:path>
              <a:path w="5038090" h="489584">
                <a:moveTo>
                  <a:pt x="3152485" y="489088"/>
                </a:moveTo>
                <a:lnTo>
                  <a:pt x="2734741" y="303944"/>
                </a:lnTo>
                <a:lnTo>
                  <a:pt x="3570229" y="303944"/>
                </a:lnTo>
                <a:lnTo>
                  <a:pt x="3152485" y="489088"/>
                </a:lnTo>
                <a:close/>
              </a:path>
              <a:path w="5038090" h="489584">
                <a:moveTo>
                  <a:pt x="3987973" y="489088"/>
                </a:moveTo>
                <a:lnTo>
                  <a:pt x="3570229" y="303944"/>
                </a:lnTo>
                <a:lnTo>
                  <a:pt x="5037475" y="303944"/>
                </a:lnTo>
                <a:lnTo>
                  <a:pt x="5037475" y="304184"/>
                </a:lnTo>
                <a:lnTo>
                  <a:pt x="4406317" y="304184"/>
                </a:lnTo>
                <a:lnTo>
                  <a:pt x="3989696" y="488768"/>
                </a:lnTo>
                <a:lnTo>
                  <a:pt x="3988573" y="488768"/>
                </a:lnTo>
                <a:lnTo>
                  <a:pt x="3987973" y="489088"/>
                </a:lnTo>
                <a:close/>
              </a:path>
              <a:path w="5038090" h="489584">
                <a:moveTo>
                  <a:pt x="4824662" y="489088"/>
                </a:moveTo>
                <a:lnTo>
                  <a:pt x="4406317" y="304184"/>
                </a:lnTo>
                <a:lnTo>
                  <a:pt x="5037475" y="304184"/>
                </a:lnTo>
                <a:lnTo>
                  <a:pt x="5037475" y="394770"/>
                </a:lnTo>
                <a:lnTo>
                  <a:pt x="4824662" y="489088"/>
                </a:lnTo>
                <a:close/>
              </a:path>
              <a:path w="5038090" h="489584">
                <a:moveTo>
                  <a:pt x="3988974" y="489088"/>
                </a:moveTo>
                <a:lnTo>
                  <a:pt x="3988573" y="488768"/>
                </a:lnTo>
                <a:lnTo>
                  <a:pt x="3989696" y="488768"/>
                </a:lnTo>
                <a:lnTo>
                  <a:pt x="3988974" y="48908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020924" y="1234112"/>
            <a:ext cx="5038090" cy="488950"/>
          </a:xfrm>
          <a:custGeom>
            <a:avLst/>
            <a:gdLst/>
            <a:ahLst/>
            <a:cxnLst/>
            <a:rect l="l" t="t" r="r" b="b"/>
            <a:pathLst>
              <a:path w="5038090" h="488950">
                <a:moveTo>
                  <a:pt x="0" y="404879"/>
                </a:moveTo>
                <a:lnTo>
                  <a:pt x="0" y="100894"/>
                </a:lnTo>
                <a:lnTo>
                  <a:pt x="227737" y="0"/>
                </a:lnTo>
                <a:lnTo>
                  <a:pt x="645541" y="185143"/>
                </a:lnTo>
                <a:lnTo>
                  <a:pt x="5037475" y="185143"/>
                </a:lnTo>
                <a:lnTo>
                  <a:pt x="5037475" y="303864"/>
                </a:lnTo>
                <a:lnTo>
                  <a:pt x="228037" y="303864"/>
                </a:lnTo>
                <a:lnTo>
                  <a:pt x="0" y="404879"/>
                </a:lnTo>
                <a:close/>
              </a:path>
              <a:path w="5038090" h="488950">
                <a:moveTo>
                  <a:pt x="1480969" y="185143"/>
                </a:moveTo>
                <a:lnTo>
                  <a:pt x="645541" y="185143"/>
                </a:lnTo>
                <a:lnTo>
                  <a:pt x="1063325" y="0"/>
                </a:lnTo>
                <a:lnTo>
                  <a:pt x="1480969" y="185143"/>
                </a:lnTo>
                <a:close/>
              </a:path>
              <a:path w="5038090" h="488950">
                <a:moveTo>
                  <a:pt x="2316397" y="185143"/>
                </a:moveTo>
                <a:lnTo>
                  <a:pt x="1480969" y="185143"/>
                </a:lnTo>
                <a:lnTo>
                  <a:pt x="1898693" y="0"/>
                </a:lnTo>
                <a:lnTo>
                  <a:pt x="2316397" y="185143"/>
                </a:lnTo>
                <a:close/>
              </a:path>
              <a:path w="5038090" h="488950">
                <a:moveTo>
                  <a:pt x="3152085" y="185143"/>
                </a:moveTo>
                <a:lnTo>
                  <a:pt x="2316397" y="185143"/>
                </a:lnTo>
                <a:lnTo>
                  <a:pt x="2734341" y="0"/>
                </a:lnTo>
                <a:lnTo>
                  <a:pt x="3152085" y="185143"/>
                </a:lnTo>
                <a:close/>
              </a:path>
              <a:path w="5038090" h="488950">
                <a:moveTo>
                  <a:pt x="4824261" y="185143"/>
                </a:moveTo>
                <a:lnTo>
                  <a:pt x="3152085" y="185143"/>
                </a:lnTo>
                <a:lnTo>
                  <a:pt x="3569829" y="0"/>
                </a:lnTo>
                <a:lnTo>
                  <a:pt x="3944558" y="165997"/>
                </a:lnTo>
                <a:lnTo>
                  <a:pt x="3945105" y="165997"/>
                </a:lnTo>
                <a:lnTo>
                  <a:pt x="3988173" y="184903"/>
                </a:lnTo>
                <a:lnTo>
                  <a:pt x="4823720" y="184903"/>
                </a:lnTo>
                <a:lnTo>
                  <a:pt x="4824261" y="185143"/>
                </a:lnTo>
                <a:close/>
              </a:path>
              <a:path w="5038090" h="488950">
                <a:moveTo>
                  <a:pt x="4823720" y="184903"/>
                </a:moveTo>
                <a:lnTo>
                  <a:pt x="3988173" y="184903"/>
                </a:lnTo>
                <a:lnTo>
                  <a:pt x="4405517" y="0"/>
                </a:lnTo>
                <a:lnTo>
                  <a:pt x="4406117" y="240"/>
                </a:lnTo>
                <a:lnTo>
                  <a:pt x="4407059" y="240"/>
                </a:lnTo>
                <a:lnTo>
                  <a:pt x="4823720" y="184903"/>
                </a:lnTo>
                <a:close/>
              </a:path>
              <a:path w="5038090" h="488950">
                <a:moveTo>
                  <a:pt x="4407059" y="240"/>
                </a:moveTo>
                <a:lnTo>
                  <a:pt x="4406117" y="240"/>
                </a:lnTo>
                <a:lnTo>
                  <a:pt x="4406517" y="0"/>
                </a:lnTo>
                <a:lnTo>
                  <a:pt x="4407059" y="240"/>
                </a:lnTo>
                <a:close/>
              </a:path>
              <a:path w="5038090" h="488950">
                <a:moveTo>
                  <a:pt x="5037475" y="185143"/>
                </a:moveTo>
                <a:lnTo>
                  <a:pt x="4824261" y="185143"/>
                </a:lnTo>
                <a:lnTo>
                  <a:pt x="5037475" y="90693"/>
                </a:lnTo>
                <a:lnTo>
                  <a:pt x="5037475" y="185143"/>
                </a:lnTo>
                <a:close/>
              </a:path>
              <a:path w="5038090" h="488950">
                <a:moveTo>
                  <a:pt x="3945105" y="165997"/>
                </a:moveTo>
                <a:lnTo>
                  <a:pt x="3944558" y="165997"/>
                </a:lnTo>
                <a:lnTo>
                  <a:pt x="3944558" y="165757"/>
                </a:lnTo>
                <a:lnTo>
                  <a:pt x="3945105" y="165997"/>
                </a:lnTo>
                <a:close/>
              </a:path>
              <a:path w="5038090" h="488950">
                <a:moveTo>
                  <a:pt x="645841" y="488908"/>
                </a:moveTo>
                <a:lnTo>
                  <a:pt x="228037" y="303864"/>
                </a:lnTo>
                <a:lnTo>
                  <a:pt x="1063645" y="303864"/>
                </a:lnTo>
                <a:lnTo>
                  <a:pt x="645841" y="488908"/>
                </a:lnTo>
                <a:close/>
              </a:path>
              <a:path w="5038090" h="488950">
                <a:moveTo>
                  <a:pt x="1481449" y="488908"/>
                </a:moveTo>
                <a:lnTo>
                  <a:pt x="1063645" y="303864"/>
                </a:lnTo>
                <a:lnTo>
                  <a:pt x="1899253" y="303864"/>
                </a:lnTo>
                <a:lnTo>
                  <a:pt x="1481449" y="488908"/>
                </a:lnTo>
                <a:close/>
              </a:path>
              <a:path w="5038090" h="488950">
                <a:moveTo>
                  <a:pt x="2316997" y="488908"/>
                </a:moveTo>
                <a:lnTo>
                  <a:pt x="1899253" y="303864"/>
                </a:lnTo>
                <a:lnTo>
                  <a:pt x="2734741" y="303864"/>
                </a:lnTo>
                <a:lnTo>
                  <a:pt x="2316997" y="488908"/>
                </a:lnTo>
                <a:close/>
              </a:path>
              <a:path w="5038090" h="488950">
                <a:moveTo>
                  <a:pt x="3152485" y="488908"/>
                </a:moveTo>
                <a:lnTo>
                  <a:pt x="2734741" y="303864"/>
                </a:lnTo>
                <a:lnTo>
                  <a:pt x="3570229" y="303864"/>
                </a:lnTo>
                <a:lnTo>
                  <a:pt x="3152485" y="488908"/>
                </a:lnTo>
                <a:close/>
              </a:path>
              <a:path w="5038090" h="488950">
                <a:moveTo>
                  <a:pt x="3987973" y="488908"/>
                </a:moveTo>
                <a:lnTo>
                  <a:pt x="3570229" y="303864"/>
                </a:lnTo>
                <a:lnTo>
                  <a:pt x="5037475" y="303864"/>
                </a:lnTo>
                <a:lnTo>
                  <a:pt x="5037475" y="304084"/>
                </a:lnTo>
                <a:lnTo>
                  <a:pt x="4406317" y="304084"/>
                </a:lnTo>
                <a:lnTo>
                  <a:pt x="3989425" y="488708"/>
                </a:lnTo>
                <a:lnTo>
                  <a:pt x="3988573" y="488708"/>
                </a:lnTo>
                <a:lnTo>
                  <a:pt x="3987973" y="488908"/>
                </a:lnTo>
                <a:close/>
              </a:path>
              <a:path w="5038090" h="488950">
                <a:moveTo>
                  <a:pt x="4824662" y="488908"/>
                </a:moveTo>
                <a:lnTo>
                  <a:pt x="4406317" y="304084"/>
                </a:lnTo>
                <a:lnTo>
                  <a:pt x="5037475" y="304084"/>
                </a:lnTo>
                <a:lnTo>
                  <a:pt x="5037475" y="394641"/>
                </a:lnTo>
                <a:lnTo>
                  <a:pt x="4824662" y="488908"/>
                </a:lnTo>
                <a:close/>
              </a:path>
              <a:path w="5038090" h="488950">
                <a:moveTo>
                  <a:pt x="3988974" y="488908"/>
                </a:moveTo>
                <a:lnTo>
                  <a:pt x="3988573" y="488708"/>
                </a:lnTo>
                <a:lnTo>
                  <a:pt x="3989425" y="488708"/>
                </a:lnTo>
                <a:lnTo>
                  <a:pt x="3988974" y="488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20924" y="1841861"/>
            <a:ext cx="5038090" cy="489584"/>
          </a:xfrm>
          <a:custGeom>
            <a:avLst/>
            <a:gdLst/>
            <a:ahLst/>
            <a:cxnLst/>
            <a:rect l="l" t="t" r="r" b="b"/>
            <a:pathLst>
              <a:path w="5038090" h="489585">
                <a:moveTo>
                  <a:pt x="0" y="404939"/>
                </a:moveTo>
                <a:lnTo>
                  <a:pt x="0" y="101034"/>
                </a:lnTo>
                <a:lnTo>
                  <a:pt x="227737" y="0"/>
                </a:lnTo>
                <a:lnTo>
                  <a:pt x="645541" y="185063"/>
                </a:lnTo>
                <a:lnTo>
                  <a:pt x="4824261" y="185063"/>
                </a:lnTo>
                <a:lnTo>
                  <a:pt x="5037475" y="185063"/>
                </a:lnTo>
                <a:lnTo>
                  <a:pt x="5037475" y="303904"/>
                </a:lnTo>
                <a:lnTo>
                  <a:pt x="228037" y="303904"/>
                </a:lnTo>
                <a:lnTo>
                  <a:pt x="0" y="404939"/>
                </a:lnTo>
                <a:close/>
              </a:path>
              <a:path w="5038090" h="489585">
                <a:moveTo>
                  <a:pt x="1480969" y="185063"/>
                </a:moveTo>
                <a:lnTo>
                  <a:pt x="645541" y="185063"/>
                </a:lnTo>
                <a:lnTo>
                  <a:pt x="1063325" y="0"/>
                </a:lnTo>
                <a:lnTo>
                  <a:pt x="1480969" y="185063"/>
                </a:lnTo>
                <a:close/>
              </a:path>
              <a:path w="5038090" h="489585">
                <a:moveTo>
                  <a:pt x="2316397" y="185063"/>
                </a:moveTo>
                <a:lnTo>
                  <a:pt x="1480969" y="185063"/>
                </a:lnTo>
                <a:lnTo>
                  <a:pt x="1898693" y="0"/>
                </a:lnTo>
                <a:lnTo>
                  <a:pt x="2316397" y="185063"/>
                </a:lnTo>
                <a:close/>
              </a:path>
              <a:path w="5038090" h="489585">
                <a:moveTo>
                  <a:pt x="3152085" y="185063"/>
                </a:moveTo>
                <a:lnTo>
                  <a:pt x="2316397" y="185063"/>
                </a:lnTo>
                <a:lnTo>
                  <a:pt x="2734341" y="0"/>
                </a:lnTo>
                <a:lnTo>
                  <a:pt x="3152085" y="185063"/>
                </a:lnTo>
                <a:close/>
              </a:path>
              <a:path w="5038090" h="489585">
                <a:moveTo>
                  <a:pt x="4824261" y="185063"/>
                </a:moveTo>
                <a:lnTo>
                  <a:pt x="3152085" y="185063"/>
                </a:lnTo>
                <a:lnTo>
                  <a:pt x="3569829" y="0"/>
                </a:lnTo>
                <a:lnTo>
                  <a:pt x="3944558" y="166057"/>
                </a:lnTo>
                <a:lnTo>
                  <a:pt x="3945467" y="166057"/>
                </a:lnTo>
                <a:lnTo>
                  <a:pt x="3988173" y="184863"/>
                </a:lnTo>
                <a:lnTo>
                  <a:pt x="4823810" y="184863"/>
                </a:lnTo>
                <a:lnTo>
                  <a:pt x="4824261" y="185063"/>
                </a:lnTo>
                <a:close/>
              </a:path>
              <a:path w="5038090" h="489585">
                <a:moveTo>
                  <a:pt x="4823810" y="184863"/>
                </a:moveTo>
                <a:lnTo>
                  <a:pt x="3988173" y="184863"/>
                </a:lnTo>
                <a:lnTo>
                  <a:pt x="4405517" y="0"/>
                </a:lnTo>
                <a:lnTo>
                  <a:pt x="4406117" y="200"/>
                </a:lnTo>
                <a:lnTo>
                  <a:pt x="4406969" y="200"/>
                </a:lnTo>
                <a:lnTo>
                  <a:pt x="4823810" y="184863"/>
                </a:lnTo>
                <a:close/>
              </a:path>
              <a:path w="5038090" h="489585">
                <a:moveTo>
                  <a:pt x="4406969" y="200"/>
                </a:moveTo>
                <a:lnTo>
                  <a:pt x="4406117" y="200"/>
                </a:lnTo>
                <a:lnTo>
                  <a:pt x="4406517" y="0"/>
                </a:lnTo>
                <a:lnTo>
                  <a:pt x="4406969" y="200"/>
                </a:lnTo>
                <a:close/>
              </a:path>
              <a:path w="5038090" h="489585">
                <a:moveTo>
                  <a:pt x="5037475" y="185063"/>
                </a:moveTo>
                <a:lnTo>
                  <a:pt x="4824261" y="185063"/>
                </a:lnTo>
                <a:lnTo>
                  <a:pt x="5037475" y="90653"/>
                </a:lnTo>
                <a:lnTo>
                  <a:pt x="5037475" y="185063"/>
                </a:lnTo>
                <a:close/>
              </a:path>
              <a:path w="5038090" h="489585">
                <a:moveTo>
                  <a:pt x="3945467" y="166057"/>
                </a:moveTo>
                <a:lnTo>
                  <a:pt x="3944558" y="166057"/>
                </a:lnTo>
                <a:lnTo>
                  <a:pt x="3944558" y="165657"/>
                </a:lnTo>
                <a:lnTo>
                  <a:pt x="3945467" y="166057"/>
                </a:lnTo>
                <a:close/>
              </a:path>
              <a:path w="5038090" h="489585">
                <a:moveTo>
                  <a:pt x="645841" y="488968"/>
                </a:moveTo>
                <a:lnTo>
                  <a:pt x="228037" y="303904"/>
                </a:lnTo>
                <a:lnTo>
                  <a:pt x="1063645" y="303904"/>
                </a:lnTo>
                <a:lnTo>
                  <a:pt x="645841" y="488968"/>
                </a:lnTo>
                <a:close/>
              </a:path>
              <a:path w="5038090" h="489585">
                <a:moveTo>
                  <a:pt x="1481449" y="488968"/>
                </a:moveTo>
                <a:lnTo>
                  <a:pt x="1063645" y="303904"/>
                </a:lnTo>
                <a:lnTo>
                  <a:pt x="1899253" y="303904"/>
                </a:lnTo>
                <a:lnTo>
                  <a:pt x="1481449" y="488968"/>
                </a:lnTo>
                <a:close/>
              </a:path>
              <a:path w="5038090" h="489585">
                <a:moveTo>
                  <a:pt x="2316997" y="488968"/>
                </a:moveTo>
                <a:lnTo>
                  <a:pt x="1899253" y="303904"/>
                </a:lnTo>
                <a:lnTo>
                  <a:pt x="2734741" y="303904"/>
                </a:lnTo>
                <a:lnTo>
                  <a:pt x="2316997" y="488968"/>
                </a:lnTo>
                <a:close/>
              </a:path>
              <a:path w="5038090" h="489585">
                <a:moveTo>
                  <a:pt x="3152485" y="488968"/>
                </a:moveTo>
                <a:lnTo>
                  <a:pt x="2734741" y="303904"/>
                </a:lnTo>
                <a:lnTo>
                  <a:pt x="3570229" y="303904"/>
                </a:lnTo>
                <a:lnTo>
                  <a:pt x="3152485" y="488968"/>
                </a:lnTo>
                <a:close/>
              </a:path>
              <a:path w="5038090" h="489585">
                <a:moveTo>
                  <a:pt x="3987973" y="488968"/>
                </a:moveTo>
                <a:lnTo>
                  <a:pt x="3570229" y="303904"/>
                </a:lnTo>
                <a:lnTo>
                  <a:pt x="5037475" y="303904"/>
                </a:lnTo>
                <a:lnTo>
                  <a:pt x="5037475" y="304104"/>
                </a:lnTo>
                <a:lnTo>
                  <a:pt x="4406317" y="304104"/>
                </a:lnTo>
                <a:lnTo>
                  <a:pt x="3989425" y="488768"/>
                </a:lnTo>
                <a:lnTo>
                  <a:pt x="3988573" y="488768"/>
                </a:lnTo>
                <a:lnTo>
                  <a:pt x="3987973" y="488968"/>
                </a:lnTo>
                <a:close/>
              </a:path>
              <a:path w="5038090" h="489585">
                <a:moveTo>
                  <a:pt x="4824662" y="488968"/>
                </a:moveTo>
                <a:lnTo>
                  <a:pt x="4406317" y="304104"/>
                </a:lnTo>
                <a:lnTo>
                  <a:pt x="5037475" y="304104"/>
                </a:lnTo>
                <a:lnTo>
                  <a:pt x="5037475" y="394690"/>
                </a:lnTo>
                <a:lnTo>
                  <a:pt x="4824662" y="488968"/>
                </a:lnTo>
                <a:close/>
              </a:path>
              <a:path w="5038090" h="489585">
                <a:moveTo>
                  <a:pt x="3988974" y="488968"/>
                </a:moveTo>
                <a:lnTo>
                  <a:pt x="3988573" y="488768"/>
                </a:lnTo>
                <a:lnTo>
                  <a:pt x="3989425" y="488768"/>
                </a:lnTo>
                <a:lnTo>
                  <a:pt x="3988974" y="4889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020924" y="2449671"/>
            <a:ext cx="5038090" cy="489584"/>
          </a:xfrm>
          <a:custGeom>
            <a:avLst/>
            <a:gdLst/>
            <a:ahLst/>
            <a:cxnLst/>
            <a:rect l="l" t="t" r="r" b="b"/>
            <a:pathLst>
              <a:path w="5038090" h="489585">
                <a:moveTo>
                  <a:pt x="0" y="404938"/>
                </a:moveTo>
                <a:lnTo>
                  <a:pt x="0" y="100834"/>
                </a:lnTo>
                <a:lnTo>
                  <a:pt x="227737" y="0"/>
                </a:lnTo>
                <a:lnTo>
                  <a:pt x="645541" y="185063"/>
                </a:lnTo>
                <a:lnTo>
                  <a:pt x="5037475" y="185063"/>
                </a:lnTo>
                <a:lnTo>
                  <a:pt x="5037475" y="303904"/>
                </a:lnTo>
                <a:lnTo>
                  <a:pt x="228037" y="303904"/>
                </a:lnTo>
                <a:lnTo>
                  <a:pt x="0" y="404938"/>
                </a:lnTo>
                <a:close/>
              </a:path>
              <a:path w="5038090" h="489585">
                <a:moveTo>
                  <a:pt x="1480969" y="185063"/>
                </a:moveTo>
                <a:lnTo>
                  <a:pt x="645541" y="185063"/>
                </a:lnTo>
                <a:lnTo>
                  <a:pt x="1063325" y="0"/>
                </a:lnTo>
                <a:lnTo>
                  <a:pt x="1480969" y="185063"/>
                </a:lnTo>
                <a:close/>
              </a:path>
              <a:path w="5038090" h="489585">
                <a:moveTo>
                  <a:pt x="2316397" y="185063"/>
                </a:moveTo>
                <a:lnTo>
                  <a:pt x="1480969" y="185063"/>
                </a:lnTo>
                <a:lnTo>
                  <a:pt x="1898693" y="0"/>
                </a:lnTo>
                <a:lnTo>
                  <a:pt x="2316397" y="185063"/>
                </a:lnTo>
                <a:close/>
              </a:path>
              <a:path w="5038090" h="489585">
                <a:moveTo>
                  <a:pt x="3152085" y="185063"/>
                </a:moveTo>
                <a:lnTo>
                  <a:pt x="2316397" y="185063"/>
                </a:lnTo>
                <a:lnTo>
                  <a:pt x="2734341" y="0"/>
                </a:lnTo>
                <a:lnTo>
                  <a:pt x="3152085" y="185063"/>
                </a:lnTo>
                <a:close/>
              </a:path>
              <a:path w="5038090" h="489585">
                <a:moveTo>
                  <a:pt x="4824261" y="185063"/>
                </a:moveTo>
                <a:lnTo>
                  <a:pt x="3152085" y="185063"/>
                </a:lnTo>
                <a:lnTo>
                  <a:pt x="3569829" y="0"/>
                </a:lnTo>
                <a:lnTo>
                  <a:pt x="3944558" y="165857"/>
                </a:lnTo>
                <a:lnTo>
                  <a:pt x="3945012" y="165857"/>
                </a:lnTo>
                <a:lnTo>
                  <a:pt x="3988173" y="184863"/>
                </a:lnTo>
                <a:lnTo>
                  <a:pt x="4823810" y="184863"/>
                </a:lnTo>
                <a:lnTo>
                  <a:pt x="4824261" y="185063"/>
                </a:lnTo>
                <a:close/>
              </a:path>
              <a:path w="5038090" h="489585">
                <a:moveTo>
                  <a:pt x="4823810" y="184863"/>
                </a:moveTo>
                <a:lnTo>
                  <a:pt x="3988173" y="184863"/>
                </a:lnTo>
                <a:lnTo>
                  <a:pt x="4405517" y="0"/>
                </a:lnTo>
                <a:lnTo>
                  <a:pt x="4406117" y="199"/>
                </a:lnTo>
                <a:lnTo>
                  <a:pt x="4406969" y="199"/>
                </a:lnTo>
                <a:lnTo>
                  <a:pt x="4823810" y="184863"/>
                </a:lnTo>
                <a:close/>
              </a:path>
              <a:path w="5038090" h="489585">
                <a:moveTo>
                  <a:pt x="4406969" y="199"/>
                </a:moveTo>
                <a:lnTo>
                  <a:pt x="4406117" y="199"/>
                </a:lnTo>
                <a:lnTo>
                  <a:pt x="4406517" y="0"/>
                </a:lnTo>
                <a:lnTo>
                  <a:pt x="4406969" y="199"/>
                </a:lnTo>
                <a:close/>
              </a:path>
              <a:path w="5038090" h="489585">
                <a:moveTo>
                  <a:pt x="5037475" y="185063"/>
                </a:moveTo>
                <a:lnTo>
                  <a:pt x="4824261" y="185063"/>
                </a:lnTo>
                <a:lnTo>
                  <a:pt x="5037475" y="90653"/>
                </a:lnTo>
                <a:lnTo>
                  <a:pt x="5037475" y="185063"/>
                </a:lnTo>
                <a:close/>
              </a:path>
              <a:path w="5038090" h="489585">
                <a:moveTo>
                  <a:pt x="3945012" y="165857"/>
                </a:moveTo>
                <a:lnTo>
                  <a:pt x="3944558" y="165857"/>
                </a:lnTo>
                <a:lnTo>
                  <a:pt x="3944558" y="165657"/>
                </a:lnTo>
                <a:lnTo>
                  <a:pt x="3945012" y="165857"/>
                </a:lnTo>
                <a:close/>
              </a:path>
              <a:path w="5038090" h="489585">
                <a:moveTo>
                  <a:pt x="645841" y="488968"/>
                </a:moveTo>
                <a:lnTo>
                  <a:pt x="228037" y="303904"/>
                </a:lnTo>
                <a:lnTo>
                  <a:pt x="1063645" y="303904"/>
                </a:lnTo>
                <a:lnTo>
                  <a:pt x="645841" y="488968"/>
                </a:lnTo>
                <a:close/>
              </a:path>
              <a:path w="5038090" h="489585">
                <a:moveTo>
                  <a:pt x="1481449" y="488968"/>
                </a:moveTo>
                <a:lnTo>
                  <a:pt x="1063645" y="303904"/>
                </a:lnTo>
                <a:lnTo>
                  <a:pt x="1899253" y="303904"/>
                </a:lnTo>
                <a:lnTo>
                  <a:pt x="1481449" y="488968"/>
                </a:lnTo>
                <a:close/>
              </a:path>
              <a:path w="5038090" h="489585">
                <a:moveTo>
                  <a:pt x="2316997" y="488968"/>
                </a:moveTo>
                <a:lnTo>
                  <a:pt x="1899253" y="303904"/>
                </a:lnTo>
                <a:lnTo>
                  <a:pt x="2734741" y="303904"/>
                </a:lnTo>
                <a:lnTo>
                  <a:pt x="2316997" y="488968"/>
                </a:lnTo>
                <a:close/>
              </a:path>
              <a:path w="5038090" h="489585">
                <a:moveTo>
                  <a:pt x="3152485" y="488968"/>
                </a:moveTo>
                <a:lnTo>
                  <a:pt x="2734741" y="303904"/>
                </a:lnTo>
                <a:lnTo>
                  <a:pt x="3570229" y="303904"/>
                </a:lnTo>
                <a:lnTo>
                  <a:pt x="3152485" y="488968"/>
                </a:lnTo>
                <a:close/>
              </a:path>
              <a:path w="5038090" h="489585">
                <a:moveTo>
                  <a:pt x="3987973" y="488968"/>
                </a:moveTo>
                <a:lnTo>
                  <a:pt x="3570229" y="303904"/>
                </a:lnTo>
                <a:lnTo>
                  <a:pt x="5037475" y="303904"/>
                </a:lnTo>
                <a:lnTo>
                  <a:pt x="5037475" y="304104"/>
                </a:lnTo>
                <a:lnTo>
                  <a:pt x="4406317" y="304104"/>
                </a:lnTo>
                <a:lnTo>
                  <a:pt x="3989425" y="488768"/>
                </a:lnTo>
                <a:lnTo>
                  <a:pt x="3988573" y="488768"/>
                </a:lnTo>
                <a:lnTo>
                  <a:pt x="3987973" y="488968"/>
                </a:lnTo>
                <a:close/>
              </a:path>
              <a:path w="5038090" h="489585">
                <a:moveTo>
                  <a:pt x="4824662" y="488968"/>
                </a:moveTo>
                <a:lnTo>
                  <a:pt x="4406317" y="304104"/>
                </a:lnTo>
                <a:lnTo>
                  <a:pt x="5037475" y="304104"/>
                </a:lnTo>
                <a:lnTo>
                  <a:pt x="5037475" y="394690"/>
                </a:lnTo>
                <a:lnTo>
                  <a:pt x="4824662" y="488968"/>
                </a:lnTo>
                <a:close/>
              </a:path>
              <a:path w="5038090" h="489585">
                <a:moveTo>
                  <a:pt x="3988974" y="488968"/>
                </a:moveTo>
                <a:lnTo>
                  <a:pt x="3988573" y="488768"/>
                </a:lnTo>
                <a:lnTo>
                  <a:pt x="3989425" y="488768"/>
                </a:lnTo>
                <a:lnTo>
                  <a:pt x="3988974" y="4889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20924" y="3057480"/>
            <a:ext cx="5038090" cy="489584"/>
          </a:xfrm>
          <a:custGeom>
            <a:avLst/>
            <a:gdLst/>
            <a:ahLst/>
            <a:cxnLst/>
            <a:rect l="l" t="t" r="r" b="b"/>
            <a:pathLst>
              <a:path w="5038090" h="489585">
                <a:moveTo>
                  <a:pt x="0" y="404739"/>
                </a:moveTo>
                <a:lnTo>
                  <a:pt x="0" y="100834"/>
                </a:lnTo>
                <a:lnTo>
                  <a:pt x="227737" y="0"/>
                </a:lnTo>
                <a:lnTo>
                  <a:pt x="645541" y="185063"/>
                </a:lnTo>
                <a:lnTo>
                  <a:pt x="5037475" y="185063"/>
                </a:lnTo>
                <a:lnTo>
                  <a:pt x="5037475" y="303704"/>
                </a:lnTo>
                <a:lnTo>
                  <a:pt x="228037" y="303704"/>
                </a:lnTo>
                <a:lnTo>
                  <a:pt x="0" y="404739"/>
                </a:lnTo>
                <a:close/>
              </a:path>
              <a:path w="5038090" h="489585">
                <a:moveTo>
                  <a:pt x="1480969" y="185063"/>
                </a:moveTo>
                <a:lnTo>
                  <a:pt x="645541" y="185063"/>
                </a:lnTo>
                <a:lnTo>
                  <a:pt x="1063325" y="0"/>
                </a:lnTo>
                <a:lnTo>
                  <a:pt x="1480969" y="185063"/>
                </a:lnTo>
                <a:close/>
              </a:path>
              <a:path w="5038090" h="489585">
                <a:moveTo>
                  <a:pt x="2316397" y="185063"/>
                </a:moveTo>
                <a:lnTo>
                  <a:pt x="1480969" y="185063"/>
                </a:lnTo>
                <a:lnTo>
                  <a:pt x="1898693" y="0"/>
                </a:lnTo>
                <a:lnTo>
                  <a:pt x="2316397" y="185063"/>
                </a:lnTo>
                <a:close/>
              </a:path>
              <a:path w="5038090" h="489585">
                <a:moveTo>
                  <a:pt x="3152085" y="185063"/>
                </a:moveTo>
                <a:lnTo>
                  <a:pt x="2316397" y="185063"/>
                </a:lnTo>
                <a:lnTo>
                  <a:pt x="2734341" y="0"/>
                </a:lnTo>
                <a:lnTo>
                  <a:pt x="3152085" y="185063"/>
                </a:lnTo>
                <a:close/>
              </a:path>
              <a:path w="5038090" h="489585">
                <a:moveTo>
                  <a:pt x="4824261" y="185063"/>
                </a:moveTo>
                <a:lnTo>
                  <a:pt x="3152085" y="185063"/>
                </a:lnTo>
                <a:lnTo>
                  <a:pt x="3569829" y="0"/>
                </a:lnTo>
                <a:lnTo>
                  <a:pt x="3944558" y="165856"/>
                </a:lnTo>
                <a:lnTo>
                  <a:pt x="3945012" y="165856"/>
                </a:lnTo>
                <a:lnTo>
                  <a:pt x="3988173" y="184863"/>
                </a:lnTo>
                <a:lnTo>
                  <a:pt x="4823810" y="184863"/>
                </a:lnTo>
                <a:lnTo>
                  <a:pt x="4824261" y="185063"/>
                </a:lnTo>
                <a:close/>
              </a:path>
              <a:path w="5038090" h="489585">
                <a:moveTo>
                  <a:pt x="4823810" y="184863"/>
                </a:moveTo>
                <a:lnTo>
                  <a:pt x="3988173" y="184863"/>
                </a:lnTo>
                <a:lnTo>
                  <a:pt x="4405517" y="0"/>
                </a:lnTo>
                <a:lnTo>
                  <a:pt x="4406117" y="199"/>
                </a:lnTo>
                <a:lnTo>
                  <a:pt x="4406968" y="199"/>
                </a:lnTo>
                <a:lnTo>
                  <a:pt x="4823810" y="184863"/>
                </a:lnTo>
                <a:close/>
              </a:path>
              <a:path w="5038090" h="489585">
                <a:moveTo>
                  <a:pt x="4406968" y="199"/>
                </a:moveTo>
                <a:lnTo>
                  <a:pt x="4406117" y="199"/>
                </a:lnTo>
                <a:lnTo>
                  <a:pt x="4406517" y="0"/>
                </a:lnTo>
                <a:lnTo>
                  <a:pt x="4406968" y="199"/>
                </a:lnTo>
                <a:close/>
              </a:path>
              <a:path w="5038090" h="489585">
                <a:moveTo>
                  <a:pt x="5037475" y="185063"/>
                </a:moveTo>
                <a:lnTo>
                  <a:pt x="4824261" y="185063"/>
                </a:lnTo>
                <a:lnTo>
                  <a:pt x="5037475" y="90653"/>
                </a:lnTo>
                <a:lnTo>
                  <a:pt x="5037475" y="185063"/>
                </a:lnTo>
                <a:close/>
              </a:path>
              <a:path w="5038090" h="489585">
                <a:moveTo>
                  <a:pt x="3945012" y="165856"/>
                </a:moveTo>
                <a:lnTo>
                  <a:pt x="3944558" y="165856"/>
                </a:lnTo>
                <a:lnTo>
                  <a:pt x="3944558" y="165657"/>
                </a:lnTo>
                <a:lnTo>
                  <a:pt x="3945012" y="165856"/>
                </a:lnTo>
                <a:close/>
              </a:path>
              <a:path w="5038090" h="489585">
                <a:moveTo>
                  <a:pt x="645841" y="488968"/>
                </a:moveTo>
                <a:lnTo>
                  <a:pt x="228037" y="303704"/>
                </a:lnTo>
                <a:lnTo>
                  <a:pt x="1063645" y="303704"/>
                </a:lnTo>
                <a:lnTo>
                  <a:pt x="645841" y="488968"/>
                </a:lnTo>
                <a:close/>
              </a:path>
              <a:path w="5038090" h="489585">
                <a:moveTo>
                  <a:pt x="1481449" y="488968"/>
                </a:moveTo>
                <a:lnTo>
                  <a:pt x="1063645" y="303704"/>
                </a:lnTo>
                <a:lnTo>
                  <a:pt x="1899253" y="303704"/>
                </a:lnTo>
                <a:lnTo>
                  <a:pt x="1481449" y="488968"/>
                </a:lnTo>
                <a:close/>
              </a:path>
              <a:path w="5038090" h="489585">
                <a:moveTo>
                  <a:pt x="2316997" y="488968"/>
                </a:moveTo>
                <a:lnTo>
                  <a:pt x="1899253" y="303704"/>
                </a:lnTo>
                <a:lnTo>
                  <a:pt x="2734741" y="303704"/>
                </a:lnTo>
                <a:lnTo>
                  <a:pt x="2316997" y="488968"/>
                </a:lnTo>
                <a:close/>
              </a:path>
              <a:path w="5038090" h="489585">
                <a:moveTo>
                  <a:pt x="3152485" y="488968"/>
                </a:moveTo>
                <a:lnTo>
                  <a:pt x="2734741" y="303704"/>
                </a:lnTo>
                <a:lnTo>
                  <a:pt x="3570229" y="303704"/>
                </a:lnTo>
                <a:lnTo>
                  <a:pt x="3152485" y="488968"/>
                </a:lnTo>
                <a:close/>
              </a:path>
              <a:path w="5038090" h="489585">
                <a:moveTo>
                  <a:pt x="3987973" y="488968"/>
                </a:moveTo>
                <a:lnTo>
                  <a:pt x="3570229" y="303704"/>
                </a:lnTo>
                <a:lnTo>
                  <a:pt x="5037475" y="303704"/>
                </a:lnTo>
                <a:lnTo>
                  <a:pt x="5037475" y="304104"/>
                </a:lnTo>
                <a:lnTo>
                  <a:pt x="4406317" y="304104"/>
                </a:lnTo>
                <a:lnTo>
                  <a:pt x="3989425" y="488768"/>
                </a:lnTo>
                <a:lnTo>
                  <a:pt x="3988573" y="488768"/>
                </a:lnTo>
                <a:lnTo>
                  <a:pt x="3987973" y="488968"/>
                </a:lnTo>
                <a:close/>
              </a:path>
              <a:path w="5038090" h="489585">
                <a:moveTo>
                  <a:pt x="4824662" y="488968"/>
                </a:moveTo>
                <a:lnTo>
                  <a:pt x="4406317" y="304104"/>
                </a:lnTo>
                <a:lnTo>
                  <a:pt x="5037475" y="304104"/>
                </a:lnTo>
                <a:lnTo>
                  <a:pt x="5037475" y="394588"/>
                </a:lnTo>
                <a:lnTo>
                  <a:pt x="4824662" y="488968"/>
                </a:lnTo>
                <a:close/>
              </a:path>
              <a:path w="5038090" h="489585">
                <a:moveTo>
                  <a:pt x="3988974" y="488968"/>
                </a:moveTo>
                <a:lnTo>
                  <a:pt x="3988573" y="488768"/>
                </a:lnTo>
                <a:lnTo>
                  <a:pt x="3989425" y="488768"/>
                </a:lnTo>
                <a:lnTo>
                  <a:pt x="3988974" y="4889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72490" y="729615"/>
            <a:ext cx="8315325" cy="6315075"/>
          </a:xfrm>
          <a:custGeom>
            <a:avLst/>
            <a:gdLst/>
            <a:ahLst/>
            <a:cxnLst/>
            <a:rect l="l" t="t" r="r" b="b"/>
            <a:pathLst>
              <a:path w="8315325" h="6315075">
                <a:moveTo>
                  <a:pt x="0" y="0"/>
                </a:moveTo>
                <a:lnTo>
                  <a:pt x="8315324" y="0"/>
                </a:lnTo>
                <a:lnTo>
                  <a:pt x="8315324" y="6315074"/>
                </a:lnTo>
                <a:lnTo>
                  <a:pt x="0" y="631507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185136" y="5693056"/>
            <a:ext cx="2133600" cy="0"/>
          </a:xfrm>
          <a:custGeom>
            <a:avLst/>
            <a:gdLst/>
            <a:ahLst/>
            <a:cxnLst/>
            <a:rect l="l" t="t" r="r" b="b"/>
            <a:pathLst>
              <a:path w="2133600">
                <a:moveTo>
                  <a:pt x="0" y="0"/>
                </a:moveTo>
                <a:lnTo>
                  <a:pt x="2133599" y="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2912011" y="5919261"/>
            <a:ext cx="683260" cy="473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latin typeface="Arial"/>
                <a:cs typeface="Arial"/>
              </a:rPr>
              <a:t>NAME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85"/>
              </a:spcBef>
            </a:pPr>
            <a:r>
              <a:rPr sz="1000" b="1" spc="20" dirty="0">
                <a:latin typeface="Lucida Sans"/>
                <a:cs typeface="Lucida Sans"/>
              </a:rPr>
              <a:t>POSITION</a:t>
            </a:r>
            <a:endParaRPr sz="1000">
              <a:latin typeface="Lucida Sans"/>
              <a:cs typeface="Lucida Sans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2412800" y="2674784"/>
            <a:ext cx="5125085" cy="2927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50" b="0" spc="550" dirty="0">
                <a:solidFill>
                  <a:srgbClr val="000000"/>
                </a:solidFill>
                <a:latin typeface="Arial"/>
                <a:cs typeface="Arial"/>
              </a:rPr>
              <a:t>APPRE</a:t>
            </a:r>
            <a:r>
              <a:rPr sz="1750" b="0" spc="550" dirty="0">
                <a:solidFill>
                  <a:srgbClr val="000000"/>
                </a:solidFill>
                <a:latin typeface="Goudy Old Style"/>
                <a:cs typeface="Goudy Old Style"/>
              </a:rPr>
              <a:t>C</a:t>
            </a:r>
            <a:r>
              <a:rPr sz="1750" b="0" spc="550" dirty="0">
                <a:solidFill>
                  <a:srgbClr val="000000"/>
                </a:solidFill>
                <a:latin typeface="Arial"/>
                <a:cs typeface="Arial"/>
              </a:rPr>
              <a:t>IATION</a:t>
            </a:r>
            <a:r>
              <a:rPr sz="1750" b="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750" b="0" spc="520" dirty="0">
                <a:solidFill>
                  <a:srgbClr val="000000"/>
                </a:solidFill>
                <a:latin typeface="Arial"/>
                <a:cs typeface="Arial"/>
              </a:rPr>
              <a:t>FOR</a:t>
            </a:r>
            <a:r>
              <a:rPr sz="1750" b="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750" b="0" spc="500" dirty="0">
                <a:solidFill>
                  <a:srgbClr val="000000"/>
                </a:solidFill>
                <a:latin typeface="Arial"/>
                <a:cs typeface="Arial"/>
              </a:rPr>
              <a:t>5</a:t>
            </a:r>
            <a:r>
              <a:rPr sz="1750" b="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750" b="0" spc="480" dirty="0">
                <a:solidFill>
                  <a:srgbClr val="000000"/>
                </a:solidFill>
                <a:latin typeface="Arial"/>
                <a:cs typeface="Arial"/>
              </a:rPr>
              <a:t>YEARS</a:t>
            </a:r>
            <a:r>
              <a:rPr sz="1750" b="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750" b="0" spc="535" dirty="0">
                <a:solidFill>
                  <a:srgbClr val="000000"/>
                </a:solidFill>
                <a:latin typeface="Arial"/>
                <a:cs typeface="Arial"/>
              </a:rPr>
              <a:t>OF</a:t>
            </a:r>
            <a:endParaRPr sz="17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30023" y="3093884"/>
            <a:ext cx="5798820" cy="2007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9695" algn="ctr">
              <a:lnSpc>
                <a:spcPct val="100000"/>
              </a:lnSpc>
              <a:spcBef>
                <a:spcPts val="100"/>
              </a:spcBef>
            </a:pPr>
            <a:r>
              <a:rPr sz="1750" spc="445" dirty="0">
                <a:latin typeface="Arial"/>
                <a:cs typeface="Arial"/>
              </a:rPr>
              <a:t>SERVI</a:t>
            </a:r>
            <a:r>
              <a:rPr sz="1750" spc="445" dirty="0">
                <a:latin typeface="Goudy Old Style"/>
                <a:cs typeface="Goudy Old Style"/>
              </a:rPr>
              <a:t>C</a:t>
            </a:r>
            <a:r>
              <a:rPr sz="1750" spc="445" dirty="0">
                <a:latin typeface="Arial"/>
                <a:cs typeface="Arial"/>
              </a:rPr>
              <a:t>E</a:t>
            </a:r>
            <a:endParaRPr sz="17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00">
              <a:latin typeface="Times New Roman"/>
              <a:cs typeface="Times New Roman"/>
            </a:endParaRPr>
          </a:p>
          <a:p>
            <a:pPr marR="99695" algn="ctr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Goes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110" dirty="0">
                <a:latin typeface="Arial"/>
                <a:cs typeface="Arial"/>
              </a:rPr>
              <a:t>to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500" spc="1140" dirty="0">
                <a:latin typeface="Arial"/>
                <a:cs typeface="Arial"/>
              </a:rPr>
              <a:t>EMPLOYEE</a:t>
            </a:r>
            <a:r>
              <a:rPr sz="3500" spc="-65" dirty="0">
                <a:latin typeface="Arial"/>
                <a:cs typeface="Arial"/>
              </a:rPr>
              <a:t> </a:t>
            </a:r>
            <a:r>
              <a:rPr sz="3500" spc="1490" dirty="0">
                <a:latin typeface="Arial"/>
                <a:cs typeface="Arial"/>
              </a:rPr>
              <a:t>NAME</a:t>
            </a:r>
            <a:endParaRPr sz="3500">
              <a:latin typeface="Arial"/>
              <a:cs typeface="Arial"/>
            </a:endParaRPr>
          </a:p>
          <a:p>
            <a:pPr marR="100330" algn="ctr">
              <a:lnSpc>
                <a:spcPct val="100000"/>
              </a:lnSpc>
              <a:spcBef>
                <a:spcPts val="815"/>
              </a:spcBef>
            </a:pPr>
            <a:r>
              <a:rPr sz="1400" spc="100" dirty="0">
                <a:latin typeface="Arial"/>
                <a:cs typeface="Arial"/>
              </a:rPr>
              <a:t>for </a:t>
            </a:r>
            <a:r>
              <a:rPr sz="1400" spc="40" dirty="0">
                <a:latin typeface="Arial"/>
                <a:cs typeface="Arial"/>
              </a:rPr>
              <a:t>being </a:t>
            </a:r>
            <a:r>
              <a:rPr sz="1400" spc="105" dirty="0">
                <a:latin typeface="Arial"/>
                <a:cs typeface="Arial"/>
              </a:rPr>
              <a:t>with </a:t>
            </a:r>
            <a:r>
              <a:rPr sz="1400" spc="70" dirty="0">
                <a:latin typeface="Arial"/>
                <a:cs typeface="Arial"/>
              </a:rPr>
              <a:t>the </a:t>
            </a:r>
            <a:r>
              <a:rPr sz="1400" spc="35" dirty="0">
                <a:latin typeface="Arial"/>
                <a:cs typeface="Arial"/>
              </a:rPr>
              <a:t>company </a:t>
            </a:r>
            <a:r>
              <a:rPr sz="1400" spc="20" dirty="0">
                <a:latin typeface="Arial"/>
                <a:cs typeface="Arial"/>
              </a:rPr>
              <a:t>since</a:t>
            </a:r>
            <a:r>
              <a:rPr sz="1400" spc="-229" dirty="0">
                <a:latin typeface="Arial"/>
                <a:cs typeface="Arial"/>
              </a:rPr>
              <a:t> </a:t>
            </a:r>
            <a:r>
              <a:rPr sz="1400" spc="35" dirty="0">
                <a:latin typeface="Arial"/>
                <a:cs typeface="Arial"/>
              </a:rPr>
              <a:t>[DATE].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02524" y="1371054"/>
            <a:ext cx="560070" cy="883919"/>
          </a:xfrm>
          <a:custGeom>
            <a:avLst/>
            <a:gdLst/>
            <a:ahLst/>
            <a:cxnLst/>
            <a:rect l="l" t="t" r="r" b="b"/>
            <a:pathLst>
              <a:path w="560070" h="883919">
                <a:moveTo>
                  <a:pt x="344046" y="128269"/>
                </a:moveTo>
                <a:lnTo>
                  <a:pt x="314171" y="128269"/>
                </a:lnTo>
                <a:lnTo>
                  <a:pt x="306984" y="119379"/>
                </a:lnTo>
                <a:lnTo>
                  <a:pt x="299556" y="110489"/>
                </a:lnTo>
                <a:lnTo>
                  <a:pt x="291888" y="101599"/>
                </a:lnTo>
                <a:lnTo>
                  <a:pt x="283984" y="92709"/>
                </a:lnTo>
                <a:lnTo>
                  <a:pt x="265111" y="92709"/>
                </a:lnTo>
                <a:lnTo>
                  <a:pt x="249377" y="88899"/>
                </a:lnTo>
                <a:lnTo>
                  <a:pt x="233171" y="82549"/>
                </a:lnTo>
                <a:lnTo>
                  <a:pt x="218212" y="72389"/>
                </a:lnTo>
                <a:lnTo>
                  <a:pt x="216806" y="71119"/>
                </a:lnTo>
                <a:lnTo>
                  <a:pt x="215530" y="69849"/>
                </a:lnTo>
                <a:lnTo>
                  <a:pt x="214189" y="68579"/>
                </a:lnTo>
                <a:lnTo>
                  <a:pt x="200743" y="46989"/>
                </a:lnTo>
                <a:lnTo>
                  <a:pt x="194112" y="25399"/>
                </a:lnTo>
                <a:lnTo>
                  <a:pt x="192173" y="8889"/>
                </a:lnTo>
                <a:lnTo>
                  <a:pt x="192800" y="1269"/>
                </a:lnTo>
                <a:lnTo>
                  <a:pt x="193290" y="0"/>
                </a:lnTo>
                <a:lnTo>
                  <a:pt x="217655" y="0"/>
                </a:lnTo>
                <a:lnTo>
                  <a:pt x="230694" y="2539"/>
                </a:lnTo>
                <a:lnTo>
                  <a:pt x="244450" y="6349"/>
                </a:lnTo>
                <a:lnTo>
                  <a:pt x="257884" y="12699"/>
                </a:lnTo>
                <a:lnTo>
                  <a:pt x="259389" y="13969"/>
                </a:lnTo>
                <a:lnTo>
                  <a:pt x="260861" y="15239"/>
                </a:lnTo>
                <a:lnTo>
                  <a:pt x="264131" y="17779"/>
                </a:lnTo>
                <a:lnTo>
                  <a:pt x="266846" y="20319"/>
                </a:lnTo>
                <a:lnTo>
                  <a:pt x="280358" y="36829"/>
                </a:lnTo>
                <a:lnTo>
                  <a:pt x="288235" y="55879"/>
                </a:lnTo>
                <a:lnTo>
                  <a:pt x="291893" y="73659"/>
                </a:lnTo>
                <a:lnTo>
                  <a:pt x="292749" y="86359"/>
                </a:lnTo>
                <a:lnTo>
                  <a:pt x="297568" y="91439"/>
                </a:lnTo>
                <a:lnTo>
                  <a:pt x="302311" y="96519"/>
                </a:lnTo>
                <a:lnTo>
                  <a:pt x="306974" y="101599"/>
                </a:lnTo>
                <a:lnTo>
                  <a:pt x="311555" y="106679"/>
                </a:lnTo>
                <a:lnTo>
                  <a:pt x="360931" y="106679"/>
                </a:lnTo>
                <a:lnTo>
                  <a:pt x="355646" y="115569"/>
                </a:lnTo>
                <a:lnTo>
                  <a:pt x="344046" y="128269"/>
                </a:lnTo>
                <a:close/>
              </a:path>
              <a:path w="560070" h="883919">
                <a:moveTo>
                  <a:pt x="360931" y="106679"/>
                </a:moveTo>
                <a:lnTo>
                  <a:pt x="311555" y="106679"/>
                </a:lnTo>
                <a:lnTo>
                  <a:pt x="307461" y="97789"/>
                </a:lnTo>
                <a:lnTo>
                  <a:pt x="304269" y="87629"/>
                </a:lnTo>
                <a:lnTo>
                  <a:pt x="302365" y="77469"/>
                </a:lnTo>
                <a:lnTo>
                  <a:pt x="302135" y="66039"/>
                </a:lnTo>
                <a:lnTo>
                  <a:pt x="302266" y="64769"/>
                </a:lnTo>
                <a:lnTo>
                  <a:pt x="302462" y="63499"/>
                </a:lnTo>
                <a:lnTo>
                  <a:pt x="303117" y="58419"/>
                </a:lnTo>
                <a:lnTo>
                  <a:pt x="325221" y="16509"/>
                </a:lnTo>
                <a:lnTo>
                  <a:pt x="342592" y="1269"/>
                </a:lnTo>
                <a:lnTo>
                  <a:pt x="369186" y="40639"/>
                </a:lnTo>
                <a:lnTo>
                  <a:pt x="374186" y="69849"/>
                </a:lnTo>
                <a:lnTo>
                  <a:pt x="374055" y="71119"/>
                </a:lnTo>
                <a:lnTo>
                  <a:pt x="367725" y="95249"/>
                </a:lnTo>
                <a:lnTo>
                  <a:pt x="360931" y="106679"/>
                </a:lnTo>
                <a:close/>
              </a:path>
              <a:path w="560070" h="883919">
                <a:moveTo>
                  <a:pt x="420181" y="185419"/>
                </a:moveTo>
                <a:lnTo>
                  <a:pt x="365650" y="185419"/>
                </a:lnTo>
                <a:lnTo>
                  <a:pt x="362973" y="168909"/>
                </a:lnTo>
                <a:lnTo>
                  <a:pt x="362310" y="149859"/>
                </a:lnTo>
                <a:lnTo>
                  <a:pt x="364928" y="129539"/>
                </a:lnTo>
                <a:lnTo>
                  <a:pt x="372093" y="110489"/>
                </a:lnTo>
                <a:lnTo>
                  <a:pt x="373074" y="109219"/>
                </a:lnTo>
                <a:lnTo>
                  <a:pt x="375298" y="105409"/>
                </a:lnTo>
                <a:lnTo>
                  <a:pt x="375527" y="105409"/>
                </a:lnTo>
                <a:lnTo>
                  <a:pt x="375723" y="104139"/>
                </a:lnTo>
                <a:lnTo>
                  <a:pt x="375952" y="104139"/>
                </a:lnTo>
                <a:lnTo>
                  <a:pt x="377064" y="102869"/>
                </a:lnTo>
                <a:lnTo>
                  <a:pt x="378274" y="100329"/>
                </a:lnTo>
                <a:lnTo>
                  <a:pt x="379681" y="99059"/>
                </a:lnTo>
                <a:lnTo>
                  <a:pt x="399696" y="80009"/>
                </a:lnTo>
                <a:lnTo>
                  <a:pt x="421397" y="66039"/>
                </a:lnTo>
                <a:lnTo>
                  <a:pt x="439885" y="59689"/>
                </a:lnTo>
                <a:lnTo>
                  <a:pt x="450260" y="57149"/>
                </a:lnTo>
                <a:lnTo>
                  <a:pt x="450947" y="57149"/>
                </a:lnTo>
                <a:lnTo>
                  <a:pt x="454593" y="64769"/>
                </a:lnTo>
                <a:lnTo>
                  <a:pt x="459491" y="83819"/>
                </a:lnTo>
                <a:lnTo>
                  <a:pt x="461654" y="110489"/>
                </a:lnTo>
                <a:lnTo>
                  <a:pt x="457095" y="139699"/>
                </a:lnTo>
                <a:lnTo>
                  <a:pt x="455722" y="143509"/>
                </a:lnTo>
                <a:lnTo>
                  <a:pt x="454937" y="144779"/>
                </a:lnTo>
                <a:lnTo>
                  <a:pt x="454773" y="146049"/>
                </a:lnTo>
                <a:lnTo>
                  <a:pt x="454413" y="146049"/>
                </a:lnTo>
                <a:lnTo>
                  <a:pt x="453596" y="148589"/>
                </a:lnTo>
                <a:lnTo>
                  <a:pt x="452713" y="149859"/>
                </a:lnTo>
                <a:lnTo>
                  <a:pt x="451731" y="152399"/>
                </a:lnTo>
                <a:lnTo>
                  <a:pt x="433797" y="175259"/>
                </a:lnTo>
                <a:lnTo>
                  <a:pt x="420181" y="185419"/>
                </a:lnTo>
                <a:close/>
              </a:path>
              <a:path w="560070" h="883919">
                <a:moveTo>
                  <a:pt x="267631" y="181609"/>
                </a:moveTo>
                <a:lnTo>
                  <a:pt x="259552" y="181609"/>
                </a:lnTo>
                <a:lnTo>
                  <a:pt x="235666" y="173989"/>
                </a:lnTo>
                <a:lnTo>
                  <a:pt x="216573" y="161289"/>
                </a:lnTo>
                <a:lnTo>
                  <a:pt x="203924" y="149859"/>
                </a:lnTo>
                <a:lnTo>
                  <a:pt x="199374" y="143509"/>
                </a:lnTo>
                <a:lnTo>
                  <a:pt x="204703" y="137159"/>
                </a:lnTo>
                <a:lnTo>
                  <a:pt x="219050" y="125729"/>
                </a:lnTo>
                <a:lnTo>
                  <a:pt x="240174" y="114299"/>
                </a:lnTo>
                <a:lnTo>
                  <a:pt x="265832" y="109219"/>
                </a:lnTo>
                <a:lnTo>
                  <a:pt x="268023" y="109219"/>
                </a:lnTo>
                <a:lnTo>
                  <a:pt x="281231" y="111759"/>
                </a:lnTo>
                <a:lnTo>
                  <a:pt x="293477" y="115569"/>
                </a:lnTo>
                <a:lnTo>
                  <a:pt x="304532" y="121919"/>
                </a:lnTo>
                <a:lnTo>
                  <a:pt x="314171" y="128269"/>
                </a:lnTo>
                <a:lnTo>
                  <a:pt x="344046" y="128269"/>
                </a:lnTo>
                <a:lnTo>
                  <a:pt x="342886" y="129539"/>
                </a:lnTo>
                <a:lnTo>
                  <a:pt x="334514" y="135889"/>
                </a:lnTo>
                <a:lnTo>
                  <a:pt x="342907" y="147319"/>
                </a:lnTo>
                <a:lnTo>
                  <a:pt x="346105" y="152399"/>
                </a:lnTo>
                <a:lnTo>
                  <a:pt x="331178" y="152399"/>
                </a:lnTo>
                <a:lnTo>
                  <a:pt x="321865" y="160019"/>
                </a:lnTo>
                <a:lnTo>
                  <a:pt x="307352" y="170179"/>
                </a:lnTo>
                <a:lnTo>
                  <a:pt x="288865" y="177799"/>
                </a:lnTo>
                <a:lnTo>
                  <a:pt x="267631" y="181609"/>
                </a:lnTo>
                <a:close/>
              </a:path>
              <a:path w="560070" h="883919">
                <a:moveTo>
                  <a:pt x="384670" y="224789"/>
                </a:moveTo>
                <a:lnTo>
                  <a:pt x="369575" y="224789"/>
                </a:lnTo>
                <a:lnTo>
                  <a:pt x="361326" y="205739"/>
                </a:lnTo>
                <a:lnTo>
                  <a:pt x="352155" y="186689"/>
                </a:lnTo>
                <a:lnTo>
                  <a:pt x="342094" y="168909"/>
                </a:lnTo>
                <a:lnTo>
                  <a:pt x="331178" y="152399"/>
                </a:lnTo>
                <a:lnTo>
                  <a:pt x="346105" y="152399"/>
                </a:lnTo>
                <a:lnTo>
                  <a:pt x="350904" y="160019"/>
                </a:lnTo>
                <a:lnTo>
                  <a:pt x="358490" y="172719"/>
                </a:lnTo>
                <a:lnTo>
                  <a:pt x="365650" y="185419"/>
                </a:lnTo>
                <a:lnTo>
                  <a:pt x="420181" y="185419"/>
                </a:lnTo>
                <a:lnTo>
                  <a:pt x="411671" y="191769"/>
                </a:lnTo>
                <a:lnTo>
                  <a:pt x="390704" y="200659"/>
                </a:lnTo>
                <a:lnTo>
                  <a:pt x="376247" y="205739"/>
                </a:lnTo>
                <a:lnTo>
                  <a:pt x="381994" y="218439"/>
                </a:lnTo>
                <a:lnTo>
                  <a:pt x="384670" y="224789"/>
                </a:lnTo>
                <a:close/>
              </a:path>
              <a:path w="560070" h="883919">
                <a:moveTo>
                  <a:pt x="490893" y="261619"/>
                </a:moveTo>
                <a:lnTo>
                  <a:pt x="398257" y="261619"/>
                </a:lnTo>
                <a:lnTo>
                  <a:pt x="400023" y="245109"/>
                </a:lnTo>
                <a:lnTo>
                  <a:pt x="404091" y="228599"/>
                </a:lnTo>
                <a:lnTo>
                  <a:pt x="411122" y="210819"/>
                </a:lnTo>
                <a:lnTo>
                  <a:pt x="421773" y="195579"/>
                </a:lnTo>
                <a:lnTo>
                  <a:pt x="423343" y="193039"/>
                </a:lnTo>
                <a:lnTo>
                  <a:pt x="425011" y="191769"/>
                </a:lnTo>
                <a:lnTo>
                  <a:pt x="427104" y="189229"/>
                </a:lnTo>
                <a:lnTo>
                  <a:pt x="430309" y="186689"/>
                </a:lnTo>
                <a:lnTo>
                  <a:pt x="431977" y="184149"/>
                </a:lnTo>
                <a:lnTo>
                  <a:pt x="432370" y="184149"/>
                </a:lnTo>
                <a:lnTo>
                  <a:pt x="454288" y="170179"/>
                </a:lnTo>
                <a:lnTo>
                  <a:pt x="476948" y="161289"/>
                </a:lnTo>
                <a:lnTo>
                  <a:pt x="497081" y="157479"/>
                </a:lnTo>
                <a:lnTo>
                  <a:pt x="511420" y="156209"/>
                </a:lnTo>
                <a:lnTo>
                  <a:pt x="516620" y="156209"/>
                </a:lnTo>
                <a:lnTo>
                  <a:pt x="518721" y="166369"/>
                </a:lnTo>
                <a:lnTo>
                  <a:pt x="519199" y="190499"/>
                </a:lnTo>
                <a:lnTo>
                  <a:pt x="514325" y="219709"/>
                </a:lnTo>
                <a:lnTo>
                  <a:pt x="500365" y="250189"/>
                </a:lnTo>
                <a:lnTo>
                  <a:pt x="498632" y="252729"/>
                </a:lnTo>
                <a:lnTo>
                  <a:pt x="497193" y="255269"/>
                </a:lnTo>
                <a:lnTo>
                  <a:pt x="495623" y="256539"/>
                </a:lnTo>
                <a:lnTo>
                  <a:pt x="490893" y="261619"/>
                </a:lnTo>
                <a:close/>
              </a:path>
              <a:path w="560070" h="883919">
                <a:moveTo>
                  <a:pt x="325127" y="279399"/>
                </a:moveTo>
                <a:lnTo>
                  <a:pt x="317394" y="278129"/>
                </a:lnTo>
                <a:lnTo>
                  <a:pt x="309596" y="278129"/>
                </a:lnTo>
                <a:lnTo>
                  <a:pt x="294090" y="273049"/>
                </a:lnTo>
                <a:lnTo>
                  <a:pt x="291964" y="273049"/>
                </a:lnTo>
                <a:lnTo>
                  <a:pt x="289903" y="271779"/>
                </a:lnTo>
                <a:lnTo>
                  <a:pt x="287418" y="270509"/>
                </a:lnTo>
                <a:lnTo>
                  <a:pt x="262152" y="251459"/>
                </a:lnTo>
                <a:lnTo>
                  <a:pt x="244491" y="229869"/>
                </a:lnTo>
                <a:lnTo>
                  <a:pt x="234287" y="210819"/>
                </a:lnTo>
                <a:lnTo>
                  <a:pt x="231393" y="201929"/>
                </a:lnTo>
                <a:lnTo>
                  <a:pt x="236959" y="198119"/>
                </a:lnTo>
                <a:lnTo>
                  <a:pt x="250853" y="191769"/>
                </a:lnTo>
                <a:lnTo>
                  <a:pt x="270781" y="186689"/>
                </a:lnTo>
                <a:lnTo>
                  <a:pt x="294449" y="184149"/>
                </a:lnTo>
                <a:lnTo>
                  <a:pt x="306485" y="184149"/>
                </a:lnTo>
                <a:lnTo>
                  <a:pt x="312536" y="185419"/>
                </a:lnTo>
                <a:lnTo>
                  <a:pt x="314858" y="185419"/>
                </a:lnTo>
                <a:lnTo>
                  <a:pt x="316853" y="186689"/>
                </a:lnTo>
                <a:lnTo>
                  <a:pt x="321922" y="187959"/>
                </a:lnTo>
                <a:lnTo>
                  <a:pt x="323983" y="187959"/>
                </a:lnTo>
                <a:lnTo>
                  <a:pt x="326010" y="189229"/>
                </a:lnTo>
                <a:lnTo>
                  <a:pt x="339321" y="195579"/>
                </a:lnTo>
                <a:lnTo>
                  <a:pt x="351006" y="204469"/>
                </a:lnTo>
                <a:lnTo>
                  <a:pt x="361084" y="214629"/>
                </a:lnTo>
                <a:lnTo>
                  <a:pt x="369575" y="224789"/>
                </a:lnTo>
                <a:lnTo>
                  <a:pt x="384670" y="224789"/>
                </a:lnTo>
                <a:lnTo>
                  <a:pt x="387346" y="231139"/>
                </a:lnTo>
                <a:lnTo>
                  <a:pt x="392275" y="243839"/>
                </a:lnTo>
                <a:lnTo>
                  <a:pt x="397734" y="260349"/>
                </a:lnTo>
                <a:lnTo>
                  <a:pt x="398257" y="261619"/>
                </a:lnTo>
                <a:lnTo>
                  <a:pt x="490893" y="261619"/>
                </a:lnTo>
                <a:lnTo>
                  <a:pt x="488358" y="264159"/>
                </a:lnTo>
                <a:lnTo>
                  <a:pt x="383671" y="264159"/>
                </a:lnTo>
                <a:lnTo>
                  <a:pt x="373930" y="269239"/>
                </a:lnTo>
                <a:lnTo>
                  <a:pt x="360225" y="273049"/>
                </a:lnTo>
                <a:lnTo>
                  <a:pt x="343607" y="276859"/>
                </a:lnTo>
                <a:lnTo>
                  <a:pt x="325127" y="279399"/>
                </a:lnTo>
                <a:close/>
              </a:path>
              <a:path w="560070" h="883919">
                <a:moveTo>
                  <a:pt x="414509" y="337819"/>
                </a:moveTo>
                <a:lnTo>
                  <a:pt x="398323" y="337819"/>
                </a:lnTo>
                <a:lnTo>
                  <a:pt x="395914" y="320039"/>
                </a:lnTo>
                <a:lnTo>
                  <a:pt x="392665" y="300989"/>
                </a:lnTo>
                <a:lnTo>
                  <a:pt x="388582" y="283209"/>
                </a:lnTo>
                <a:lnTo>
                  <a:pt x="383671" y="264159"/>
                </a:lnTo>
                <a:lnTo>
                  <a:pt x="488358" y="264159"/>
                </a:lnTo>
                <a:lnTo>
                  <a:pt x="485823" y="266699"/>
                </a:lnTo>
                <a:lnTo>
                  <a:pt x="480477" y="270509"/>
                </a:lnTo>
                <a:lnTo>
                  <a:pt x="474920" y="274319"/>
                </a:lnTo>
                <a:lnTo>
                  <a:pt x="530991" y="274319"/>
                </a:lnTo>
                <a:lnTo>
                  <a:pt x="531329" y="284479"/>
                </a:lnTo>
                <a:lnTo>
                  <a:pt x="455329" y="284479"/>
                </a:lnTo>
                <a:lnTo>
                  <a:pt x="440968" y="289559"/>
                </a:lnTo>
                <a:lnTo>
                  <a:pt x="427591" y="293369"/>
                </a:lnTo>
                <a:lnTo>
                  <a:pt x="416047" y="294639"/>
                </a:lnTo>
                <a:lnTo>
                  <a:pt x="407187" y="295909"/>
                </a:lnTo>
                <a:lnTo>
                  <a:pt x="409608" y="307339"/>
                </a:lnTo>
                <a:lnTo>
                  <a:pt x="411720" y="318769"/>
                </a:lnTo>
                <a:lnTo>
                  <a:pt x="413520" y="330199"/>
                </a:lnTo>
                <a:lnTo>
                  <a:pt x="414509" y="337819"/>
                </a:lnTo>
                <a:close/>
              </a:path>
              <a:path w="560070" h="883919">
                <a:moveTo>
                  <a:pt x="530991" y="274319"/>
                </a:moveTo>
                <a:lnTo>
                  <a:pt x="474920" y="274319"/>
                </a:lnTo>
                <a:lnTo>
                  <a:pt x="489757" y="269239"/>
                </a:lnTo>
                <a:lnTo>
                  <a:pt x="503472" y="266699"/>
                </a:lnTo>
                <a:lnTo>
                  <a:pt x="515127" y="265429"/>
                </a:lnTo>
                <a:lnTo>
                  <a:pt x="523782" y="264159"/>
                </a:lnTo>
                <a:lnTo>
                  <a:pt x="528590" y="264159"/>
                </a:lnTo>
                <a:lnTo>
                  <a:pt x="528983" y="265429"/>
                </a:lnTo>
                <a:lnTo>
                  <a:pt x="530991" y="274319"/>
                </a:lnTo>
                <a:close/>
              </a:path>
              <a:path w="560070" h="883919">
                <a:moveTo>
                  <a:pt x="526520" y="485139"/>
                </a:moveTo>
                <a:lnTo>
                  <a:pt x="387890" y="485139"/>
                </a:lnTo>
                <a:lnTo>
                  <a:pt x="392042" y="466089"/>
                </a:lnTo>
                <a:lnTo>
                  <a:pt x="395376" y="448309"/>
                </a:lnTo>
                <a:lnTo>
                  <a:pt x="397893" y="429259"/>
                </a:lnTo>
                <a:lnTo>
                  <a:pt x="399599" y="411479"/>
                </a:lnTo>
                <a:lnTo>
                  <a:pt x="383118" y="410209"/>
                </a:lnTo>
                <a:lnTo>
                  <a:pt x="361525" y="405129"/>
                </a:lnTo>
                <a:lnTo>
                  <a:pt x="338553" y="394969"/>
                </a:lnTo>
                <a:lnTo>
                  <a:pt x="317932" y="377189"/>
                </a:lnTo>
                <a:lnTo>
                  <a:pt x="316428" y="375919"/>
                </a:lnTo>
                <a:lnTo>
                  <a:pt x="294311" y="316229"/>
                </a:lnTo>
                <a:lnTo>
                  <a:pt x="294180" y="294639"/>
                </a:lnTo>
                <a:lnTo>
                  <a:pt x="295889" y="284479"/>
                </a:lnTo>
                <a:lnTo>
                  <a:pt x="302299" y="284479"/>
                </a:lnTo>
                <a:lnTo>
                  <a:pt x="316067" y="285749"/>
                </a:lnTo>
                <a:lnTo>
                  <a:pt x="334584" y="288289"/>
                </a:lnTo>
                <a:lnTo>
                  <a:pt x="355167" y="295909"/>
                </a:lnTo>
                <a:lnTo>
                  <a:pt x="375135" y="308609"/>
                </a:lnTo>
                <a:lnTo>
                  <a:pt x="376999" y="309879"/>
                </a:lnTo>
                <a:lnTo>
                  <a:pt x="378503" y="311149"/>
                </a:lnTo>
                <a:lnTo>
                  <a:pt x="379942" y="312419"/>
                </a:lnTo>
                <a:lnTo>
                  <a:pt x="380269" y="312419"/>
                </a:lnTo>
                <a:lnTo>
                  <a:pt x="380858" y="313689"/>
                </a:lnTo>
                <a:lnTo>
                  <a:pt x="382395" y="314959"/>
                </a:lnTo>
                <a:lnTo>
                  <a:pt x="385306" y="317499"/>
                </a:lnTo>
                <a:lnTo>
                  <a:pt x="390735" y="323849"/>
                </a:lnTo>
                <a:lnTo>
                  <a:pt x="394987" y="331469"/>
                </a:lnTo>
                <a:lnTo>
                  <a:pt x="398323" y="337819"/>
                </a:lnTo>
                <a:lnTo>
                  <a:pt x="414509" y="337819"/>
                </a:lnTo>
                <a:lnTo>
                  <a:pt x="415003" y="341629"/>
                </a:lnTo>
                <a:lnTo>
                  <a:pt x="521016" y="341629"/>
                </a:lnTo>
                <a:lnTo>
                  <a:pt x="516554" y="353059"/>
                </a:lnTo>
                <a:lnTo>
                  <a:pt x="515344" y="354329"/>
                </a:lnTo>
                <a:lnTo>
                  <a:pt x="514134" y="356869"/>
                </a:lnTo>
                <a:lnTo>
                  <a:pt x="512826" y="358139"/>
                </a:lnTo>
                <a:lnTo>
                  <a:pt x="512630" y="359409"/>
                </a:lnTo>
                <a:lnTo>
                  <a:pt x="512401" y="359409"/>
                </a:lnTo>
                <a:lnTo>
                  <a:pt x="510864" y="361949"/>
                </a:lnTo>
                <a:lnTo>
                  <a:pt x="509490" y="363219"/>
                </a:lnTo>
                <a:lnTo>
                  <a:pt x="507953" y="365759"/>
                </a:lnTo>
                <a:lnTo>
                  <a:pt x="484479" y="384809"/>
                </a:lnTo>
                <a:lnTo>
                  <a:pt x="458216" y="396239"/>
                </a:lnTo>
                <a:lnTo>
                  <a:pt x="434245" y="402589"/>
                </a:lnTo>
                <a:lnTo>
                  <a:pt x="417652" y="403859"/>
                </a:lnTo>
                <a:lnTo>
                  <a:pt x="417034" y="417829"/>
                </a:lnTo>
                <a:lnTo>
                  <a:pt x="415972" y="431799"/>
                </a:lnTo>
                <a:lnTo>
                  <a:pt x="414474" y="444499"/>
                </a:lnTo>
                <a:lnTo>
                  <a:pt x="412550" y="458469"/>
                </a:lnTo>
                <a:lnTo>
                  <a:pt x="544249" y="458469"/>
                </a:lnTo>
                <a:lnTo>
                  <a:pt x="536498" y="473709"/>
                </a:lnTo>
                <a:lnTo>
                  <a:pt x="526520" y="485139"/>
                </a:lnTo>
                <a:close/>
              </a:path>
              <a:path w="560070" h="883919">
                <a:moveTo>
                  <a:pt x="521016" y="341629"/>
                </a:moveTo>
                <a:lnTo>
                  <a:pt x="415003" y="341629"/>
                </a:lnTo>
                <a:lnTo>
                  <a:pt x="418122" y="331469"/>
                </a:lnTo>
                <a:lnTo>
                  <a:pt x="422264" y="321309"/>
                </a:lnTo>
                <a:lnTo>
                  <a:pt x="427559" y="312419"/>
                </a:lnTo>
                <a:lnTo>
                  <a:pt x="434136" y="303529"/>
                </a:lnTo>
                <a:lnTo>
                  <a:pt x="435673" y="300989"/>
                </a:lnTo>
                <a:lnTo>
                  <a:pt x="438911" y="298449"/>
                </a:lnTo>
                <a:lnTo>
                  <a:pt x="439565" y="297179"/>
                </a:lnTo>
                <a:lnTo>
                  <a:pt x="444438" y="292099"/>
                </a:lnTo>
                <a:lnTo>
                  <a:pt x="449770" y="288289"/>
                </a:lnTo>
                <a:lnTo>
                  <a:pt x="455330" y="284479"/>
                </a:lnTo>
                <a:lnTo>
                  <a:pt x="531329" y="284479"/>
                </a:lnTo>
                <a:lnTo>
                  <a:pt x="531709" y="295909"/>
                </a:lnTo>
                <a:lnTo>
                  <a:pt x="527957" y="323849"/>
                </a:lnTo>
                <a:lnTo>
                  <a:pt x="521016" y="341629"/>
                </a:lnTo>
                <a:close/>
              </a:path>
              <a:path w="560070" h="883919">
                <a:moveTo>
                  <a:pt x="340968" y="637539"/>
                </a:moveTo>
                <a:lnTo>
                  <a:pt x="312438" y="637539"/>
                </a:lnTo>
                <a:lnTo>
                  <a:pt x="323932" y="622299"/>
                </a:lnTo>
                <a:lnTo>
                  <a:pt x="334706" y="607059"/>
                </a:lnTo>
                <a:lnTo>
                  <a:pt x="344738" y="590549"/>
                </a:lnTo>
                <a:lnTo>
                  <a:pt x="354007" y="574039"/>
                </a:lnTo>
                <a:lnTo>
                  <a:pt x="338103" y="563879"/>
                </a:lnTo>
                <a:lnTo>
                  <a:pt x="317560" y="547369"/>
                </a:lnTo>
                <a:lnTo>
                  <a:pt x="284278" y="495299"/>
                </a:lnTo>
                <a:lnTo>
                  <a:pt x="282937" y="488949"/>
                </a:lnTo>
                <a:lnTo>
                  <a:pt x="282414" y="486409"/>
                </a:lnTo>
                <a:lnTo>
                  <a:pt x="282250" y="485139"/>
                </a:lnTo>
                <a:lnTo>
                  <a:pt x="281989" y="483869"/>
                </a:lnTo>
                <a:lnTo>
                  <a:pt x="281923" y="482599"/>
                </a:lnTo>
                <a:lnTo>
                  <a:pt x="281694" y="481329"/>
                </a:lnTo>
                <a:lnTo>
                  <a:pt x="281498" y="478789"/>
                </a:lnTo>
                <a:lnTo>
                  <a:pt x="283720" y="444499"/>
                </a:lnTo>
                <a:lnTo>
                  <a:pt x="292880" y="416559"/>
                </a:lnTo>
                <a:lnTo>
                  <a:pt x="303340" y="394969"/>
                </a:lnTo>
                <a:lnTo>
                  <a:pt x="309494" y="387349"/>
                </a:lnTo>
                <a:lnTo>
                  <a:pt x="309691" y="387349"/>
                </a:lnTo>
                <a:lnTo>
                  <a:pt x="364573" y="429259"/>
                </a:lnTo>
                <a:lnTo>
                  <a:pt x="383606" y="463549"/>
                </a:lnTo>
                <a:lnTo>
                  <a:pt x="384423" y="466089"/>
                </a:lnTo>
                <a:lnTo>
                  <a:pt x="386582" y="473709"/>
                </a:lnTo>
                <a:lnTo>
                  <a:pt x="387432" y="478789"/>
                </a:lnTo>
                <a:lnTo>
                  <a:pt x="387890" y="485139"/>
                </a:lnTo>
                <a:lnTo>
                  <a:pt x="526520" y="485139"/>
                </a:lnTo>
                <a:lnTo>
                  <a:pt x="512107" y="501649"/>
                </a:lnTo>
                <a:lnTo>
                  <a:pt x="511780" y="501649"/>
                </a:lnTo>
                <a:lnTo>
                  <a:pt x="509686" y="502919"/>
                </a:lnTo>
                <a:lnTo>
                  <a:pt x="507528" y="504189"/>
                </a:lnTo>
                <a:lnTo>
                  <a:pt x="505271" y="505459"/>
                </a:lnTo>
                <a:lnTo>
                  <a:pt x="490053" y="513079"/>
                </a:lnTo>
                <a:lnTo>
                  <a:pt x="482119" y="515619"/>
                </a:lnTo>
                <a:lnTo>
                  <a:pt x="399468" y="515619"/>
                </a:lnTo>
                <a:lnTo>
                  <a:pt x="395930" y="527049"/>
                </a:lnTo>
                <a:lnTo>
                  <a:pt x="392085" y="538479"/>
                </a:lnTo>
                <a:lnTo>
                  <a:pt x="387933" y="549909"/>
                </a:lnTo>
                <a:lnTo>
                  <a:pt x="383475" y="560069"/>
                </a:lnTo>
                <a:lnTo>
                  <a:pt x="533895" y="560069"/>
                </a:lnTo>
                <a:lnTo>
                  <a:pt x="531344" y="566419"/>
                </a:lnTo>
                <a:lnTo>
                  <a:pt x="518026" y="588009"/>
                </a:lnTo>
                <a:lnTo>
                  <a:pt x="495854" y="612139"/>
                </a:lnTo>
                <a:lnTo>
                  <a:pt x="487681" y="617219"/>
                </a:lnTo>
                <a:lnTo>
                  <a:pt x="354661" y="617219"/>
                </a:lnTo>
                <a:lnTo>
                  <a:pt x="345709" y="631189"/>
                </a:lnTo>
                <a:lnTo>
                  <a:pt x="340968" y="637539"/>
                </a:lnTo>
                <a:close/>
              </a:path>
              <a:path w="560070" h="883919">
                <a:moveTo>
                  <a:pt x="544249" y="458469"/>
                </a:moveTo>
                <a:lnTo>
                  <a:pt x="412550" y="458469"/>
                </a:lnTo>
                <a:lnTo>
                  <a:pt x="419502" y="447039"/>
                </a:lnTo>
                <a:lnTo>
                  <a:pt x="427865" y="436879"/>
                </a:lnTo>
                <a:lnTo>
                  <a:pt x="437736" y="426719"/>
                </a:lnTo>
                <a:lnTo>
                  <a:pt x="449213" y="417829"/>
                </a:lnTo>
                <a:lnTo>
                  <a:pt x="450522" y="416559"/>
                </a:lnTo>
                <a:lnTo>
                  <a:pt x="453138" y="415289"/>
                </a:lnTo>
                <a:lnTo>
                  <a:pt x="455100" y="414019"/>
                </a:lnTo>
                <a:lnTo>
                  <a:pt x="457782" y="412749"/>
                </a:lnTo>
                <a:lnTo>
                  <a:pt x="460268" y="411479"/>
                </a:lnTo>
                <a:lnTo>
                  <a:pt x="473291" y="406399"/>
                </a:lnTo>
                <a:lnTo>
                  <a:pt x="486527" y="403859"/>
                </a:lnTo>
                <a:lnTo>
                  <a:pt x="512270" y="401319"/>
                </a:lnTo>
                <a:lnTo>
                  <a:pt x="530386" y="402589"/>
                </a:lnTo>
                <a:lnTo>
                  <a:pt x="545193" y="405129"/>
                </a:lnTo>
                <a:lnTo>
                  <a:pt x="555370" y="407669"/>
                </a:lnTo>
                <a:lnTo>
                  <a:pt x="559595" y="408939"/>
                </a:lnTo>
                <a:lnTo>
                  <a:pt x="558458" y="420369"/>
                </a:lnTo>
                <a:lnTo>
                  <a:pt x="551354" y="444499"/>
                </a:lnTo>
                <a:lnTo>
                  <a:pt x="544249" y="458469"/>
                </a:lnTo>
                <a:close/>
              </a:path>
              <a:path w="560070" h="883919">
                <a:moveTo>
                  <a:pt x="238497" y="742949"/>
                </a:moveTo>
                <a:lnTo>
                  <a:pt x="190609" y="742949"/>
                </a:lnTo>
                <a:lnTo>
                  <a:pt x="203906" y="735329"/>
                </a:lnTo>
                <a:lnTo>
                  <a:pt x="216900" y="726439"/>
                </a:lnTo>
                <a:lnTo>
                  <a:pt x="252131" y="701039"/>
                </a:lnTo>
                <a:lnTo>
                  <a:pt x="281171" y="673099"/>
                </a:lnTo>
                <a:lnTo>
                  <a:pt x="264981" y="662939"/>
                </a:lnTo>
                <a:lnTo>
                  <a:pt x="245988" y="646429"/>
                </a:lnTo>
                <a:lnTo>
                  <a:pt x="216643" y="595629"/>
                </a:lnTo>
                <a:lnTo>
                  <a:pt x="215302" y="589279"/>
                </a:lnTo>
                <a:lnTo>
                  <a:pt x="215007" y="588009"/>
                </a:lnTo>
                <a:lnTo>
                  <a:pt x="215772" y="551179"/>
                </a:lnTo>
                <a:lnTo>
                  <a:pt x="225195" y="519429"/>
                </a:lnTo>
                <a:lnTo>
                  <a:pt x="236679" y="497839"/>
                </a:lnTo>
                <a:lnTo>
                  <a:pt x="243625" y="488949"/>
                </a:lnTo>
                <a:lnTo>
                  <a:pt x="243756" y="488949"/>
                </a:lnTo>
                <a:lnTo>
                  <a:pt x="295861" y="528319"/>
                </a:lnTo>
                <a:lnTo>
                  <a:pt x="314237" y="560069"/>
                </a:lnTo>
                <a:lnTo>
                  <a:pt x="314433" y="560069"/>
                </a:lnTo>
                <a:lnTo>
                  <a:pt x="314956" y="561339"/>
                </a:lnTo>
                <a:lnTo>
                  <a:pt x="315578" y="562609"/>
                </a:lnTo>
                <a:lnTo>
                  <a:pt x="317082" y="567689"/>
                </a:lnTo>
                <a:lnTo>
                  <a:pt x="317507" y="568959"/>
                </a:lnTo>
                <a:lnTo>
                  <a:pt x="317900" y="570229"/>
                </a:lnTo>
                <a:lnTo>
                  <a:pt x="320528" y="588009"/>
                </a:lnTo>
                <a:lnTo>
                  <a:pt x="319989" y="605789"/>
                </a:lnTo>
                <a:lnTo>
                  <a:pt x="317040" y="622299"/>
                </a:lnTo>
                <a:lnTo>
                  <a:pt x="312438" y="637539"/>
                </a:lnTo>
                <a:lnTo>
                  <a:pt x="340968" y="637539"/>
                </a:lnTo>
                <a:lnTo>
                  <a:pt x="336227" y="643889"/>
                </a:lnTo>
                <a:lnTo>
                  <a:pt x="326224" y="657859"/>
                </a:lnTo>
                <a:lnTo>
                  <a:pt x="315708" y="670559"/>
                </a:lnTo>
                <a:lnTo>
                  <a:pt x="400908" y="670559"/>
                </a:lnTo>
                <a:lnTo>
                  <a:pt x="410790" y="674369"/>
                </a:lnTo>
                <a:lnTo>
                  <a:pt x="436851" y="692149"/>
                </a:lnTo>
                <a:lnTo>
                  <a:pt x="453958" y="709929"/>
                </a:lnTo>
                <a:lnTo>
                  <a:pt x="459025" y="716279"/>
                </a:lnTo>
                <a:lnTo>
                  <a:pt x="271458" y="716279"/>
                </a:lnTo>
                <a:lnTo>
                  <a:pt x="266879" y="720089"/>
                </a:lnTo>
                <a:lnTo>
                  <a:pt x="262234" y="723899"/>
                </a:lnTo>
                <a:lnTo>
                  <a:pt x="257525" y="727709"/>
                </a:lnTo>
                <a:lnTo>
                  <a:pt x="247262" y="736599"/>
                </a:lnTo>
                <a:lnTo>
                  <a:pt x="238497" y="742949"/>
                </a:lnTo>
                <a:close/>
              </a:path>
              <a:path w="560070" h="883919">
                <a:moveTo>
                  <a:pt x="442901" y="521969"/>
                </a:moveTo>
                <a:lnTo>
                  <a:pt x="429041" y="521969"/>
                </a:lnTo>
                <a:lnTo>
                  <a:pt x="416818" y="519429"/>
                </a:lnTo>
                <a:lnTo>
                  <a:pt x="406779" y="518159"/>
                </a:lnTo>
                <a:lnTo>
                  <a:pt x="399468" y="515619"/>
                </a:lnTo>
                <a:lnTo>
                  <a:pt x="482119" y="515619"/>
                </a:lnTo>
                <a:lnTo>
                  <a:pt x="474184" y="518159"/>
                </a:lnTo>
                <a:lnTo>
                  <a:pt x="458267" y="520699"/>
                </a:lnTo>
                <a:lnTo>
                  <a:pt x="442901" y="521969"/>
                </a:lnTo>
                <a:close/>
              </a:path>
              <a:path w="560070" h="883919">
                <a:moveTo>
                  <a:pt x="533895" y="560069"/>
                </a:moveTo>
                <a:lnTo>
                  <a:pt x="383475" y="560069"/>
                </a:lnTo>
                <a:lnTo>
                  <a:pt x="392776" y="552449"/>
                </a:lnTo>
                <a:lnTo>
                  <a:pt x="403115" y="544829"/>
                </a:lnTo>
                <a:lnTo>
                  <a:pt x="414483" y="538479"/>
                </a:lnTo>
                <a:lnTo>
                  <a:pt x="426875" y="534669"/>
                </a:lnTo>
                <a:lnTo>
                  <a:pt x="428445" y="533399"/>
                </a:lnTo>
                <a:lnTo>
                  <a:pt x="431520" y="532129"/>
                </a:lnTo>
                <a:lnTo>
                  <a:pt x="434659" y="532129"/>
                </a:lnTo>
                <a:lnTo>
                  <a:pt x="439107" y="530859"/>
                </a:lnTo>
                <a:lnTo>
                  <a:pt x="440710" y="530859"/>
                </a:lnTo>
                <a:lnTo>
                  <a:pt x="447153" y="529589"/>
                </a:lnTo>
                <a:lnTo>
                  <a:pt x="455656" y="529589"/>
                </a:lnTo>
                <a:lnTo>
                  <a:pt x="485579" y="533399"/>
                </a:lnTo>
                <a:lnTo>
                  <a:pt x="510847" y="542289"/>
                </a:lnTo>
                <a:lnTo>
                  <a:pt x="528463" y="549909"/>
                </a:lnTo>
                <a:lnTo>
                  <a:pt x="535426" y="556259"/>
                </a:lnTo>
                <a:lnTo>
                  <a:pt x="533895" y="560069"/>
                </a:lnTo>
                <a:close/>
              </a:path>
              <a:path w="560070" h="883919">
                <a:moveTo>
                  <a:pt x="17039" y="825499"/>
                </a:moveTo>
                <a:lnTo>
                  <a:pt x="14259" y="825499"/>
                </a:lnTo>
                <a:lnTo>
                  <a:pt x="7129" y="824229"/>
                </a:lnTo>
                <a:lnTo>
                  <a:pt x="1242" y="819149"/>
                </a:lnTo>
                <a:lnTo>
                  <a:pt x="0" y="802639"/>
                </a:lnTo>
                <a:lnTo>
                  <a:pt x="6148" y="796289"/>
                </a:lnTo>
                <a:lnTo>
                  <a:pt x="14717" y="795019"/>
                </a:lnTo>
                <a:lnTo>
                  <a:pt x="48903" y="791209"/>
                </a:lnTo>
                <a:lnTo>
                  <a:pt x="82676" y="784859"/>
                </a:lnTo>
                <a:lnTo>
                  <a:pt x="115804" y="775969"/>
                </a:lnTo>
                <a:lnTo>
                  <a:pt x="148059" y="764539"/>
                </a:lnTo>
                <a:lnTo>
                  <a:pt x="134097" y="746759"/>
                </a:lnTo>
                <a:lnTo>
                  <a:pt x="119474" y="722629"/>
                </a:lnTo>
                <a:lnTo>
                  <a:pt x="108358" y="692149"/>
                </a:lnTo>
                <a:lnTo>
                  <a:pt x="105052" y="660399"/>
                </a:lnTo>
                <a:lnTo>
                  <a:pt x="105018" y="657859"/>
                </a:lnTo>
                <a:lnTo>
                  <a:pt x="105149" y="656589"/>
                </a:lnTo>
                <a:lnTo>
                  <a:pt x="105312" y="654049"/>
                </a:lnTo>
                <a:lnTo>
                  <a:pt x="117314" y="613409"/>
                </a:lnTo>
                <a:lnTo>
                  <a:pt x="138361" y="580389"/>
                </a:lnTo>
                <a:lnTo>
                  <a:pt x="159114" y="558799"/>
                </a:lnTo>
                <a:lnTo>
                  <a:pt x="170233" y="551179"/>
                </a:lnTo>
                <a:lnTo>
                  <a:pt x="197493" y="581659"/>
                </a:lnTo>
                <a:lnTo>
                  <a:pt x="214980" y="615949"/>
                </a:lnTo>
                <a:lnTo>
                  <a:pt x="223838" y="655319"/>
                </a:lnTo>
                <a:lnTo>
                  <a:pt x="223871" y="656589"/>
                </a:lnTo>
                <a:lnTo>
                  <a:pt x="223805" y="665479"/>
                </a:lnTo>
                <a:lnTo>
                  <a:pt x="220136" y="688339"/>
                </a:lnTo>
                <a:lnTo>
                  <a:pt x="212481" y="708659"/>
                </a:lnTo>
                <a:lnTo>
                  <a:pt x="202189" y="727709"/>
                </a:lnTo>
                <a:lnTo>
                  <a:pt x="190609" y="742949"/>
                </a:lnTo>
                <a:lnTo>
                  <a:pt x="238497" y="742949"/>
                </a:lnTo>
                <a:lnTo>
                  <a:pt x="236744" y="744219"/>
                </a:lnTo>
                <a:lnTo>
                  <a:pt x="225988" y="751839"/>
                </a:lnTo>
                <a:lnTo>
                  <a:pt x="215007" y="758189"/>
                </a:lnTo>
                <a:lnTo>
                  <a:pt x="257128" y="758189"/>
                </a:lnTo>
                <a:lnTo>
                  <a:pt x="274836" y="761999"/>
                </a:lnTo>
                <a:lnTo>
                  <a:pt x="286469" y="765809"/>
                </a:lnTo>
                <a:lnTo>
                  <a:pt x="288072" y="767079"/>
                </a:lnTo>
                <a:lnTo>
                  <a:pt x="289609" y="767079"/>
                </a:lnTo>
                <a:lnTo>
                  <a:pt x="291146" y="768349"/>
                </a:lnTo>
                <a:lnTo>
                  <a:pt x="291931" y="768349"/>
                </a:lnTo>
                <a:lnTo>
                  <a:pt x="296510" y="770889"/>
                </a:lnTo>
                <a:lnTo>
                  <a:pt x="299159" y="772159"/>
                </a:lnTo>
                <a:lnTo>
                  <a:pt x="316601" y="787399"/>
                </a:lnTo>
                <a:lnTo>
                  <a:pt x="163398" y="787399"/>
                </a:lnTo>
                <a:lnTo>
                  <a:pt x="128235" y="801369"/>
                </a:lnTo>
                <a:lnTo>
                  <a:pt x="91948" y="812799"/>
                </a:lnTo>
                <a:lnTo>
                  <a:pt x="54795" y="820419"/>
                </a:lnTo>
                <a:lnTo>
                  <a:pt x="17039" y="825499"/>
                </a:lnTo>
                <a:close/>
              </a:path>
              <a:path w="560070" h="883919">
                <a:moveTo>
                  <a:pt x="442893" y="637539"/>
                </a:moveTo>
                <a:lnTo>
                  <a:pt x="428772" y="637539"/>
                </a:lnTo>
                <a:lnTo>
                  <a:pt x="405382" y="636269"/>
                </a:lnTo>
                <a:lnTo>
                  <a:pt x="384309" y="629919"/>
                </a:lnTo>
                <a:lnTo>
                  <a:pt x="366940" y="623569"/>
                </a:lnTo>
                <a:lnTo>
                  <a:pt x="354661" y="617219"/>
                </a:lnTo>
                <a:lnTo>
                  <a:pt x="487681" y="617219"/>
                </a:lnTo>
                <a:lnTo>
                  <a:pt x="465207" y="631189"/>
                </a:lnTo>
                <a:lnTo>
                  <a:pt x="464291" y="631189"/>
                </a:lnTo>
                <a:lnTo>
                  <a:pt x="459548" y="633729"/>
                </a:lnTo>
                <a:lnTo>
                  <a:pt x="457063" y="633729"/>
                </a:lnTo>
                <a:lnTo>
                  <a:pt x="449993" y="636269"/>
                </a:lnTo>
                <a:lnTo>
                  <a:pt x="442893" y="637539"/>
                </a:lnTo>
                <a:close/>
              </a:path>
              <a:path w="560070" h="883919">
                <a:moveTo>
                  <a:pt x="400908" y="670559"/>
                </a:moveTo>
                <a:lnTo>
                  <a:pt x="315708" y="670559"/>
                </a:lnTo>
                <a:lnTo>
                  <a:pt x="326136" y="666749"/>
                </a:lnTo>
                <a:lnTo>
                  <a:pt x="337147" y="662939"/>
                </a:lnTo>
                <a:lnTo>
                  <a:pt x="360548" y="660399"/>
                </a:lnTo>
                <a:lnTo>
                  <a:pt x="366926" y="660399"/>
                </a:lnTo>
                <a:lnTo>
                  <a:pt x="370752" y="661669"/>
                </a:lnTo>
                <a:lnTo>
                  <a:pt x="377849" y="661669"/>
                </a:lnTo>
                <a:lnTo>
                  <a:pt x="400908" y="670559"/>
                </a:lnTo>
                <a:close/>
              </a:path>
              <a:path w="560070" h="883919">
                <a:moveTo>
                  <a:pt x="372093" y="764539"/>
                </a:moveTo>
                <a:lnTo>
                  <a:pt x="359730" y="764539"/>
                </a:lnTo>
                <a:lnTo>
                  <a:pt x="330443" y="758189"/>
                </a:lnTo>
                <a:lnTo>
                  <a:pt x="305181" y="745489"/>
                </a:lnTo>
                <a:lnTo>
                  <a:pt x="285126" y="730249"/>
                </a:lnTo>
                <a:lnTo>
                  <a:pt x="271458" y="716279"/>
                </a:lnTo>
                <a:lnTo>
                  <a:pt x="459025" y="716279"/>
                </a:lnTo>
                <a:lnTo>
                  <a:pt x="460039" y="717549"/>
                </a:lnTo>
                <a:lnTo>
                  <a:pt x="453012" y="726439"/>
                </a:lnTo>
                <a:lnTo>
                  <a:pt x="434120" y="741679"/>
                </a:lnTo>
                <a:lnTo>
                  <a:pt x="406200" y="755649"/>
                </a:lnTo>
                <a:lnTo>
                  <a:pt x="372093" y="764539"/>
                </a:lnTo>
                <a:close/>
              </a:path>
              <a:path w="560070" h="883919">
                <a:moveTo>
                  <a:pt x="257128" y="758189"/>
                </a:moveTo>
                <a:lnTo>
                  <a:pt x="222791" y="758189"/>
                </a:lnTo>
                <a:lnTo>
                  <a:pt x="231066" y="756919"/>
                </a:lnTo>
                <a:lnTo>
                  <a:pt x="251225" y="756919"/>
                </a:lnTo>
                <a:lnTo>
                  <a:pt x="257128" y="758189"/>
                </a:lnTo>
                <a:close/>
              </a:path>
              <a:path w="560070" h="883919">
                <a:moveTo>
                  <a:pt x="286797" y="883919"/>
                </a:moveTo>
                <a:lnTo>
                  <a:pt x="272103" y="883919"/>
                </a:lnTo>
                <a:lnTo>
                  <a:pt x="257263" y="881379"/>
                </a:lnTo>
                <a:lnTo>
                  <a:pt x="254876" y="880109"/>
                </a:lnTo>
                <a:lnTo>
                  <a:pt x="251899" y="880109"/>
                </a:lnTo>
                <a:lnTo>
                  <a:pt x="249250" y="878839"/>
                </a:lnTo>
                <a:lnTo>
                  <a:pt x="247223" y="877569"/>
                </a:lnTo>
                <a:lnTo>
                  <a:pt x="244508" y="877569"/>
                </a:lnTo>
                <a:lnTo>
                  <a:pt x="241205" y="876299"/>
                </a:lnTo>
                <a:lnTo>
                  <a:pt x="239569" y="875029"/>
                </a:lnTo>
                <a:lnTo>
                  <a:pt x="209988" y="855979"/>
                </a:lnTo>
                <a:lnTo>
                  <a:pt x="187674" y="831849"/>
                </a:lnTo>
                <a:lnTo>
                  <a:pt x="172264" y="806449"/>
                </a:lnTo>
                <a:lnTo>
                  <a:pt x="163398" y="787399"/>
                </a:lnTo>
                <a:lnTo>
                  <a:pt x="316601" y="787399"/>
                </a:lnTo>
                <a:lnTo>
                  <a:pt x="329683" y="798829"/>
                </a:lnTo>
                <a:lnTo>
                  <a:pt x="350548" y="828039"/>
                </a:lnTo>
                <a:lnTo>
                  <a:pt x="362252" y="852169"/>
                </a:lnTo>
                <a:lnTo>
                  <a:pt x="365290" y="864869"/>
                </a:lnTo>
                <a:lnTo>
                  <a:pt x="358398" y="868679"/>
                </a:lnTo>
                <a:lnTo>
                  <a:pt x="341154" y="875029"/>
                </a:lnTo>
                <a:lnTo>
                  <a:pt x="316354" y="881379"/>
                </a:lnTo>
                <a:lnTo>
                  <a:pt x="286797" y="8839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384045" y="1371054"/>
            <a:ext cx="559609" cy="8839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737959" y="5693056"/>
            <a:ext cx="2133600" cy="0"/>
          </a:xfrm>
          <a:custGeom>
            <a:avLst/>
            <a:gdLst/>
            <a:ahLst/>
            <a:cxnLst/>
            <a:rect l="l" t="t" r="r" b="b"/>
            <a:pathLst>
              <a:path w="2133600">
                <a:moveTo>
                  <a:pt x="0" y="0"/>
                </a:moveTo>
                <a:lnTo>
                  <a:pt x="2133599" y="0"/>
                </a:lnTo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6464835" y="5919261"/>
            <a:ext cx="683260" cy="473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55" dirty="0">
                <a:latin typeface="Arial"/>
                <a:cs typeface="Arial"/>
              </a:rPr>
              <a:t>NAME</a:t>
            </a:r>
            <a:endParaRPr sz="1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85"/>
              </a:spcBef>
            </a:pPr>
            <a:r>
              <a:rPr sz="1000" b="1" spc="20" dirty="0">
                <a:latin typeface="Lucida Sans"/>
                <a:cs typeface="Lucida Sans"/>
              </a:rPr>
              <a:t>POSITION</a:t>
            </a:r>
            <a:endParaRPr sz="1000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606</Words>
  <Application>Microsoft Office PowerPoint</Application>
  <PresentationFormat>Custom</PresentationFormat>
  <Paragraphs>146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Arial</vt:lpstr>
      <vt:lpstr>Arial Black</vt:lpstr>
      <vt:lpstr>Arial Narrow</vt:lpstr>
      <vt:lpstr>Book Antiqua</vt:lpstr>
      <vt:lpstr>Calibri</vt:lpstr>
      <vt:lpstr>Century Gothic</vt:lpstr>
      <vt:lpstr>Georgia</vt:lpstr>
      <vt:lpstr>Gill Sans MT</vt:lpstr>
      <vt:lpstr>Goudy Old Style</vt:lpstr>
      <vt:lpstr>Lucida Sans</vt:lpstr>
      <vt:lpstr>Lucida Sans Unicode</vt:lpstr>
      <vt:lpstr>Palatino Linotype</vt:lpstr>
      <vt:lpstr>Sitka Subheading</vt:lpstr>
      <vt:lpstr>Tahoma</vt:lpstr>
      <vt:lpstr>Times New Roman</vt:lpstr>
      <vt:lpstr>Trebuchet MS</vt:lpstr>
      <vt:lpstr>Verdana</vt:lpstr>
      <vt:lpstr>Office Theme</vt:lpstr>
      <vt:lpstr>E MP L O Y E E A P P R E C I A T I O N D A Y</vt:lpstr>
      <vt:lpstr>thank  you</vt:lpstr>
      <vt:lpstr>This award goes to</vt:lpstr>
      <vt:lpstr>RECOGNITION FOR CANDIDATE REFERRAL</vt:lpstr>
      <vt:lpstr>FROM NAME</vt:lpstr>
      <vt:lpstr>T O O U R D E A R  S T A F F ,</vt:lpstr>
      <vt:lpstr>RECOGNITION  FOR CAREER ADVANCEMENT</vt:lpstr>
      <vt:lpstr>PowerPoint Presentation</vt:lpstr>
      <vt:lpstr>APPRECIATION FOR 5 YEARS OF</vt:lpstr>
      <vt:lpstr>PowerPoint Presentation</vt:lpstr>
      <vt:lpstr>RECOGNITION FOR ACHIEVEMENT</vt:lpstr>
      <vt:lpstr>PowerPoint Presentation</vt:lpstr>
      <vt:lpstr>KUDOS ON THE GREAT JOB!</vt:lpstr>
      <vt:lpstr>DEAR [ EMPLOYEE NAME],</vt:lpstr>
      <vt:lpstr>RECOGNITION FOR EXCELLENT  CUSTOMER SERVICE</vt:lpstr>
      <vt:lpstr>Thank you!</vt:lpstr>
      <vt:lpstr>CERTIFICATE OF COMPLETION</vt:lpstr>
      <vt:lpstr>PowerPoint Presentation</vt:lpstr>
      <vt:lpstr>PowerPoint Presentation</vt:lpstr>
      <vt:lpstr>RECOGNITION FOR  LEADERSHIP</vt:lpstr>
      <vt:lpstr>PowerPoint Presentation</vt:lpstr>
      <vt:lpstr>HAPPY</vt:lpstr>
      <vt:lpstr>CERTIFICATE OF ACKNOWLEDGEMENT</vt:lpstr>
      <vt:lpstr>APPRECIATION FOR  TEAMWORK</vt:lpstr>
      <vt:lpstr>The Shift Towards  Employee-Centric Workplace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 MP L O Y E E A P P R E C I A T I O N D A Y</dc:title>
  <dc:creator>Kristina Martic</dc:creator>
  <cp:lastModifiedBy>Kristina Martic</cp:lastModifiedBy>
  <cp:revision>1</cp:revision>
  <dcterms:created xsi:type="dcterms:W3CDTF">2020-03-02T08:33:30Z</dcterms:created>
  <dcterms:modified xsi:type="dcterms:W3CDTF">2020-03-02T08:35:01Z</dcterms:modified>
</cp:coreProperties>
</file>