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4"/>
    <p:sldMasterId id="2147484343" r:id="rId5"/>
  </p:sldMasterIdLst>
  <p:notesMasterIdLst>
    <p:notesMasterId r:id="rId8"/>
  </p:notesMasterIdLst>
  <p:sldIdLst>
    <p:sldId id="2145706634" r:id="rId6"/>
    <p:sldId id="2145706182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fortaa" pitchFamily="2" charset="0"/>
      <p:regular r:id="rId13"/>
      <p:bold r:id="rId14"/>
    </p:embeddedFont>
    <p:embeddedFont>
      <p:font typeface="Comfortaa Medium" pitchFamily="2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Light" panose="020B0306030504020204" pitchFamily="34" charset="0"/>
      <p:regular r:id="rId20"/>
      <p:italic r:id="rId21"/>
    </p:embeddedFont>
  </p:embeddedFontLst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4B6111-8EE7-7301-188C-5FA2A5B2E6A7}" name="Ivana Veskovska" initials="IV" userId="S::Ivana.Veskovska@SemosCloud.com::bacc71ec-4aaf-4e9f-9d4f-5504a5ac3fb3" providerId="AD"/>
  <p188:author id="{E6FB973D-86A6-242D-79BE-AD47A7EF5DB5}" name="Ana Binovska" initials="AB" userId="S::Ana.Binovska@SemosCloud.com::4787e329-b9c1-4fd4-9e18-45dbcd1be77f" providerId="AD"/>
  <p188:author id="{22804EBB-8D74-FEE4-1B9D-1BB1EC73D172}" name="Ivo Jurcic" initials="IJ" userId="S::ivo.jurcic@semoscloud.com::c6410d2a-bf0b-4beb-b0ef-509820ec3d07" providerId="AD"/>
  <p188:author id="{5D18A1CD-A11A-6437-8DD5-8E83C377944A}" name="Kristijan Manasievski" initials="KM" userId="S::Kristijan.Manasievski@SemosCloud.com::95e91251-725b-46d7-a7ac-dda9996b50aa" providerId="AD"/>
  <p188:author id="{9CD2DCD5-E99D-DD88-5BF2-2E74CF301AE2}" name="Sofija Tancheva" initials="ST" userId="S::sofija.tancheva@semoscloud.com::266c9978-c08c-4363-86e0-c5a9ec9b006a" providerId="AD"/>
  <p188:author id="{785FFFF9-1C9D-C2E7-3266-A71B1FD11CFA}" name="Matija Martek" initials="MM" userId="S::matija.martek@semoscloud.com::86e9082e-3d7e-4ed1-a6e7-abb2a8f28f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E5"/>
    <a:srgbClr val="B4A4F6"/>
    <a:srgbClr val="E6E6E6"/>
    <a:srgbClr val="A390F4"/>
    <a:srgbClr val="60D5DE"/>
    <a:srgbClr val="82B2DE"/>
    <a:srgbClr val="6BEDF4"/>
    <a:srgbClr val="F6F9FC"/>
    <a:srgbClr val="63A0D7"/>
    <a:srgbClr val="F7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1D1CD-D48F-5593-7C09-D9B0F1B97E26}" v="75" dt="2023-10-18T12:58:14.337"/>
    <p1510:client id="{65F00F3C-02DC-7441-71FD-06079940313B}" v="4" dt="2023-11-14T12:19:11.563"/>
    <p1510:client id="{C415476E-0DBE-3A4B-C1C9-2EA0867114DF}" v="8" dt="2023-11-27T11:49:46.403"/>
    <p1510:client id="{CAA598E0-D5C4-4070-CC9C-3F19E52537E6}" v="2" dt="2023-10-27T10:27:46.275"/>
    <p1510:client id="{DF481813-7E82-6792-54A6-22367B2B765C}" v="1" dt="2023-10-02T11:17:4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F2334-1912-D147-8D97-4F3086096E85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35AC-6442-1C47-A48F-4086F821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AD0BC-94FE-4EC1-A763-4E5464BDA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3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63FE-D5DE-6340-9EF5-771982DEC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84469-5AD8-DA42-A337-21B4B3628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6221E-8074-D641-AEF9-7A655D4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4EC0-C534-416B-8DEA-0855BD674DF2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E04DC-CF5D-6645-B5D4-86D20B99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BCC0C-89D7-1B40-AA35-38B79F61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B2D41-5177-4921-8717-C1C0CC216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746" y="6419250"/>
            <a:ext cx="1558797" cy="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D6E2-5631-F544-90D3-8150D656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4239F-852C-C94C-BC94-7A4A91E9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DCC82-EB1D-E549-A916-7E56BED9C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9C7F7-B041-4E41-86EC-566FD1311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CABEC-0571-C946-99DC-88EEF14C2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5E7B2E-8AB6-C045-8474-05D558AB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C14-3FAD-4A77-9765-7D5436F50DB4}" type="datetime1">
              <a:rPr lang="hr-HR" smtClean="0"/>
              <a:t>4.12.2023.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9F477-D6D1-C647-9108-7D856186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7D6FE-CAB2-6347-AA4D-D446C2FF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6104-FECE-CF47-87C0-A2A34B7C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6C0D0-C46C-9D4D-8913-197973A9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649-DCE2-4DD7-840E-1AD32CD42C12}" type="datetime1">
              <a:rPr lang="hr-HR" smtClean="0"/>
              <a:t>4.12.2023.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260B6-30C1-FF4F-94D0-1960AABD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B63AE-FF36-CA47-8C58-3CA33E98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B5D0F-CD87-3345-95E3-94CD0023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F13-6B1E-41B8-92A6-685224AB222A}" type="datetime1">
              <a:rPr lang="hr-HR" smtClean="0"/>
              <a:t>4.12.2023.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150E7-CBF5-7F4A-B8A6-F6A77221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6A780-9113-8743-AACB-59D6B096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63FE-D5DE-6340-9EF5-771982DEC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84469-5AD8-DA42-A337-21B4B3628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6221E-8074-D641-AEF9-7A655D4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E04DC-CF5D-6645-B5D4-86D20B99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BCC0C-89D7-1B40-AA35-38B79F61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AECEB2-EF4B-5AE0-B25C-E9F5E8AC2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696" y="1"/>
            <a:ext cx="3178304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89AE-323C-0B4F-BED9-9FFFB55B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89AE-323C-0B4F-BED9-9FFFB55B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179872"/>
            <a:ext cx="10514011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8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179872"/>
            <a:ext cx="10514011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4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880"/>
            <a:ext cx="2517250" cy="81474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9" y="3342626"/>
            <a:ext cx="2516870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2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666" y="1044477"/>
            <a:ext cx="4808371" cy="81474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57255" y="1859223"/>
            <a:ext cx="4807645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CB1B74-1889-304D-B6F3-F84204D571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-6"/>
            <a:ext cx="6095790" cy="6858003"/>
          </a:xfrm>
          <a:custGeom>
            <a:avLst/>
            <a:gdLst>
              <a:gd name="connsiteX0" fmla="*/ 0 w 6095790"/>
              <a:gd name="connsiteY0" fmla="*/ 0 h 6858003"/>
              <a:gd name="connsiteX1" fmla="*/ 6095790 w 6095790"/>
              <a:gd name="connsiteY1" fmla="*/ 0 h 6858003"/>
              <a:gd name="connsiteX2" fmla="*/ 6095790 w 6095790"/>
              <a:gd name="connsiteY2" fmla="*/ 3810108 h 6858003"/>
              <a:gd name="connsiteX3" fmla="*/ 3047895 w 6095790"/>
              <a:gd name="connsiteY3" fmla="*/ 6858003 h 6858003"/>
              <a:gd name="connsiteX4" fmla="*/ 0 w 6095790"/>
              <a:gd name="connsiteY4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790" h="6858003">
                <a:moveTo>
                  <a:pt x="0" y="0"/>
                </a:moveTo>
                <a:lnTo>
                  <a:pt x="6095790" y="0"/>
                </a:lnTo>
                <a:lnTo>
                  <a:pt x="6095790" y="3810108"/>
                </a:lnTo>
                <a:cubicBezTo>
                  <a:pt x="6095790" y="5493414"/>
                  <a:pt x="4731201" y="6858003"/>
                  <a:pt x="3047895" y="6858003"/>
                </a:cubicBezTo>
                <a:lnTo>
                  <a:pt x="0" y="68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044477"/>
            <a:ext cx="4808371" cy="81474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forta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1859223"/>
            <a:ext cx="4807645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47490A-5388-A84F-945F-AAD645D6C5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791" y="-6"/>
            <a:ext cx="6096209" cy="6858006"/>
          </a:xfrm>
          <a:custGeom>
            <a:avLst/>
            <a:gdLst>
              <a:gd name="connsiteX0" fmla="*/ 1305954 w 6096209"/>
              <a:gd name="connsiteY0" fmla="*/ 0 h 6858006"/>
              <a:gd name="connsiteX1" fmla="*/ 4790674 w 6096209"/>
              <a:gd name="connsiteY1" fmla="*/ 0 h 6858006"/>
              <a:gd name="connsiteX2" fmla="*/ 4790793 w 6096209"/>
              <a:gd name="connsiteY2" fmla="*/ 6 h 6858006"/>
              <a:gd name="connsiteX3" fmla="*/ 6096209 w 6096209"/>
              <a:gd name="connsiteY3" fmla="*/ 6 h 6858006"/>
              <a:gd name="connsiteX4" fmla="*/ 6096209 w 6096209"/>
              <a:gd name="connsiteY4" fmla="*/ 1305535 h 6858006"/>
              <a:gd name="connsiteX5" fmla="*/ 6096209 w 6096209"/>
              <a:gd name="connsiteY5" fmla="*/ 2620969 h 6858006"/>
              <a:gd name="connsiteX6" fmla="*/ 6096209 w 6096209"/>
              <a:gd name="connsiteY6" fmla="*/ 4572006 h 6858006"/>
              <a:gd name="connsiteX7" fmla="*/ 6096209 w 6096209"/>
              <a:gd name="connsiteY7" fmla="*/ 5552468 h 6858006"/>
              <a:gd name="connsiteX8" fmla="*/ 6096209 w 6096209"/>
              <a:gd name="connsiteY8" fmla="*/ 6858006 h 6858006"/>
              <a:gd name="connsiteX9" fmla="*/ 3240297 w 6096209"/>
              <a:gd name="connsiteY9" fmla="*/ 6858006 h 6858006"/>
              <a:gd name="connsiteX10" fmla="*/ 3240297 w 6096209"/>
              <a:gd name="connsiteY10" fmla="*/ 6858003 h 6858006"/>
              <a:gd name="connsiteX11" fmla="*/ 1305954 w 6096209"/>
              <a:gd name="connsiteY11" fmla="*/ 6858003 h 6858006"/>
              <a:gd name="connsiteX12" fmla="*/ 419 w 6096209"/>
              <a:gd name="connsiteY12" fmla="*/ 5552468 h 6858006"/>
              <a:gd name="connsiteX13" fmla="*/ 419 w 6096209"/>
              <a:gd name="connsiteY13" fmla="*/ 2620969 h 6858006"/>
              <a:gd name="connsiteX14" fmla="*/ 0 w 6096209"/>
              <a:gd name="connsiteY14" fmla="*/ 2620969 h 6858006"/>
              <a:gd name="connsiteX15" fmla="*/ 0 w 6096209"/>
              <a:gd name="connsiteY15" fmla="*/ 6 h 6858006"/>
              <a:gd name="connsiteX16" fmla="*/ 1305835 w 6096209"/>
              <a:gd name="connsiteY16" fmla="*/ 6 h 685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209" h="6858006">
                <a:moveTo>
                  <a:pt x="1305954" y="0"/>
                </a:moveTo>
                <a:lnTo>
                  <a:pt x="4790674" y="0"/>
                </a:lnTo>
                <a:lnTo>
                  <a:pt x="4790793" y="6"/>
                </a:lnTo>
                <a:lnTo>
                  <a:pt x="6096209" y="6"/>
                </a:lnTo>
                <a:lnTo>
                  <a:pt x="6096209" y="1305535"/>
                </a:lnTo>
                <a:lnTo>
                  <a:pt x="6096209" y="2620969"/>
                </a:lnTo>
                <a:lnTo>
                  <a:pt x="6096209" y="4572006"/>
                </a:lnTo>
                <a:lnTo>
                  <a:pt x="6096209" y="5552468"/>
                </a:lnTo>
                <a:lnTo>
                  <a:pt x="6096209" y="6858006"/>
                </a:lnTo>
                <a:lnTo>
                  <a:pt x="3240297" y="6858006"/>
                </a:lnTo>
                <a:lnTo>
                  <a:pt x="3240297" y="6858003"/>
                </a:lnTo>
                <a:lnTo>
                  <a:pt x="1305954" y="6858003"/>
                </a:lnTo>
                <a:cubicBezTo>
                  <a:pt x="584927" y="6858003"/>
                  <a:pt x="419" y="6273495"/>
                  <a:pt x="419" y="5552468"/>
                </a:cubicBezTo>
                <a:lnTo>
                  <a:pt x="419" y="2620969"/>
                </a:lnTo>
                <a:lnTo>
                  <a:pt x="0" y="2620969"/>
                </a:lnTo>
                <a:lnTo>
                  <a:pt x="0" y="6"/>
                </a:lnTo>
                <a:lnTo>
                  <a:pt x="1305835" y="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89AE-323C-0B4F-BED9-9FFFB55B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2E2D-1DD8-4CDD-9B45-2F95584B46D9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1821B82-583D-693B-22B4-34B4BFE1E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" y="0"/>
            <a:ext cx="121887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E61C52-B53E-B84D-BB64-1C27F82047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179872"/>
            <a:ext cx="10514011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37C21-E63E-2747-8921-A1119BB8254E}"/>
              </a:ext>
            </a:extLst>
          </p:cNvPr>
          <p:cNvSpPr txBox="1"/>
          <p:nvPr userDrawn="1"/>
        </p:nvSpPr>
        <p:spPr>
          <a:xfrm>
            <a:off x="9551916" y="6446579"/>
            <a:ext cx="1439818" cy="1846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6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ⓒ Semos Cloud I All Rights Reserved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55DC7E-0DD3-7FE7-8C74-9F1CD4F2C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48" y="6399632"/>
            <a:ext cx="1558797" cy="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7DEF-3D14-A94A-B8F0-EAEC71C8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E4610-BB1D-0140-9D3D-8B60EBA1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3D7E2-4C0C-1C41-B4B8-7078D93C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87A2-7159-C545-901C-98B4C5AF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E4C08-4545-CE42-A0C4-961D967A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CC4B-91E1-C049-8675-A0F5D8F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0E05-0DE5-014C-B0CC-454F256FE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11C0F-2721-2F48-A639-92CC4B3C2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0AE1C-33FC-FC47-98C1-14D582D1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322F2-E611-1145-9DB4-51B35A7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E762-11F2-FC4F-BC10-C6E17F74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D6E2-5631-F544-90D3-8150D656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4239F-852C-C94C-BC94-7A4A91E9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DCC82-EB1D-E549-A916-7E56BED9C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9C7F7-B041-4E41-86EC-566FD1311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CABEC-0571-C946-99DC-88EEF14C2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5E7B2E-8AB6-C045-8474-05D558AB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9F477-D6D1-C647-9108-7D856186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7D6FE-CAB2-6347-AA4D-D446C2FF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6104-FECE-CF47-87C0-A2A34B7C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fortaa Medium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6C0D0-C46C-9D4D-8913-197973A9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260B6-30C1-FF4F-94D0-1960AABD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B63AE-FF36-CA47-8C58-3CA33E98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B5D0F-CD87-3345-95E3-94CD0023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150E7-CBF5-7F4A-B8A6-F6A77221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6A780-9113-8743-AACB-59D6B096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fld id="{24E61C52-B53E-B84D-BB64-1C27F8204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89AE-323C-0B4F-BED9-9FFFB55B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2301-FC6F-45E2-8E8F-BEA79D3C0E03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179872"/>
            <a:ext cx="10514011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3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520B-532C-44C1-835C-2FC08608F90A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179872"/>
            <a:ext cx="10514011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1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880"/>
            <a:ext cx="2517250" cy="81474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5C9-FC5D-4985-9930-FFF9C2B20A1B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9" y="3342626"/>
            <a:ext cx="2516870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666" y="1044477"/>
            <a:ext cx="4808371" cy="81474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81F1-8827-4F53-AF22-B7F3D9F0A9DF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57255" y="1859223"/>
            <a:ext cx="4807645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CB1B74-1889-304D-B6F3-F84204D571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-6"/>
            <a:ext cx="6095790" cy="6858003"/>
          </a:xfrm>
          <a:custGeom>
            <a:avLst/>
            <a:gdLst>
              <a:gd name="connsiteX0" fmla="*/ 0 w 6095790"/>
              <a:gd name="connsiteY0" fmla="*/ 0 h 6858003"/>
              <a:gd name="connsiteX1" fmla="*/ 6095790 w 6095790"/>
              <a:gd name="connsiteY1" fmla="*/ 0 h 6858003"/>
              <a:gd name="connsiteX2" fmla="*/ 6095790 w 6095790"/>
              <a:gd name="connsiteY2" fmla="*/ 3810108 h 6858003"/>
              <a:gd name="connsiteX3" fmla="*/ 3047895 w 6095790"/>
              <a:gd name="connsiteY3" fmla="*/ 6858003 h 6858003"/>
              <a:gd name="connsiteX4" fmla="*/ 0 w 6095790"/>
              <a:gd name="connsiteY4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790" h="6858003">
                <a:moveTo>
                  <a:pt x="0" y="0"/>
                </a:moveTo>
                <a:lnTo>
                  <a:pt x="6095790" y="0"/>
                </a:lnTo>
                <a:lnTo>
                  <a:pt x="6095790" y="3810108"/>
                </a:lnTo>
                <a:cubicBezTo>
                  <a:pt x="6095790" y="5493414"/>
                  <a:pt x="4731201" y="6858003"/>
                  <a:pt x="3047895" y="6858003"/>
                </a:cubicBezTo>
                <a:lnTo>
                  <a:pt x="0" y="68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6CE2CC-23CF-114E-B8EF-AF3AB5D90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28BC3-54F1-3A42-809E-8636A0D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E4C8-8F0B-4A4D-A6F8-718A90E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B50-7E7B-4519-A525-75F7A0232F72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5F32-52A5-F941-9BCD-67BFCE44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414E-5D71-D64D-9CB8-355A312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E61C52-B53E-B84D-BB64-1C27F82047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A8A19-27A5-AF42-8EAA-3C4A3866FB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179872"/>
            <a:ext cx="10514011" cy="50165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37C21-E63E-2747-8921-A1119BB8254E}"/>
              </a:ext>
            </a:extLst>
          </p:cNvPr>
          <p:cNvSpPr txBox="1"/>
          <p:nvPr userDrawn="1"/>
        </p:nvSpPr>
        <p:spPr>
          <a:xfrm>
            <a:off x="9551916" y="6446579"/>
            <a:ext cx="1439818" cy="1846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6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ⓒ Semos Cloud I All Rights Reserved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2E45A9-8CE9-1170-7FEB-6B89E971A2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48" y="6399632"/>
            <a:ext cx="1558797" cy="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7DEF-3D14-A94A-B8F0-EAEC71C8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E4610-BB1D-0140-9D3D-8B60EBA1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3D7E2-4C0C-1C41-B4B8-7078D93C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00C-EF9A-4EF7-95D4-8EBC2A3932C2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87A2-7159-C545-901C-98B4C5AF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E4C08-4545-CE42-A0C4-961D967A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CC4B-91E1-C049-8675-A0F5D8F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0E05-0DE5-014C-B0CC-454F256FE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11C0F-2721-2F48-A639-92CC4B3C2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0AE1C-33FC-FC47-98C1-14D582D1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4266-72B1-4737-83BF-2EC33DA9706C}" type="datetime1">
              <a:rPr lang="hr-HR" smtClean="0"/>
              <a:t>4.12.2023.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322F2-E611-1145-9DB4-51B35A7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E762-11F2-FC4F-BC10-C6E17F74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1C52-B53E-B84D-BB64-1C27F820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4602C-BEF8-EE4C-B7BC-BCAB32DB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BF79-9104-E949-A9D7-F39417CB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9999B-5CC1-EA41-98E1-A360C3F50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1960" y="365125"/>
            <a:ext cx="9318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r"/>
            <a:fld id="{C2839491-EA8B-44BB-95BC-7271A1225028}" type="datetime1">
              <a:rPr lang="hr-HR" smtClean="0"/>
              <a:t>4.12.2023.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BAA0F-7326-D84F-A029-829AE73B6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099" y="6356350"/>
            <a:ext cx="7392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7F384-DB3D-F84B-9EF8-78D1CA0E0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96" y="6356350"/>
            <a:ext cx="3515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4E61C52-B53E-B84D-BB64-1C27F82047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E9F4F-2C6A-FF46-AD6A-0AC0AD0915A9}"/>
              </a:ext>
            </a:extLst>
          </p:cNvPr>
          <p:cNvSpPr txBox="1"/>
          <p:nvPr userDrawn="1"/>
        </p:nvSpPr>
        <p:spPr>
          <a:xfrm>
            <a:off x="9551916" y="6446579"/>
            <a:ext cx="1439818" cy="1846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ⓒ Semos Cloud I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F04574-9F4D-86B3-5E5D-8085917DBEE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1746" y="6419250"/>
            <a:ext cx="1558797" cy="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584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pos="7096" userDrawn="1">
          <p15:clr>
            <a:srgbClr val="F26B43"/>
          </p15:clr>
        </p15:guide>
        <p15:guide id="7" orient="horz" pos="3896" userDrawn="1">
          <p15:clr>
            <a:srgbClr val="F26B43"/>
          </p15:clr>
        </p15:guide>
        <p15:guide id="8" orient="horz" pos="1148" userDrawn="1">
          <p15:clr>
            <a:srgbClr val="F26B43"/>
          </p15:clr>
        </p15:guide>
        <p15:guide id="9" orient="horz" pos="1180" userDrawn="1">
          <p15:clr>
            <a:srgbClr val="F26B43"/>
          </p15:clr>
        </p15:guide>
        <p15:guide id="10" orient="horz" pos="656" userDrawn="1">
          <p15:clr>
            <a:srgbClr val="F26B43"/>
          </p15:clr>
        </p15:guide>
        <p15:guide id="11" orient="horz" pos="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4602C-BEF8-EE4C-B7BC-BCAB32DB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BF79-9104-E949-A9D7-F39417CB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9999B-5CC1-EA41-98E1-A360C3F50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1960" y="365125"/>
            <a:ext cx="9318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BAA0F-7326-D84F-A029-829AE73B6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099" y="6356350"/>
            <a:ext cx="7392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7F384-DB3D-F84B-9EF8-78D1CA0E0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96" y="6356350"/>
            <a:ext cx="3515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4E61C52-B53E-B84D-BB64-1C27F82047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E9F4F-2C6A-FF46-AD6A-0AC0AD0915A9}"/>
              </a:ext>
            </a:extLst>
          </p:cNvPr>
          <p:cNvSpPr txBox="1"/>
          <p:nvPr userDrawn="1"/>
        </p:nvSpPr>
        <p:spPr>
          <a:xfrm>
            <a:off x="9551916" y="6446579"/>
            <a:ext cx="1439818" cy="1846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ⓒ Semos Cloud I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9B556FE-3948-7DAA-E36E-A64293A91B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1746" y="6419250"/>
            <a:ext cx="1558797" cy="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9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8">
          <p15:clr>
            <a:srgbClr val="F26B43"/>
          </p15:clr>
        </p15:guide>
        <p15:guide id="4" pos="584">
          <p15:clr>
            <a:srgbClr val="F26B43"/>
          </p15:clr>
        </p15:guide>
        <p15:guide id="5" pos="7152">
          <p15:clr>
            <a:srgbClr val="F26B43"/>
          </p15:clr>
        </p15:guide>
        <p15:guide id="6" pos="7096">
          <p15:clr>
            <a:srgbClr val="F26B43"/>
          </p15:clr>
        </p15:guide>
        <p15:guide id="7" orient="horz" pos="3896">
          <p15:clr>
            <a:srgbClr val="F26B43"/>
          </p15:clr>
        </p15:guide>
        <p15:guide id="8" orient="horz" pos="1148">
          <p15:clr>
            <a:srgbClr val="F26B43"/>
          </p15:clr>
        </p15:guide>
        <p15:guide id="9" orient="horz" pos="1180">
          <p15:clr>
            <a:srgbClr val="F26B43"/>
          </p15:clr>
        </p15:guide>
        <p15:guide id="10" orient="horz" pos="656">
          <p15:clr>
            <a:srgbClr val="F26B43"/>
          </p15:clr>
        </p15:guide>
        <p15:guide id="11" orient="horz" pos="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emos-group" TargetMode="External"/><Relationship Id="rId13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hyperlink" Target="https://twitter.com/SemosCloud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5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5.svg"/><Relationship Id="rId5" Type="http://schemas.openxmlformats.org/officeDocument/2006/relationships/image" Target="../media/image12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1.svg"/><Relationship Id="rId9" Type="http://schemas.openxmlformats.org/officeDocument/2006/relationships/hyperlink" Target="../../../../Sales%20Materials%20WORKING%20FOLDER/www.semoscloud.com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8578790-0A19-5E52-40BF-E538E44AB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967" y="2867841"/>
            <a:ext cx="9644465" cy="200192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0F71E3-2551-2145-6AE2-85E29F50331E}"/>
              </a:ext>
            </a:extLst>
          </p:cNvPr>
          <p:cNvSpPr/>
          <p:nvPr/>
        </p:nvSpPr>
        <p:spPr>
          <a:xfrm>
            <a:off x="5549442" y="4714351"/>
            <a:ext cx="2799301" cy="140798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F9EF46-0454-A10A-CFED-32B61D38F4E8}"/>
              </a:ext>
            </a:extLst>
          </p:cNvPr>
          <p:cNvSpPr/>
          <p:nvPr/>
        </p:nvSpPr>
        <p:spPr>
          <a:xfrm>
            <a:off x="2357765" y="4714351"/>
            <a:ext cx="2799301" cy="140798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6D9C1-BB27-6641-B91C-012572F4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47" y="410323"/>
            <a:ext cx="9865659" cy="501651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Project and Program Comms Plan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800E59-705D-8B44-ACD0-BD8BB9523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8" y="6700062"/>
            <a:ext cx="1433932" cy="92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5B2FB-1BB5-25AD-B846-EF1389194E19}"/>
              </a:ext>
            </a:extLst>
          </p:cNvPr>
          <p:cNvSpPr txBox="1"/>
          <p:nvPr/>
        </p:nvSpPr>
        <p:spPr>
          <a:xfrm>
            <a:off x="2680081" y="4838652"/>
            <a:ext cx="2088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1 month before Go Live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7EB7-DFA9-B6D0-3557-3E13A083601B}"/>
              </a:ext>
            </a:extLst>
          </p:cNvPr>
          <p:cNvSpPr/>
          <p:nvPr/>
        </p:nvSpPr>
        <p:spPr>
          <a:xfrm>
            <a:off x="2477029" y="5271707"/>
            <a:ext cx="2494637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All Employees: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summary results from the survey with the employees and introduce the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JobPts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platform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53D1C5-919D-FECF-0821-92A74B4E738D}"/>
              </a:ext>
            </a:extLst>
          </p:cNvPr>
          <p:cNvSpPr txBox="1"/>
          <p:nvPr/>
        </p:nvSpPr>
        <p:spPr>
          <a:xfrm>
            <a:off x="5598063" y="4838652"/>
            <a:ext cx="2809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2 week before planned Go Live Date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74B309-40A5-D2EE-6DE5-D53656C9C117}"/>
              </a:ext>
            </a:extLst>
          </p:cNvPr>
          <p:cNvSpPr/>
          <p:nvPr/>
        </p:nvSpPr>
        <p:spPr>
          <a:xfrm>
            <a:off x="5676045" y="5271707"/>
            <a:ext cx="247644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Admins: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the Admins on the training sessions plan (start date, duration, and number of sessions)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Placeholder 54">
            <a:extLst>
              <a:ext uri="{FF2B5EF4-FFF2-40B4-BE49-F238E27FC236}">
                <a16:creationId xmlns:a16="http://schemas.microsoft.com/office/drawing/2014/main" id="{A525F99D-9B98-54CF-5941-767C28D934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9564" y="1021322"/>
            <a:ext cx="10514011" cy="501650"/>
          </a:xfrm>
        </p:spPr>
        <p:txBody>
          <a:bodyPr/>
          <a:lstStyle/>
          <a:p>
            <a:r>
              <a:rPr lang="en-US" sz="14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Before and During Implementation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680C1A-8777-C05A-8C15-69E14A3AED6A}"/>
              </a:ext>
            </a:extLst>
          </p:cNvPr>
          <p:cNvSpPr/>
          <p:nvPr/>
        </p:nvSpPr>
        <p:spPr>
          <a:xfrm>
            <a:off x="789147" y="1700289"/>
            <a:ext cx="2799301" cy="140798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A7BC851-04E3-B1F2-F8AC-1324C6D96529}"/>
              </a:ext>
            </a:extLst>
          </p:cNvPr>
          <p:cNvSpPr/>
          <p:nvPr/>
        </p:nvSpPr>
        <p:spPr>
          <a:xfrm>
            <a:off x="876826" y="2241195"/>
            <a:ext cx="2475465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All Employees: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Announce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new platform and the planned goals that are to be achieved and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end users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A19F602-CDBE-53D7-9341-AD7FB27A7095}"/>
              </a:ext>
            </a:extLst>
          </p:cNvPr>
          <p:cNvSpPr txBox="1"/>
          <p:nvPr/>
        </p:nvSpPr>
        <p:spPr>
          <a:xfrm>
            <a:off x="876826" y="1853797"/>
            <a:ext cx="25589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At the implementation start date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FA2B2E-FB68-D8F9-A1F7-85A64002C118}"/>
              </a:ext>
            </a:extLst>
          </p:cNvPr>
          <p:cNvCxnSpPr/>
          <p:nvPr/>
        </p:nvCxnSpPr>
        <p:spPr>
          <a:xfrm>
            <a:off x="960300" y="2178496"/>
            <a:ext cx="2475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841448F-3E77-52D6-75C1-C16C7DDAC241}"/>
              </a:ext>
            </a:extLst>
          </p:cNvPr>
          <p:cNvSpPr/>
          <p:nvPr/>
        </p:nvSpPr>
        <p:spPr>
          <a:xfrm>
            <a:off x="4014821" y="1717389"/>
            <a:ext cx="2799301" cy="140798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7D8BCD6-A2BA-0323-63F1-E694B925E0DC}"/>
              </a:ext>
            </a:extLst>
          </p:cNvPr>
          <p:cNvSpPr/>
          <p:nvPr/>
        </p:nvSpPr>
        <p:spPr>
          <a:xfrm>
            <a:off x="8758842" y="4714351"/>
            <a:ext cx="2799301" cy="140798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FC8614F-CC54-40B9-B823-CA4CF602738A}"/>
              </a:ext>
            </a:extLst>
          </p:cNvPr>
          <p:cNvSpPr/>
          <p:nvPr/>
        </p:nvSpPr>
        <p:spPr>
          <a:xfrm>
            <a:off x="7146935" y="1700289"/>
            <a:ext cx="2799301" cy="140798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/>
              <a:ea typeface="Open Sans"/>
              <a:cs typeface="Open San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45A77B-91D8-1DF1-58D7-49C78837AD30}"/>
              </a:ext>
            </a:extLst>
          </p:cNvPr>
          <p:cNvCxnSpPr/>
          <p:nvPr/>
        </p:nvCxnSpPr>
        <p:spPr>
          <a:xfrm>
            <a:off x="2552033" y="5171462"/>
            <a:ext cx="2475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5513D69-DDDF-7D14-9E7E-CCC60DBA34AA}"/>
              </a:ext>
            </a:extLst>
          </p:cNvPr>
          <p:cNvSpPr/>
          <p:nvPr/>
        </p:nvSpPr>
        <p:spPr>
          <a:xfrm>
            <a:off x="4115143" y="2281390"/>
            <a:ext cx="2340370" cy="4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Early Adopters: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the platform and provide final feedback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72CF3-7394-CFB4-17E5-E15D1A15C6A0}"/>
              </a:ext>
            </a:extLst>
          </p:cNvPr>
          <p:cNvSpPr txBox="1"/>
          <p:nvPr/>
        </p:nvSpPr>
        <p:spPr>
          <a:xfrm>
            <a:off x="4057847" y="1853797"/>
            <a:ext cx="27993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3 weeks before planned Go Live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60BD4-820E-6F47-41D6-A2432CD36D6E}"/>
              </a:ext>
            </a:extLst>
          </p:cNvPr>
          <p:cNvSpPr/>
          <p:nvPr/>
        </p:nvSpPr>
        <p:spPr>
          <a:xfrm>
            <a:off x="7263273" y="2201539"/>
            <a:ext cx="2518867" cy="81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All Employees: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instructions and guidance (digital + physical + onsite event) on how/where the employees can access and log in into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JobPts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AD196-5DE6-7D48-3AED-2FE7F6AD8D7D}"/>
              </a:ext>
            </a:extLst>
          </p:cNvPr>
          <p:cNvSpPr txBox="1"/>
          <p:nvPr/>
        </p:nvSpPr>
        <p:spPr>
          <a:xfrm>
            <a:off x="7347775" y="1817920"/>
            <a:ext cx="2397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1 Week before Go Live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34964-D0DA-D244-CC93-65657FD0DE09}"/>
              </a:ext>
            </a:extLst>
          </p:cNvPr>
          <p:cNvSpPr txBox="1"/>
          <p:nvPr/>
        </p:nvSpPr>
        <p:spPr>
          <a:xfrm>
            <a:off x="9823547" y="4846347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Go-Live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965377-133F-BAAA-5B2D-97AF1E8BE6F2}"/>
              </a:ext>
            </a:extLst>
          </p:cNvPr>
          <p:cNvSpPr/>
          <p:nvPr/>
        </p:nvSpPr>
        <p:spPr>
          <a:xfrm>
            <a:off x="8951223" y="5295300"/>
            <a:ext cx="2370142" cy="4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All Employees: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 Go-Live video and comms to all employees 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08A541-CF76-5AB8-C2DF-CB813BA5E30B}"/>
              </a:ext>
            </a:extLst>
          </p:cNvPr>
          <p:cNvCxnSpPr/>
          <p:nvPr/>
        </p:nvCxnSpPr>
        <p:spPr>
          <a:xfrm>
            <a:off x="8951223" y="5171462"/>
            <a:ext cx="2475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75365C-CDC8-8B7B-EDB8-C162719260FA}"/>
              </a:ext>
            </a:extLst>
          </p:cNvPr>
          <p:cNvCxnSpPr/>
          <p:nvPr/>
        </p:nvCxnSpPr>
        <p:spPr>
          <a:xfrm>
            <a:off x="7402412" y="2173230"/>
            <a:ext cx="2475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8A11AA-BBD2-9413-2A45-37640E426356}"/>
              </a:ext>
            </a:extLst>
          </p:cNvPr>
          <p:cNvCxnSpPr/>
          <p:nvPr/>
        </p:nvCxnSpPr>
        <p:spPr>
          <a:xfrm>
            <a:off x="5711359" y="5171462"/>
            <a:ext cx="2475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E79B0A-D679-59E3-4EA8-C6136F9B975D}"/>
              </a:ext>
            </a:extLst>
          </p:cNvPr>
          <p:cNvCxnSpPr/>
          <p:nvPr/>
        </p:nvCxnSpPr>
        <p:spPr>
          <a:xfrm>
            <a:off x="4176738" y="2204445"/>
            <a:ext cx="2475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2DD52FD-2EE6-902E-A924-E24BA0BC6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7877" y="738671"/>
            <a:ext cx="1173089" cy="6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3F71A5C-5E60-EBDA-BA5C-AF86A6FD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" y="0"/>
            <a:ext cx="12188709" cy="6858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B5A6D6-6115-2347-9547-05C6FDEC6D1D}"/>
              </a:ext>
            </a:extLst>
          </p:cNvPr>
          <p:cNvSpPr/>
          <p:nvPr/>
        </p:nvSpPr>
        <p:spPr>
          <a:xfrm>
            <a:off x="1036320" y="3310462"/>
            <a:ext cx="10119360" cy="2654668"/>
          </a:xfrm>
          <a:prstGeom prst="roundRect">
            <a:avLst>
              <a:gd name="adj" fmla="val 10965"/>
            </a:avLst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15900" dist="114300" dir="5400000" algn="t" rotWithShape="0">
              <a:schemeClr val="tx2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81F582-F977-CD48-9976-762FBF67C4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4087" y="1439440"/>
            <a:ext cx="5203825" cy="1236662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Thank you!</a:t>
            </a:r>
          </a:p>
        </p:txBody>
      </p:sp>
      <p:sp>
        <p:nvSpPr>
          <p:cNvPr id="15" name="Contact information">
            <a:extLst>
              <a:ext uri="{FF2B5EF4-FFF2-40B4-BE49-F238E27FC236}">
                <a16:creationId xmlns:a16="http://schemas.microsoft.com/office/drawing/2014/main" id="{DCF4915C-6379-D640-859C-0DDFD5803D75}"/>
              </a:ext>
            </a:extLst>
          </p:cNvPr>
          <p:cNvSpPr txBox="1"/>
          <p:nvPr/>
        </p:nvSpPr>
        <p:spPr>
          <a:xfrm>
            <a:off x="7671667" y="3687263"/>
            <a:ext cx="2898797" cy="17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>
            <a:spAutoFit/>
          </a:bodyPr>
          <a:lstStyle>
            <a:lvl1pPr defTabSz="1088557">
              <a:lnSpc>
                <a:spcPct val="130000"/>
              </a:lnSpc>
              <a:spcBef>
                <a:spcPts val="600"/>
              </a:spcBef>
              <a:defRPr sz="2400">
                <a:solidFill>
                  <a:srgbClr val="FFFFFF"/>
                </a:solidFill>
                <a:latin typeface="BentonSans Regular"/>
                <a:ea typeface="BentonSans Regular"/>
                <a:cs typeface="BentonSans Regular"/>
                <a:sym typeface="BentonSans Regular"/>
              </a:defRPr>
            </a:lvl1pPr>
            <a:lvl2pPr marL="0" defTabSz="1088557">
              <a:lnSpc>
                <a:spcPct val="130000"/>
              </a:lnSpc>
              <a:buSzTx/>
              <a:buNone/>
              <a:defRPr sz="2400">
                <a:solidFill>
                  <a:srgbClr val="FFFFFF"/>
                </a:solidFill>
                <a:latin typeface="BentonSans Regular"/>
                <a:ea typeface="BentonSans Regular"/>
                <a:cs typeface="BentonSans Regular"/>
                <a:sym typeface="BentonSans Regular"/>
              </a:defRPr>
            </a:lvl2pPr>
          </a:lstStyle>
          <a:p>
            <a:pPr lvl="1" hangingPunct="0"/>
            <a:r>
              <a:rPr lang="en-US" sz="1800" ker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BentonSans Bold"/>
              </a:rPr>
              <a:t>contact@semoscloud.com</a:t>
            </a:r>
          </a:p>
          <a:p>
            <a:pPr lvl="1" hangingPunct="0"/>
            <a:endParaRPr lang="en-US" sz="1800" ker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entonSans Bold"/>
            </a:endParaRPr>
          </a:p>
          <a:p>
            <a:pPr lvl="1"/>
            <a:r>
              <a:rPr lang="en-US" sz="1800" kern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(US) +1 (571) 842-1117</a:t>
            </a:r>
            <a:br>
              <a:rPr lang="en-US" sz="18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800" ker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sz="18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299B86-A7B5-3F4C-ADE7-21D58D7C5E4D}"/>
              </a:ext>
            </a:extLst>
          </p:cNvPr>
          <p:cNvSpPr/>
          <p:nvPr/>
        </p:nvSpPr>
        <p:spPr>
          <a:xfrm>
            <a:off x="6996336" y="3652216"/>
            <a:ext cx="478586" cy="478586"/>
          </a:xfrm>
          <a:prstGeom prst="ellipse">
            <a:avLst/>
          </a:prstGeom>
          <a:solidFill>
            <a:srgbClr val="785AEF"/>
          </a:solidFill>
          <a:ln w="22225">
            <a:noFill/>
          </a:ln>
          <a:effectLst>
            <a:outerShdw blurRad="177800" dist="38100" dir="5400000" algn="t" rotWithShape="0">
              <a:schemeClr val="tx2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4F82B4-A986-CF48-88BE-BF62213424BC}"/>
              </a:ext>
            </a:extLst>
          </p:cNvPr>
          <p:cNvSpPr/>
          <p:nvPr/>
        </p:nvSpPr>
        <p:spPr>
          <a:xfrm>
            <a:off x="6996336" y="4366589"/>
            <a:ext cx="478586" cy="478586"/>
          </a:xfrm>
          <a:prstGeom prst="ellipse">
            <a:avLst/>
          </a:prstGeom>
          <a:solidFill>
            <a:srgbClr val="785AEF"/>
          </a:solidFill>
          <a:ln w="22225">
            <a:noFill/>
          </a:ln>
          <a:effectLst>
            <a:outerShdw blurRad="177800" dist="38100" dir="5400000" algn="t" rotWithShape="0">
              <a:schemeClr val="tx2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883BDB-83AC-844A-B118-991376F72D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2581" y="3759150"/>
            <a:ext cx="256666" cy="25666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037052-55EC-9040-91C5-51AF57BE50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3136" y="4476692"/>
            <a:ext cx="256666" cy="256666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31FBB06-F64F-4FD1-8A9D-AB03BFD93B1E}"/>
              </a:ext>
            </a:extLst>
          </p:cNvPr>
          <p:cNvSpPr/>
          <p:nvPr/>
        </p:nvSpPr>
        <p:spPr>
          <a:xfrm>
            <a:off x="1759972" y="4366589"/>
            <a:ext cx="478586" cy="478586"/>
          </a:xfrm>
          <a:prstGeom prst="ellipse">
            <a:avLst/>
          </a:prstGeom>
          <a:solidFill>
            <a:srgbClr val="785AEF"/>
          </a:solidFill>
          <a:ln w="22225">
            <a:noFill/>
          </a:ln>
          <a:effectLst>
            <a:outerShdw blurRad="177800" dist="38100" dir="5400000" algn="t" rotWithShape="0">
              <a:schemeClr val="tx2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F4C00C-ABD2-465D-B501-19ECAAB63390}"/>
              </a:ext>
            </a:extLst>
          </p:cNvPr>
          <p:cNvSpPr/>
          <p:nvPr/>
        </p:nvSpPr>
        <p:spPr>
          <a:xfrm>
            <a:off x="1759972" y="5075146"/>
            <a:ext cx="478586" cy="478586"/>
          </a:xfrm>
          <a:prstGeom prst="ellipse">
            <a:avLst/>
          </a:prstGeom>
          <a:solidFill>
            <a:srgbClr val="785AEF"/>
          </a:solidFill>
          <a:ln w="22225">
            <a:noFill/>
          </a:ln>
          <a:effectLst>
            <a:outerShdw blurRad="177800" dist="38100" dir="5400000" algn="t" rotWithShape="0">
              <a:schemeClr val="tx2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8BF10D-BC5E-402E-A1A8-7125E45373A1}"/>
              </a:ext>
            </a:extLst>
          </p:cNvPr>
          <p:cNvGrpSpPr/>
          <p:nvPr/>
        </p:nvGrpSpPr>
        <p:grpSpPr>
          <a:xfrm>
            <a:off x="2400300" y="4401902"/>
            <a:ext cx="4227378" cy="407958"/>
            <a:chOff x="2400300" y="4277583"/>
            <a:chExt cx="4227378" cy="407958"/>
          </a:xfrm>
        </p:grpSpPr>
        <p:sp>
          <p:nvSpPr>
            <p:cNvPr id="35" name="Contact information">
              <a:extLst>
                <a:ext uri="{FF2B5EF4-FFF2-40B4-BE49-F238E27FC236}">
                  <a16:creationId xmlns:a16="http://schemas.microsoft.com/office/drawing/2014/main" id="{E59C27F6-F813-491A-94B8-E486AB3EB692}"/>
                </a:ext>
              </a:extLst>
            </p:cNvPr>
            <p:cNvSpPr txBox="1"/>
            <p:nvPr/>
          </p:nvSpPr>
          <p:spPr>
            <a:xfrm>
              <a:off x="2473353" y="4303791"/>
              <a:ext cx="4154325" cy="3297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088557">
                <a:lnSpc>
                  <a:spcPct val="130000"/>
                </a:lnSpc>
                <a:spcBef>
                  <a:spcPts val="600"/>
                </a:spcBef>
                <a:defRPr sz="2400">
                  <a:solidFill>
                    <a:srgbClr val="FFFFFF"/>
                  </a:solidFill>
                  <a:latin typeface="BentonSans Regular"/>
                  <a:ea typeface="BentonSans Regular"/>
                  <a:cs typeface="BentonSans Regular"/>
                  <a:sym typeface="BentonSans Regular"/>
                </a:defRPr>
              </a:lvl1pPr>
              <a:lvl2pPr marL="0" defTabSz="1088557">
                <a:lnSpc>
                  <a:spcPct val="130000"/>
                </a:lnSpc>
                <a:buSzTx/>
                <a:buNone/>
                <a:defRPr sz="2400">
                  <a:solidFill>
                    <a:srgbClr val="FFFFFF"/>
                  </a:solidFill>
                  <a:latin typeface="BentonSans Regular"/>
                  <a:ea typeface="BentonSans Regular"/>
                  <a:cs typeface="BentonSans Regular"/>
                  <a:sym typeface="BentonSans Regular"/>
                </a:defRPr>
              </a:lvl2pPr>
            </a:lstStyle>
            <a:p>
              <a:pPr marL="0" marR="0" lvl="0" indent="0" algn="l" defTabSz="1088557" rtl="0" eaLnBrk="1" fontAlgn="auto" latinLnBrk="0" hangingPunct="0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BentonSans Regular"/>
                </a:rPr>
                <a:t>@semos</a:t>
              </a:r>
              <a:r>
                <a:rPr lang="en-GB" sz="1800" ker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cloud</a:t>
              </a:r>
            </a:p>
          </p:txBody>
        </p:sp>
        <p:sp>
          <p:nvSpPr>
            <p:cNvPr id="36" name="Rectangle 35">
              <a:hlinkClick r:id="rId7"/>
              <a:extLst>
                <a:ext uri="{FF2B5EF4-FFF2-40B4-BE49-F238E27FC236}">
                  <a16:creationId xmlns:a16="http://schemas.microsoft.com/office/drawing/2014/main" id="{C9F6F232-68E6-4DE4-9357-EB2EF69C04B1}"/>
                </a:ext>
              </a:extLst>
            </p:cNvPr>
            <p:cNvSpPr/>
            <p:nvPr/>
          </p:nvSpPr>
          <p:spPr>
            <a:xfrm>
              <a:off x="2400300" y="4277583"/>
              <a:ext cx="1760220" cy="4079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7114F7-AF89-439E-AAD0-02A04A68AD30}"/>
              </a:ext>
            </a:extLst>
          </p:cNvPr>
          <p:cNvGrpSpPr/>
          <p:nvPr/>
        </p:nvGrpSpPr>
        <p:grpSpPr>
          <a:xfrm>
            <a:off x="2400300" y="5124764"/>
            <a:ext cx="4227378" cy="440016"/>
            <a:chOff x="2400300" y="4705527"/>
            <a:chExt cx="4227378" cy="440016"/>
          </a:xfrm>
        </p:grpSpPr>
        <p:sp>
          <p:nvSpPr>
            <p:cNvPr id="38" name="Contact information">
              <a:extLst>
                <a:ext uri="{FF2B5EF4-FFF2-40B4-BE49-F238E27FC236}">
                  <a16:creationId xmlns:a16="http://schemas.microsoft.com/office/drawing/2014/main" id="{E8D632C6-8F18-4377-9389-E8382FE343E2}"/>
                </a:ext>
              </a:extLst>
            </p:cNvPr>
            <p:cNvSpPr txBox="1"/>
            <p:nvPr/>
          </p:nvSpPr>
          <p:spPr>
            <a:xfrm>
              <a:off x="2473353" y="4705527"/>
              <a:ext cx="4154325" cy="3297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088557">
                <a:lnSpc>
                  <a:spcPct val="130000"/>
                </a:lnSpc>
                <a:spcBef>
                  <a:spcPts val="600"/>
                </a:spcBef>
                <a:defRPr sz="2400">
                  <a:solidFill>
                    <a:srgbClr val="FFFFFF"/>
                  </a:solidFill>
                  <a:latin typeface="BentonSans Regular"/>
                  <a:ea typeface="BentonSans Regular"/>
                  <a:cs typeface="BentonSans Regular"/>
                  <a:sym typeface="BentonSans Regular"/>
                </a:defRPr>
              </a:lvl1pPr>
              <a:lvl2pPr marL="0" defTabSz="1088557">
                <a:lnSpc>
                  <a:spcPct val="130000"/>
                </a:lnSpc>
                <a:buSzTx/>
                <a:buNone/>
                <a:defRPr sz="2400">
                  <a:solidFill>
                    <a:srgbClr val="FFFFFF"/>
                  </a:solidFill>
                  <a:latin typeface="BentonSans Regular"/>
                  <a:ea typeface="BentonSans Regular"/>
                  <a:cs typeface="BentonSans Regular"/>
                  <a:sym typeface="BentonSans Regular"/>
                </a:defRPr>
              </a:lvl2pPr>
            </a:lstStyle>
            <a:p>
              <a:pPr lvl="1" hangingPunct="0">
                <a:defRPr/>
              </a:pPr>
              <a:r>
                <a:rPr lang="en-GB" sz="1800" ker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linkedin.com/company/semos-group</a:t>
              </a:r>
              <a:endParaRPr kumimoji="0" sz="180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ntonSans Regular"/>
              </a:endParaRPr>
            </a:p>
          </p:txBody>
        </p:sp>
        <p:sp>
          <p:nvSpPr>
            <p:cNvPr id="39" name="Rectangle 38">
              <a:hlinkClick r:id="rId8"/>
              <a:extLst>
                <a:ext uri="{FF2B5EF4-FFF2-40B4-BE49-F238E27FC236}">
                  <a16:creationId xmlns:a16="http://schemas.microsoft.com/office/drawing/2014/main" id="{75F6CD52-A646-4A05-9D63-72781ABB2AAD}"/>
                </a:ext>
              </a:extLst>
            </p:cNvPr>
            <p:cNvSpPr/>
            <p:nvPr/>
          </p:nvSpPr>
          <p:spPr>
            <a:xfrm>
              <a:off x="2400300" y="4737585"/>
              <a:ext cx="4010820" cy="4079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DF1380-D3A6-48CD-AD37-798028979FE2}"/>
              </a:ext>
            </a:extLst>
          </p:cNvPr>
          <p:cNvGrpSpPr/>
          <p:nvPr/>
        </p:nvGrpSpPr>
        <p:grpSpPr>
          <a:xfrm>
            <a:off x="2355955" y="3687263"/>
            <a:ext cx="2969095" cy="407958"/>
            <a:chOff x="1581420" y="2695505"/>
            <a:chExt cx="2969095" cy="407958"/>
          </a:xfrm>
        </p:grpSpPr>
        <p:sp>
          <p:nvSpPr>
            <p:cNvPr id="41" name="Contact information">
              <a:extLst>
                <a:ext uri="{FF2B5EF4-FFF2-40B4-BE49-F238E27FC236}">
                  <a16:creationId xmlns:a16="http://schemas.microsoft.com/office/drawing/2014/main" id="{42F2BC8C-94EA-4BC5-81E5-A5EF30CF318C}"/>
                </a:ext>
              </a:extLst>
            </p:cNvPr>
            <p:cNvSpPr txBox="1"/>
            <p:nvPr/>
          </p:nvSpPr>
          <p:spPr>
            <a:xfrm>
              <a:off x="1651718" y="2721300"/>
              <a:ext cx="2898797" cy="3297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088557">
                <a:lnSpc>
                  <a:spcPct val="130000"/>
                </a:lnSpc>
                <a:spcBef>
                  <a:spcPts val="600"/>
                </a:spcBef>
                <a:defRPr sz="2400">
                  <a:solidFill>
                    <a:srgbClr val="FFFFFF"/>
                  </a:solidFill>
                  <a:latin typeface="BentonSans Regular"/>
                  <a:ea typeface="BentonSans Regular"/>
                  <a:cs typeface="BentonSans Regular"/>
                  <a:sym typeface="BentonSans Regular"/>
                </a:defRPr>
              </a:lvl1pPr>
              <a:lvl2pPr marL="0" defTabSz="1088557">
                <a:lnSpc>
                  <a:spcPct val="130000"/>
                </a:lnSpc>
                <a:buSzTx/>
                <a:buNone/>
                <a:defRPr sz="2400">
                  <a:solidFill>
                    <a:srgbClr val="FFFFFF"/>
                  </a:solidFill>
                  <a:latin typeface="BentonSans Regular"/>
                  <a:ea typeface="BentonSans Regular"/>
                  <a:cs typeface="BentonSans Regular"/>
                  <a:sym typeface="BentonSans Regular"/>
                </a:defRPr>
              </a:lvl2pPr>
            </a:lstStyle>
            <a:p>
              <a:pPr lvl="1" hangingPunct="0"/>
              <a:r>
                <a:rPr lang="en-US" sz="1800" ker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BentonSans Bold"/>
                </a:rPr>
                <a:t> www.semoscloud.com</a:t>
              </a:r>
              <a:endParaRPr kumimoji="0" lang="en-US" sz="180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ntonSans Regular"/>
              </a:endParaRPr>
            </a:p>
          </p:txBody>
        </p:sp>
        <p:sp>
          <p:nvSpPr>
            <p:cNvPr id="42" name="Rectangle 41">
              <a:hlinkClick r:id="rId9" action="ppaction://hlinkfile"/>
              <a:extLst>
                <a:ext uri="{FF2B5EF4-FFF2-40B4-BE49-F238E27FC236}">
                  <a16:creationId xmlns:a16="http://schemas.microsoft.com/office/drawing/2014/main" id="{9607EFC5-9916-46BF-8580-B645B9EA465D}"/>
                </a:ext>
              </a:extLst>
            </p:cNvPr>
            <p:cNvSpPr/>
            <p:nvPr/>
          </p:nvSpPr>
          <p:spPr>
            <a:xfrm>
              <a:off x="1581420" y="2695505"/>
              <a:ext cx="2579099" cy="4079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A16D7818-9C50-42E3-AB34-4D507D76D464}"/>
              </a:ext>
            </a:extLst>
          </p:cNvPr>
          <p:cNvSpPr/>
          <p:nvPr/>
        </p:nvSpPr>
        <p:spPr>
          <a:xfrm>
            <a:off x="1759972" y="3665276"/>
            <a:ext cx="478586" cy="478586"/>
          </a:xfrm>
          <a:prstGeom prst="ellipse">
            <a:avLst/>
          </a:prstGeom>
          <a:solidFill>
            <a:srgbClr val="785AEF"/>
          </a:solidFill>
          <a:ln w="22225">
            <a:noFill/>
          </a:ln>
          <a:effectLst>
            <a:outerShdw blurRad="177800" dist="38100" dir="5400000" algn="t" rotWithShape="0">
              <a:schemeClr val="tx2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FF879E9-8B4F-4800-872E-D7EB8DB9569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8695" y="4501477"/>
            <a:ext cx="216000" cy="216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0014E32-A518-43C2-8ABF-317C80BC91D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61413" y="3794622"/>
            <a:ext cx="252000" cy="252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79F382E-315A-4B56-AE7D-F10408C0020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88137" y="5200490"/>
            <a:ext cx="216000" cy="216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E1641A-902D-55DA-097A-F9466F3795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98289" y="798653"/>
            <a:ext cx="2595423" cy="4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16C7E"/>
      </a:dk2>
      <a:lt2>
        <a:srgbClr val="F7F8FA"/>
      </a:lt2>
      <a:accent1>
        <a:srgbClr val="9AAEBD"/>
      </a:accent1>
      <a:accent2>
        <a:srgbClr val="5E7F94"/>
      </a:accent2>
      <a:accent3>
        <a:srgbClr val="0070BF"/>
      </a:accent3>
      <a:accent4>
        <a:srgbClr val="47CED3"/>
      </a:accent4>
      <a:accent5>
        <a:srgbClr val="8F57D4"/>
      </a:accent5>
      <a:accent6>
        <a:srgbClr val="F0C304"/>
      </a:accent6>
      <a:hlink>
        <a:srgbClr val="FFFFFF"/>
      </a:hlink>
      <a:folHlink>
        <a:srgbClr val="5E7F9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SEMOS">
      <a:dk1>
        <a:srgbClr val="000000"/>
      </a:dk1>
      <a:lt1>
        <a:srgbClr val="FFFFFF"/>
      </a:lt1>
      <a:dk2>
        <a:srgbClr val="516C7E"/>
      </a:dk2>
      <a:lt2>
        <a:srgbClr val="F7F8FA"/>
      </a:lt2>
      <a:accent1>
        <a:srgbClr val="9AAEBD"/>
      </a:accent1>
      <a:accent2>
        <a:srgbClr val="5E7F94"/>
      </a:accent2>
      <a:accent3>
        <a:srgbClr val="0070BF"/>
      </a:accent3>
      <a:accent4>
        <a:srgbClr val="47CED3"/>
      </a:accent4>
      <a:accent5>
        <a:srgbClr val="8F57D4"/>
      </a:accent5>
      <a:accent6>
        <a:srgbClr val="F0C304"/>
      </a:accent6>
      <a:hlink>
        <a:srgbClr val="516C7E"/>
      </a:hlink>
      <a:folHlink>
        <a:srgbClr val="5E7F9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462fbb-2425-42d2-b90d-c28589a1f8c5">
      <UserInfo>
        <DisplayName>Ivana Veskovska</DisplayName>
        <AccountId>80</AccountId>
        <AccountType/>
      </UserInfo>
      <UserInfo>
        <DisplayName>Daniel Solakov</DisplayName>
        <AccountId>14</AccountId>
        <AccountType/>
      </UserInfo>
      <UserInfo>
        <DisplayName>Mile Prodanov</DisplayName>
        <AccountId>130</AccountId>
        <AccountType/>
      </UserInfo>
      <UserInfo>
        <DisplayName>Milena Tanevski</DisplayName>
        <AccountId>552</AccountId>
        <AccountType/>
      </UserInfo>
    </SharedWithUsers>
    <lcf76f155ced4ddcb4097134ff3c332f xmlns="79a827c9-c331-4507-b7f2-729c5b80d020">
      <Terms xmlns="http://schemas.microsoft.com/office/infopath/2007/PartnerControls"/>
    </lcf76f155ced4ddcb4097134ff3c332f>
    <TaxCatchAll xmlns="a2462fbb-2425-42d2-b90d-c28589a1f8c5" xsi:nil="true"/>
    <MediaLengthInSeconds xmlns="79a827c9-c331-4507-b7f2-729c5b80d020" xsi:nil="true"/>
    <Uploadedby xmlns="79a827c9-c331-4507-b7f2-729c5b80d020">
      <UserInfo>
        <DisplayName/>
        <AccountId xsi:nil="true"/>
        <AccountType/>
      </UserInfo>
    </Upload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E3EB6C76E8645A03BAD1138616D38" ma:contentTypeVersion="17" ma:contentTypeDescription="Create a new document." ma:contentTypeScope="" ma:versionID="9c2ac8271e8e54ede1d31214f95095a1">
  <xsd:schema xmlns:xsd="http://www.w3.org/2001/XMLSchema" xmlns:xs="http://www.w3.org/2001/XMLSchema" xmlns:p="http://schemas.microsoft.com/office/2006/metadata/properties" xmlns:ns2="79a827c9-c331-4507-b7f2-729c5b80d020" xmlns:ns3="a2462fbb-2425-42d2-b90d-c28589a1f8c5" targetNamespace="http://schemas.microsoft.com/office/2006/metadata/properties" ma:root="true" ma:fieldsID="b190b17634d532e3a31f02d0ded39ffb" ns2:_="" ns3:_="">
    <xsd:import namespace="79a827c9-c331-4507-b7f2-729c5b80d020"/>
    <xsd:import namespace="a2462fbb-2425-42d2-b90d-c28589a1f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Uploadedby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827c9-c331-4507-b7f2-729c5b80d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4bcf811-9782-4590-ba83-212bef598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Uploadedby" ma:index="22" nillable="true" ma:displayName="Uploaded by" ma:format="Dropdown" ma:list="UserInfo" ma:SharePointGroup="0" ma:internalName="Upload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62fbb-2425-42d2-b90d-c28589a1f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54b6150-3662-4911-86d3-2808ce9ba739}" ma:internalName="TaxCatchAll" ma:showField="CatchAllData" ma:web="a2462fbb-2425-42d2-b90d-c28589a1f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6B1E1-B49E-42D7-A995-516C60893B17}">
  <ds:schemaRefs>
    <ds:schemaRef ds:uri="716375ff-994d-4467-87c1-c2aca8db592b"/>
    <ds:schemaRef ds:uri="http://schemas.microsoft.com/office/2006/documentManagement/types"/>
    <ds:schemaRef ds:uri="1e2cf230-5463-4bc8-915c-0acec58e59ac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a2462fbb-2425-42d2-b90d-c28589a1f8c5"/>
    <ds:schemaRef ds:uri="79a827c9-c331-4507-b7f2-729c5b80d020"/>
  </ds:schemaRefs>
</ds:datastoreItem>
</file>

<file path=customXml/itemProps2.xml><?xml version="1.0" encoding="utf-8"?>
<ds:datastoreItem xmlns:ds="http://schemas.openxmlformats.org/officeDocument/2006/customXml" ds:itemID="{EF7B94A3-CB37-4E44-A3F0-BC492FDBD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827c9-c331-4507-b7f2-729c5b80d020"/>
    <ds:schemaRef ds:uri="a2462fbb-2425-42d2-b90d-c28589a1f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8A0FA0-83EC-44F2-9D2E-2659DABE3B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Open Sans</vt:lpstr>
      <vt:lpstr>Comfortaa</vt:lpstr>
      <vt:lpstr>Arial</vt:lpstr>
      <vt:lpstr>Calibri</vt:lpstr>
      <vt:lpstr>Open Sans Light</vt:lpstr>
      <vt:lpstr>Comfortaa Medium</vt:lpstr>
      <vt:lpstr>Office Theme</vt:lpstr>
      <vt:lpstr>10_Office Theme</vt:lpstr>
      <vt:lpstr>Project and Program Comms Plan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Toš</dc:creator>
  <cp:lastModifiedBy>Sofija Tancheva</cp:lastModifiedBy>
  <cp:revision>52</cp:revision>
  <dcterms:created xsi:type="dcterms:W3CDTF">2020-11-17T10:45:59Z</dcterms:created>
  <dcterms:modified xsi:type="dcterms:W3CDTF">2023-12-04T09:05:51Z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0x01010035CE3EB6C76E8645A03BAD1138616D38</vt:lpwstr>
  </property>
  <property fmtid="{D5CDD505-2E9C-101B-9397-08002B2CF9AE}" pid="3" name="MediaServiceImageTags">
    <vt:lpwstr/>
  </property>
  <property fmtid="{D5CDD505-2E9C-101B-9397-08002B2CF9AE}" pid="4" name="Order">
    <vt:lpwstr>200700.000000000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